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9" r:id="rId3"/>
    <p:sldId id="261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0" r:id="rId23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84CC"/>
    <a:srgbClr val="03136A"/>
    <a:srgbClr val="35759D"/>
    <a:srgbClr val="35B19D"/>
    <a:srgbClr val="000000"/>
    <a:srgbClr val="FFFF00"/>
    <a:srgbClr val="B3D3EA"/>
    <a:srgbClr val="78ADC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923" autoAdjust="0"/>
    <p:restoredTop sz="95157" autoAdjust="0"/>
  </p:normalViewPr>
  <p:slideViewPr>
    <p:cSldViewPr>
      <p:cViewPr varScale="1">
        <p:scale>
          <a:sx n="84" d="100"/>
          <a:sy n="84" d="100"/>
        </p:scale>
        <p:origin x="-1526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5753DAD-D069-4406-A7F5-DF85683D3A2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507D84-8C24-4693-93B9-4A33F8415F46}" type="slidenum">
              <a:rPr lang="en-US"/>
              <a:pPr/>
              <a:t>1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2925" y="2914650"/>
            <a:ext cx="8153400" cy="70485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2925" y="3638550"/>
            <a:ext cx="8153400" cy="6858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tr-TR" smtClean="0"/>
              <a:t>Asıl alt başlık stilini düzenlemek için tıklatın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00825" y="808038"/>
            <a:ext cx="2171700" cy="5440362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85725" y="808038"/>
            <a:ext cx="6362700" cy="5440362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0668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8006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5725" y="808038"/>
            <a:ext cx="86868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başlık stili için tıklatın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057400"/>
            <a:ext cx="7315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smtClean="0"/>
              <a:t>Presented:Burak </a:t>
            </a:r>
            <a:r>
              <a:rPr lang="tr-TR" dirty="0" smtClean="0"/>
              <a:t>ELHAMAN</a:t>
            </a:r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COUNTERS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 smtClean="0"/>
              <a:t>First</a:t>
            </a:r>
            <a:r>
              <a:rPr lang="tr-TR" dirty="0" smtClean="0"/>
              <a:t> </a:t>
            </a:r>
            <a:r>
              <a:rPr lang="tr-TR" dirty="0" err="1" smtClean="0"/>
              <a:t>project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State</a:t>
            </a:r>
            <a:r>
              <a:rPr lang="tr-TR" dirty="0" smtClean="0"/>
              <a:t> </a:t>
            </a:r>
            <a:r>
              <a:rPr lang="tr-TR" dirty="0" err="1" smtClean="0"/>
              <a:t>diagram</a:t>
            </a:r>
            <a:endParaRPr lang="tr-TR" dirty="0" smtClean="0"/>
          </a:p>
          <a:p>
            <a:r>
              <a:rPr lang="tr-TR" dirty="0" err="1" smtClean="0"/>
              <a:t>Firstly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should</a:t>
            </a:r>
            <a:r>
              <a:rPr lang="tr-TR" dirty="0" smtClean="0"/>
              <a:t> </a:t>
            </a:r>
            <a:r>
              <a:rPr lang="tr-TR" dirty="0" err="1" smtClean="0"/>
              <a:t>prepare</a:t>
            </a:r>
            <a:r>
              <a:rPr lang="tr-TR" dirty="0" smtClean="0"/>
              <a:t> </a:t>
            </a:r>
            <a:r>
              <a:rPr lang="tr-TR" dirty="0" err="1" smtClean="0"/>
              <a:t>state</a:t>
            </a:r>
            <a:r>
              <a:rPr lang="tr-TR" dirty="0" smtClean="0"/>
              <a:t> </a:t>
            </a:r>
            <a:r>
              <a:rPr lang="tr-TR" dirty="0" err="1" smtClean="0"/>
              <a:t>diagram</a:t>
            </a:r>
            <a:endParaRPr lang="tr-TR" dirty="0"/>
          </a:p>
        </p:txBody>
      </p:sp>
      <p:pic>
        <p:nvPicPr>
          <p:cNvPr id="169986" name="Picture 2" descr="C:\Users\User\Desktop\Workshop 2.proje\Ekran Alıntısı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3571876"/>
            <a:ext cx="2428893" cy="24288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 smtClean="0"/>
              <a:t>First</a:t>
            </a:r>
            <a:r>
              <a:rPr lang="tr-TR" dirty="0" smtClean="0"/>
              <a:t> </a:t>
            </a:r>
            <a:r>
              <a:rPr lang="tr-TR" dirty="0" err="1" smtClean="0"/>
              <a:t>project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Truth</a:t>
            </a:r>
            <a:r>
              <a:rPr lang="tr-TR" dirty="0" smtClean="0"/>
              <a:t> </a:t>
            </a:r>
            <a:r>
              <a:rPr lang="tr-TR" dirty="0" err="1" smtClean="0"/>
              <a:t>Table</a:t>
            </a:r>
            <a:endParaRPr lang="tr-TR" dirty="0"/>
          </a:p>
        </p:txBody>
      </p:sp>
      <p:pic>
        <p:nvPicPr>
          <p:cNvPr id="171010" name="Picture 2" descr="C:\Users\User\Desktop\PROJECT\TASK PART-2\truth tab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2214554"/>
            <a:ext cx="3357586" cy="42384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 smtClean="0"/>
              <a:t>First</a:t>
            </a:r>
            <a:r>
              <a:rPr lang="tr-TR" dirty="0" smtClean="0"/>
              <a:t> </a:t>
            </a:r>
            <a:r>
              <a:rPr lang="tr-TR" dirty="0" err="1" smtClean="0"/>
              <a:t>project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Karnaugh</a:t>
            </a:r>
            <a:r>
              <a:rPr lang="tr-TR" dirty="0" smtClean="0"/>
              <a:t> </a:t>
            </a:r>
            <a:r>
              <a:rPr lang="tr-TR" dirty="0" err="1" smtClean="0"/>
              <a:t>Map</a:t>
            </a:r>
            <a:endParaRPr lang="tr-TR" dirty="0" smtClean="0"/>
          </a:p>
          <a:p>
            <a:endParaRPr lang="tr-TR" dirty="0"/>
          </a:p>
        </p:txBody>
      </p:sp>
      <p:pic>
        <p:nvPicPr>
          <p:cNvPr id="5" name="Picture 3" descr="C:\Users\User\Desktop\PROJECT\TASK PART-2\karnaugh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2786058"/>
            <a:ext cx="3571900" cy="36634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 smtClean="0"/>
              <a:t>First</a:t>
            </a:r>
            <a:r>
              <a:rPr lang="tr-TR" dirty="0" smtClean="0"/>
              <a:t> </a:t>
            </a:r>
            <a:r>
              <a:rPr lang="tr-TR" dirty="0" err="1" smtClean="0"/>
              <a:t>project</a:t>
            </a:r>
            <a:endParaRPr lang="tr-TR" dirty="0"/>
          </a:p>
        </p:txBody>
      </p:sp>
      <p:pic>
        <p:nvPicPr>
          <p:cNvPr id="4" name="3 İçerik Yer Tutucusu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643050"/>
            <a:ext cx="7929618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4 Resim" descr="1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 rot="16200000">
            <a:off x="3786183" y="1714488"/>
            <a:ext cx="1500199" cy="79296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 smtClean="0"/>
              <a:t>Second</a:t>
            </a:r>
            <a:r>
              <a:rPr lang="tr-TR" dirty="0" smtClean="0"/>
              <a:t> </a:t>
            </a:r>
            <a:r>
              <a:rPr lang="tr-TR" dirty="0" err="1" smtClean="0"/>
              <a:t>project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 </a:t>
            </a:r>
            <a:r>
              <a:rPr lang="tr-TR" dirty="0" err="1" smtClean="0"/>
              <a:t>designed</a:t>
            </a:r>
            <a:r>
              <a:rPr lang="tr-TR" dirty="0" smtClean="0"/>
              <a:t> mod16 </a:t>
            </a:r>
            <a:r>
              <a:rPr lang="tr-TR" dirty="0" err="1" smtClean="0"/>
              <a:t>counter</a:t>
            </a:r>
            <a:r>
              <a:rPr lang="tr-TR" dirty="0" smtClean="0"/>
              <a:t>, it </a:t>
            </a:r>
            <a:r>
              <a:rPr lang="tr-TR" dirty="0" err="1" smtClean="0"/>
              <a:t>should</a:t>
            </a:r>
            <a:r>
              <a:rPr lang="tr-TR" dirty="0" smtClean="0"/>
              <a:t> be </a:t>
            </a:r>
            <a:r>
              <a:rPr lang="tr-TR" dirty="0" err="1" smtClean="0"/>
              <a:t>up</a:t>
            </a:r>
            <a:r>
              <a:rPr lang="tr-TR" dirty="0" smtClean="0"/>
              <a:t>/</a:t>
            </a:r>
            <a:r>
              <a:rPr lang="tr-TR" dirty="0" err="1" smtClean="0"/>
              <a:t>down</a:t>
            </a:r>
            <a:r>
              <a:rPr lang="tr-TR" dirty="0" smtClean="0"/>
              <a:t> </a:t>
            </a:r>
            <a:r>
              <a:rPr lang="tr-TR" dirty="0" err="1" smtClean="0"/>
              <a:t>count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should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tr-TR" dirty="0" err="1" smtClean="0"/>
              <a:t>hold</a:t>
            </a:r>
            <a:r>
              <a:rPr lang="tr-TR" dirty="0" smtClean="0"/>
              <a:t> </a:t>
            </a:r>
            <a:r>
              <a:rPr lang="tr-TR" dirty="0" err="1" smtClean="0"/>
              <a:t>function</a:t>
            </a:r>
            <a:endParaRPr lang="tr-TR" dirty="0" smtClean="0"/>
          </a:p>
          <a:p>
            <a:r>
              <a:rPr lang="tr-TR" dirty="0" smtClean="0"/>
              <a:t>I </a:t>
            </a:r>
            <a:r>
              <a:rPr lang="tr-TR" dirty="0" err="1" smtClean="0"/>
              <a:t>used</a:t>
            </a:r>
            <a:r>
              <a:rPr lang="tr-TR" dirty="0" smtClean="0"/>
              <a:t> X </a:t>
            </a:r>
            <a:r>
              <a:rPr lang="tr-TR" dirty="0" err="1" smtClean="0"/>
              <a:t>input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hold</a:t>
            </a:r>
            <a:r>
              <a:rPr lang="tr-TR" dirty="0" smtClean="0"/>
              <a:t> </a:t>
            </a:r>
            <a:r>
              <a:rPr lang="tr-TR" dirty="0" err="1" smtClean="0"/>
              <a:t>function</a:t>
            </a:r>
            <a:r>
              <a:rPr lang="tr-TR" dirty="0" smtClean="0"/>
              <a:t> </a:t>
            </a:r>
          </a:p>
          <a:p>
            <a:r>
              <a:rPr lang="tr-TR" dirty="0" err="1" smtClean="0"/>
              <a:t>Output</a:t>
            </a:r>
            <a:r>
              <a:rPr lang="tr-TR" dirty="0" smtClean="0"/>
              <a:t> on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flip</a:t>
            </a:r>
            <a:r>
              <a:rPr lang="tr-TR" dirty="0" smtClean="0"/>
              <a:t>-</a:t>
            </a:r>
            <a:r>
              <a:rPr lang="tr-TR" dirty="0" err="1" smtClean="0"/>
              <a:t>flops</a:t>
            </a:r>
            <a:r>
              <a:rPr lang="tr-TR" dirty="0" smtClean="0"/>
              <a:t> </a:t>
            </a:r>
            <a:r>
              <a:rPr lang="tr-TR" dirty="0" err="1" smtClean="0"/>
              <a:t>should</a:t>
            </a:r>
            <a:r>
              <a:rPr lang="tr-TR" dirty="0" smtClean="0"/>
              <a:t> be </a:t>
            </a:r>
            <a:r>
              <a:rPr lang="tr-TR" dirty="0" err="1" smtClean="0"/>
              <a:t>connect</a:t>
            </a:r>
            <a:r>
              <a:rPr lang="tr-TR" dirty="0" smtClean="0"/>
              <a:t> 7 </a:t>
            </a:r>
            <a:r>
              <a:rPr lang="tr-TR" dirty="0" err="1" smtClean="0"/>
              <a:t>segment</a:t>
            </a:r>
            <a:r>
              <a:rPr lang="tr-TR" dirty="0" smtClean="0"/>
              <a:t> </a:t>
            </a:r>
            <a:r>
              <a:rPr lang="tr-TR" dirty="0" err="1" smtClean="0"/>
              <a:t>display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 smtClean="0"/>
              <a:t>Second</a:t>
            </a:r>
            <a:r>
              <a:rPr lang="tr-TR" dirty="0" smtClean="0"/>
              <a:t> </a:t>
            </a:r>
            <a:r>
              <a:rPr lang="tr-TR" dirty="0" err="1" smtClean="0"/>
              <a:t>project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State</a:t>
            </a:r>
            <a:r>
              <a:rPr lang="tr-TR" dirty="0" smtClean="0"/>
              <a:t> </a:t>
            </a:r>
            <a:r>
              <a:rPr lang="tr-TR" dirty="0" err="1" smtClean="0"/>
              <a:t>diagram</a:t>
            </a:r>
            <a:endParaRPr lang="tr-TR" dirty="0" smtClean="0"/>
          </a:p>
          <a:p>
            <a:pPr>
              <a:buNone/>
            </a:pPr>
            <a:endParaRPr lang="tr-TR" dirty="0" smtClean="0"/>
          </a:p>
        </p:txBody>
      </p:sp>
      <p:pic>
        <p:nvPicPr>
          <p:cNvPr id="172034" name="Picture 2" descr="C:\Users\User\Desktop\Workshop 2.proje\2.ödev state diagra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3571876"/>
            <a:ext cx="7256576" cy="1785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 smtClean="0"/>
              <a:t>Second</a:t>
            </a:r>
            <a:r>
              <a:rPr lang="tr-TR" dirty="0" smtClean="0"/>
              <a:t> </a:t>
            </a:r>
            <a:r>
              <a:rPr lang="tr-TR" dirty="0" err="1" smtClean="0"/>
              <a:t>project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Truth</a:t>
            </a:r>
            <a:r>
              <a:rPr lang="tr-TR" dirty="0" smtClean="0"/>
              <a:t> </a:t>
            </a:r>
            <a:r>
              <a:rPr lang="tr-TR" dirty="0" err="1" smtClean="0"/>
              <a:t>table</a:t>
            </a:r>
            <a:endParaRPr lang="tr-TR" dirty="0" smtClean="0"/>
          </a:p>
          <a:p>
            <a:endParaRPr lang="tr-TR" dirty="0"/>
          </a:p>
        </p:txBody>
      </p:sp>
      <p:pic>
        <p:nvPicPr>
          <p:cNvPr id="173058" name="Picture 2" descr="C:\Users\User\Desktop\PROJECT\TASK PART-2\truth table 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9058" y="1714488"/>
            <a:ext cx="2357454" cy="4948262"/>
          </a:xfrm>
          <a:prstGeom prst="rect">
            <a:avLst/>
          </a:prstGeom>
          <a:noFill/>
        </p:spPr>
      </p:pic>
      <p:pic>
        <p:nvPicPr>
          <p:cNvPr id="173059" name="Picture 3" descr="C:\Users\User\Desktop\PROJECT\TASK PART-2\truth table 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7950" y="1714488"/>
            <a:ext cx="2380416" cy="49399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 smtClean="0"/>
              <a:t>Second</a:t>
            </a:r>
            <a:r>
              <a:rPr lang="tr-TR" dirty="0" smtClean="0"/>
              <a:t> </a:t>
            </a:r>
            <a:r>
              <a:rPr lang="tr-TR" dirty="0" err="1" smtClean="0"/>
              <a:t>project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Karnaugh</a:t>
            </a:r>
            <a:r>
              <a:rPr lang="tr-TR" dirty="0" smtClean="0"/>
              <a:t> </a:t>
            </a:r>
            <a:r>
              <a:rPr lang="tr-TR" dirty="0" err="1" smtClean="0"/>
              <a:t>map</a:t>
            </a:r>
            <a:endParaRPr lang="tr-TR" dirty="0"/>
          </a:p>
        </p:txBody>
      </p:sp>
      <p:pic>
        <p:nvPicPr>
          <p:cNvPr id="174082" name="Picture 2" descr="C:\Users\User\Desktop\PROJECT\TASK PART-2\karnaugh map 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48" y="2071678"/>
            <a:ext cx="4360611" cy="42148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 smtClean="0"/>
              <a:t>Second</a:t>
            </a:r>
            <a:r>
              <a:rPr lang="tr-TR" dirty="0" smtClean="0"/>
              <a:t> </a:t>
            </a:r>
            <a:r>
              <a:rPr lang="tr-TR" dirty="0" err="1" smtClean="0"/>
              <a:t>project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Karnaugh</a:t>
            </a:r>
            <a:r>
              <a:rPr lang="tr-TR" dirty="0" smtClean="0"/>
              <a:t> </a:t>
            </a:r>
            <a:r>
              <a:rPr lang="tr-TR" dirty="0" err="1" smtClean="0"/>
              <a:t>map</a:t>
            </a:r>
            <a:endParaRPr lang="tr-TR" dirty="0"/>
          </a:p>
        </p:txBody>
      </p:sp>
      <p:pic>
        <p:nvPicPr>
          <p:cNvPr id="175106" name="Picture 2" descr="C:\Users\User\Desktop\PROJECT\TASK PART-2\karnaugh 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4513" y="2363788"/>
            <a:ext cx="3932263" cy="1901209"/>
          </a:xfrm>
          <a:prstGeom prst="rect">
            <a:avLst/>
          </a:prstGeom>
          <a:noFill/>
        </p:spPr>
      </p:pic>
      <p:pic>
        <p:nvPicPr>
          <p:cNvPr id="175108" name="Picture 4" descr="C:\Users\User\Desktop\PROJECT\TASK PART-2\karnaugh 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4214818"/>
            <a:ext cx="3929090" cy="18208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 smtClean="0"/>
              <a:t>Second</a:t>
            </a:r>
            <a:r>
              <a:rPr lang="tr-TR" dirty="0" smtClean="0"/>
              <a:t> </a:t>
            </a:r>
            <a:r>
              <a:rPr lang="tr-TR" dirty="0" err="1" smtClean="0"/>
              <a:t>project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Verilog</a:t>
            </a:r>
            <a:endParaRPr lang="tr-TR" dirty="0" smtClean="0"/>
          </a:p>
          <a:p>
            <a:pPr>
              <a:buNone/>
            </a:pPr>
            <a:r>
              <a:rPr lang="tr-TR" dirty="0" smtClean="0"/>
              <a:t>    </a:t>
            </a:r>
            <a:r>
              <a:rPr lang="tr-TR" dirty="0" err="1" smtClean="0"/>
              <a:t>code</a:t>
            </a:r>
            <a:endParaRPr lang="tr-TR" dirty="0"/>
          </a:p>
        </p:txBody>
      </p:sp>
      <p:pic>
        <p:nvPicPr>
          <p:cNvPr id="176130" name="Picture 2" descr="C:\Users\User\Desktop\Workshop 2.proje\yeni ko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2143116"/>
            <a:ext cx="5106987" cy="38097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 smtClean="0">
                <a:latin typeface="Calibri" pitchFamily="34" charset="0"/>
                <a:cs typeface="Calibri" pitchFamily="34" charset="0"/>
              </a:rPr>
              <a:t>Titles</a:t>
            </a:r>
            <a:endParaRPr lang="tr-T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What</a:t>
            </a:r>
            <a:r>
              <a:rPr lang="tr-TR" dirty="0" smtClean="0"/>
              <a:t> is </a:t>
            </a:r>
            <a:r>
              <a:rPr lang="tr-TR" dirty="0" err="1" smtClean="0"/>
              <a:t>counter</a:t>
            </a:r>
            <a:endParaRPr lang="tr-TR" dirty="0" smtClean="0"/>
          </a:p>
          <a:p>
            <a:r>
              <a:rPr lang="tr-TR" dirty="0" err="1" smtClean="0"/>
              <a:t>Where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use</a:t>
            </a:r>
            <a:r>
              <a:rPr lang="tr-TR" dirty="0" smtClean="0"/>
              <a:t> </a:t>
            </a:r>
            <a:r>
              <a:rPr lang="tr-TR" dirty="0" err="1" smtClean="0"/>
              <a:t>counters</a:t>
            </a:r>
            <a:endParaRPr lang="tr-TR" dirty="0" smtClean="0"/>
          </a:p>
          <a:p>
            <a:r>
              <a:rPr lang="tr-TR" dirty="0" err="1" smtClean="0"/>
              <a:t>Counter</a:t>
            </a:r>
            <a:r>
              <a:rPr lang="tr-TR" dirty="0" smtClean="0"/>
              <a:t> </a:t>
            </a:r>
            <a:r>
              <a:rPr lang="tr-TR" dirty="0" err="1" smtClean="0"/>
              <a:t>types</a:t>
            </a:r>
            <a:endParaRPr lang="tr-TR" dirty="0" smtClean="0"/>
          </a:p>
          <a:p>
            <a:r>
              <a:rPr lang="tr-TR" dirty="0" err="1" smtClean="0"/>
              <a:t>First</a:t>
            </a:r>
            <a:r>
              <a:rPr lang="tr-TR" dirty="0" smtClean="0"/>
              <a:t> </a:t>
            </a:r>
            <a:r>
              <a:rPr lang="tr-TR" dirty="0" err="1" smtClean="0"/>
              <a:t>project</a:t>
            </a:r>
            <a:endParaRPr lang="tr-TR" dirty="0" smtClean="0"/>
          </a:p>
          <a:p>
            <a:r>
              <a:rPr lang="tr-TR" dirty="0" err="1" smtClean="0"/>
              <a:t>Second</a:t>
            </a:r>
            <a:r>
              <a:rPr lang="tr-TR" dirty="0" smtClean="0"/>
              <a:t> </a:t>
            </a:r>
            <a:r>
              <a:rPr lang="tr-TR" dirty="0" err="1" smtClean="0"/>
              <a:t>project</a:t>
            </a:r>
            <a:endParaRPr lang="tr-TR" dirty="0" smtClean="0"/>
          </a:p>
          <a:p>
            <a:r>
              <a:rPr lang="tr-TR" dirty="0" err="1" smtClean="0"/>
              <a:t>Conclusion</a:t>
            </a:r>
            <a:endParaRPr lang="tr-TR" dirty="0" smtClean="0"/>
          </a:p>
          <a:p>
            <a:endParaRPr lang="tr-TR" dirty="0" smtClean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 smtClean="0"/>
              <a:t>Second</a:t>
            </a:r>
            <a:r>
              <a:rPr lang="tr-TR" dirty="0" smtClean="0"/>
              <a:t> </a:t>
            </a:r>
            <a:r>
              <a:rPr lang="tr-TR" dirty="0" err="1" smtClean="0"/>
              <a:t>project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177154" name="Picture 2" descr="C:\Users\User\Desktop\Workshop 2.proje\2.ödev s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714488"/>
            <a:ext cx="5993370" cy="48577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 smtClean="0"/>
              <a:t>Second</a:t>
            </a:r>
            <a:r>
              <a:rPr lang="tr-TR" dirty="0" smtClean="0"/>
              <a:t> </a:t>
            </a:r>
            <a:r>
              <a:rPr lang="tr-TR" dirty="0" err="1" smtClean="0"/>
              <a:t>project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Analysis</a:t>
            </a:r>
            <a:endParaRPr lang="tr-TR" dirty="0"/>
          </a:p>
        </p:txBody>
      </p:sp>
      <p:pic>
        <p:nvPicPr>
          <p:cNvPr id="178178" name="Picture 2" descr="C:\Users\User\Desktop\Workshop 2.proje\2.ödev-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214686"/>
            <a:ext cx="8072494" cy="13346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 smtClean="0"/>
              <a:t>Conclusion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In</a:t>
            </a:r>
            <a:r>
              <a:rPr lang="tr-TR" dirty="0" smtClean="0"/>
              <a:t>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projects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learned</a:t>
            </a:r>
            <a:r>
              <a:rPr lang="tr-TR" dirty="0" smtClean="0"/>
              <a:t> </a:t>
            </a:r>
            <a:r>
              <a:rPr lang="tr-TR" dirty="0" err="1" smtClean="0"/>
              <a:t>counters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flip</a:t>
            </a:r>
            <a:r>
              <a:rPr lang="tr-TR" dirty="0" smtClean="0"/>
              <a:t>-</a:t>
            </a:r>
            <a:r>
              <a:rPr lang="tr-TR" dirty="0" err="1" smtClean="0"/>
              <a:t>flops</a:t>
            </a:r>
            <a:endParaRPr lang="tr-TR" dirty="0" smtClean="0"/>
          </a:p>
          <a:p>
            <a:r>
              <a:rPr lang="tr-TR" dirty="0" err="1" smtClean="0"/>
              <a:t>C</a:t>
            </a:r>
            <a:r>
              <a:rPr lang="tr-TR" dirty="0" err="1" smtClean="0"/>
              <a:t>onverting</a:t>
            </a:r>
            <a:r>
              <a:rPr lang="tr-TR" dirty="0" smtClean="0"/>
              <a:t> </a:t>
            </a:r>
            <a:r>
              <a:rPr lang="tr-TR" dirty="0" err="1" smtClean="0"/>
              <a:t>each</a:t>
            </a:r>
            <a:r>
              <a:rPr lang="tr-TR" dirty="0" smtClean="0"/>
              <a:t> </a:t>
            </a:r>
            <a:r>
              <a:rPr lang="tr-TR" dirty="0" err="1" smtClean="0"/>
              <a:t>other</a:t>
            </a:r>
            <a:r>
              <a:rPr lang="tr-TR" dirty="0" smtClean="0"/>
              <a:t> </a:t>
            </a:r>
            <a:r>
              <a:rPr lang="tr-TR" dirty="0" err="1" smtClean="0"/>
              <a:t>Binary</a:t>
            </a:r>
            <a:r>
              <a:rPr lang="tr-TR" dirty="0" smtClean="0"/>
              <a:t> </a:t>
            </a:r>
            <a:r>
              <a:rPr lang="tr-TR" dirty="0" err="1" smtClean="0"/>
              <a:t>code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Gray</a:t>
            </a:r>
            <a:r>
              <a:rPr lang="tr-TR" dirty="0" smtClean="0"/>
              <a:t> </a:t>
            </a:r>
            <a:r>
              <a:rPr lang="tr-TR" dirty="0" err="1" smtClean="0"/>
              <a:t>code</a:t>
            </a:r>
            <a:endParaRPr lang="tr-TR" dirty="0" smtClean="0"/>
          </a:p>
          <a:p>
            <a:r>
              <a:rPr lang="tr-TR" dirty="0" err="1" smtClean="0"/>
              <a:t>Solving</a:t>
            </a:r>
            <a:r>
              <a:rPr lang="tr-TR" dirty="0" smtClean="0"/>
              <a:t> 5 </a:t>
            </a:r>
            <a:r>
              <a:rPr lang="tr-TR" dirty="0" err="1" smtClean="0"/>
              <a:t>Karnaugh</a:t>
            </a:r>
            <a:r>
              <a:rPr lang="tr-TR" dirty="0" smtClean="0"/>
              <a:t> </a:t>
            </a:r>
            <a:r>
              <a:rPr lang="tr-TR" dirty="0" err="1" smtClean="0"/>
              <a:t>map</a:t>
            </a:r>
            <a:endParaRPr lang="tr-T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 smtClean="0"/>
              <a:t>What</a:t>
            </a:r>
            <a:r>
              <a:rPr lang="tr-TR" dirty="0" smtClean="0"/>
              <a:t> is </a:t>
            </a:r>
            <a:r>
              <a:rPr lang="tr-TR" dirty="0" err="1" smtClean="0"/>
              <a:t>counter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Counter is used to count the number.</a:t>
            </a:r>
            <a:endParaRPr lang="tr-TR" dirty="0" smtClean="0"/>
          </a:p>
          <a:p>
            <a:r>
              <a:rPr lang="en-US" dirty="0" smtClean="0"/>
              <a:t>Counters are created with Flip-flops.</a:t>
            </a:r>
            <a:endParaRPr lang="tr-TR" dirty="0"/>
          </a:p>
        </p:txBody>
      </p:sp>
      <p:pic>
        <p:nvPicPr>
          <p:cNvPr id="4" name="3 İçerik Yer Tutucusu" descr="sayıcı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28860" y="3571876"/>
            <a:ext cx="4294174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 smtClean="0"/>
              <a:t>Where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use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counters</a:t>
            </a:r>
            <a:endParaRPr lang="tr-TR" dirty="0"/>
          </a:p>
        </p:txBody>
      </p:sp>
      <p:sp>
        <p:nvSpPr>
          <p:cNvPr id="5" name="4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Counters are used to do three main functions</a:t>
            </a:r>
            <a:r>
              <a:rPr lang="tr-TR" dirty="0" smtClean="0"/>
              <a:t>;</a:t>
            </a:r>
          </a:p>
          <a:p>
            <a:endParaRPr lang="tr-TR" dirty="0" smtClean="0"/>
          </a:p>
          <a:p>
            <a:r>
              <a:rPr lang="en-US" dirty="0" smtClean="0"/>
              <a:t>I. Timing</a:t>
            </a:r>
            <a:endParaRPr lang="tr-TR" dirty="0" smtClean="0"/>
          </a:p>
          <a:p>
            <a:r>
              <a:rPr lang="en-US" dirty="0" smtClean="0"/>
              <a:t>II. Sequencing</a:t>
            </a:r>
            <a:endParaRPr lang="tr-TR" dirty="0" smtClean="0"/>
          </a:p>
          <a:p>
            <a:r>
              <a:rPr lang="en-US" dirty="0" smtClean="0"/>
              <a:t>III. Counting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 smtClean="0"/>
              <a:t>Counter</a:t>
            </a:r>
            <a:r>
              <a:rPr lang="tr-TR" dirty="0" smtClean="0"/>
              <a:t> </a:t>
            </a:r>
            <a:r>
              <a:rPr lang="tr-TR" dirty="0" err="1" smtClean="0"/>
              <a:t>types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There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two</a:t>
            </a:r>
            <a:r>
              <a:rPr lang="tr-TR" dirty="0"/>
              <a:t> </a:t>
            </a:r>
            <a:r>
              <a:rPr lang="tr-TR" dirty="0" err="1" smtClean="0"/>
              <a:t>types</a:t>
            </a:r>
            <a:r>
              <a:rPr lang="tr-TR" dirty="0" smtClean="0"/>
              <a:t> </a:t>
            </a:r>
            <a:r>
              <a:rPr lang="tr-TR" dirty="0" err="1" smtClean="0"/>
              <a:t>counter</a:t>
            </a:r>
            <a:r>
              <a:rPr lang="tr-TR" dirty="0" smtClean="0"/>
              <a:t>;</a:t>
            </a:r>
            <a:endParaRPr lang="tr-TR" dirty="0"/>
          </a:p>
          <a:p>
            <a:pPr>
              <a:buNone/>
            </a:pPr>
            <a:r>
              <a:rPr lang="tr-TR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-</a:t>
            </a:r>
            <a:r>
              <a:rPr lang="tr-TR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Synchronous</a:t>
            </a:r>
            <a:r>
              <a:rPr lang="tr-TR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Counter</a:t>
            </a:r>
            <a:endParaRPr lang="tr-TR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endParaRPr lang="tr-TR" dirty="0"/>
          </a:p>
        </p:txBody>
      </p:sp>
      <p:pic>
        <p:nvPicPr>
          <p:cNvPr id="165891" name="Picture 3" descr="C:\Users\User\Desktop\PROJECT\TASK PART-2\senkron 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3786190"/>
            <a:ext cx="5124900" cy="2143140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 smtClean="0"/>
              <a:t>Counter</a:t>
            </a:r>
            <a:r>
              <a:rPr lang="tr-TR" dirty="0" smtClean="0"/>
              <a:t> </a:t>
            </a:r>
            <a:r>
              <a:rPr lang="tr-TR" dirty="0" err="1" smtClean="0"/>
              <a:t>types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-</a:t>
            </a:r>
            <a:r>
              <a:rPr lang="tr-TR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Asynchronous</a:t>
            </a:r>
            <a:r>
              <a:rPr lang="tr-TR" dirty="0" smtClean="0"/>
              <a:t> </a:t>
            </a:r>
            <a:r>
              <a:rPr lang="tr-TR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Counter</a:t>
            </a:r>
            <a:endParaRPr lang="tr-TR" dirty="0" smtClean="0"/>
          </a:p>
        </p:txBody>
      </p:sp>
      <p:pic>
        <p:nvPicPr>
          <p:cNvPr id="166914" name="Picture 2" descr="C:\Users\User\Desktop\PROJECT\TASK PART-2\asenkr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3500438"/>
            <a:ext cx="5488892" cy="22145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 smtClean="0"/>
              <a:t>First</a:t>
            </a:r>
            <a:r>
              <a:rPr lang="tr-TR" dirty="0" smtClean="0"/>
              <a:t> </a:t>
            </a:r>
            <a:r>
              <a:rPr lang="tr-TR" dirty="0" err="1" smtClean="0"/>
              <a:t>project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My</a:t>
            </a:r>
            <a:r>
              <a:rPr lang="tr-TR" dirty="0" smtClean="0"/>
              <a:t> </a:t>
            </a:r>
            <a:r>
              <a:rPr lang="tr-TR" dirty="0" err="1" smtClean="0"/>
              <a:t>assignment</a:t>
            </a:r>
            <a:r>
              <a:rPr lang="tr-TR" dirty="0" smtClean="0"/>
              <a:t> is </a:t>
            </a:r>
            <a:r>
              <a:rPr lang="tr-TR" dirty="0" err="1" smtClean="0"/>
              <a:t>build</a:t>
            </a:r>
            <a:r>
              <a:rPr lang="tr-TR" dirty="0" smtClean="0"/>
              <a:t> 3-bit </a:t>
            </a:r>
            <a:r>
              <a:rPr lang="tr-TR" dirty="0" err="1" smtClean="0"/>
              <a:t>gray</a:t>
            </a:r>
            <a:r>
              <a:rPr lang="tr-TR" dirty="0" smtClean="0"/>
              <a:t> </a:t>
            </a:r>
            <a:r>
              <a:rPr lang="tr-TR" dirty="0" err="1" smtClean="0"/>
              <a:t>code</a:t>
            </a:r>
            <a:r>
              <a:rPr lang="tr-TR" dirty="0" smtClean="0"/>
              <a:t> </a:t>
            </a:r>
            <a:r>
              <a:rPr lang="tr-TR" dirty="0" err="1" smtClean="0"/>
              <a:t>counter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flip</a:t>
            </a:r>
            <a:r>
              <a:rPr lang="tr-TR" dirty="0" smtClean="0"/>
              <a:t>-</a:t>
            </a:r>
            <a:r>
              <a:rPr lang="tr-TR" dirty="0" err="1" smtClean="0"/>
              <a:t>flops</a:t>
            </a:r>
            <a:r>
              <a:rPr lang="tr-TR" dirty="0" smtClean="0"/>
              <a:t>,it </a:t>
            </a:r>
            <a:r>
              <a:rPr lang="tr-TR" dirty="0" err="1" smtClean="0"/>
              <a:t>should</a:t>
            </a:r>
            <a:r>
              <a:rPr lang="tr-TR" dirty="0" smtClean="0"/>
              <a:t> </a:t>
            </a:r>
            <a:r>
              <a:rPr lang="tr-TR" dirty="0" err="1" smtClean="0"/>
              <a:t>count</a:t>
            </a:r>
            <a:r>
              <a:rPr lang="tr-TR" dirty="0" smtClean="0"/>
              <a:t> </a:t>
            </a:r>
            <a:r>
              <a:rPr lang="tr-TR" dirty="0" err="1" smtClean="0"/>
              <a:t>up</a:t>
            </a:r>
            <a:r>
              <a:rPr lang="tr-TR" dirty="0" smtClean="0"/>
              <a:t>/</a:t>
            </a:r>
            <a:r>
              <a:rPr lang="tr-TR" dirty="0" err="1" smtClean="0"/>
              <a:t>down</a:t>
            </a:r>
            <a:endParaRPr lang="tr-TR" dirty="0" smtClean="0"/>
          </a:p>
          <a:p>
            <a:r>
              <a:rPr lang="en-US" dirty="0" smtClean="0"/>
              <a:t>We use gray code due to </a:t>
            </a:r>
            <a:r>
              <a:rPr lang="tr-TR" dirty="0" err="1" smtClean="0"/>
              <a:t>one</a:t>
            </a:r>
            <a:r>
              <a:rPr lang="en-US" dirty="0" smtClean="0"/>
              <a:t> bit</a:t>
            </a:r>
            <a:r>
              <a:rPr lang="tr-TR" dirty="0" smtClean="0"/>
              <a:t> </a:t>
            </a:r>
            <a:r>
              <a:rPr lang="en-US" dirty="0" smtClean="0"/>
              <a:t>change</a:t>
            </a:r>
            <a:endParaRPr lang="tr-TR" dirty="0" smtClean="0"/>
          </a:p>
          <a:p>
            <a:r>
              <a:rPr lang="tr-TR" dirty="0" smtClean="0"/>
              <a:t>T</a:t>
            </a:r>
            <a:r>
              <a:rPr lang="en-US" dirty="0" smtClean="0"/>
              <a:t>his reduces the </a:t>
            </a:r>
            <a:r>
              <a:rPr lang="tr-TR" dirty="0" err="1" smtClean="0"/>
              <a:t>chance</a:t>
            </a:r>
            <a:r>
              <a:rPr lang="en-US" dirty="0" smtClean="0"/>
              <a:t> of errors</a:t>
            </a:r>
            <a:endParaRPr lang="tr-TR" dirty="0" smtClean="0"/>
          </a:p>
          <a:p>
            <a:r>
              <a:rPr lang="tr-TR" dirty="0"/>
              <a:t>I</a:t>
            </a:r>
            <a:r>
              <a:rPr lang="en-US" dirty="0" smtClean="0"/>
              <a:t>t also allows us to capture errors.</a:t>
            </a:r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 smtClean="0"/>
              <a:t>First</a:t>
            </a:r>
            <a:r>
              <a:rPr lang="tr-TR" dirty="0" smtClean="0"/>
              <a:t> </a:t>
            </a:r>
            <a:r>
              <a:rPr lang="tr-TR" dirty="0" err="1" smtClean="0"/>
              <a:t>project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Binary</a:t>
            </a:r>
            <a:r>
              <a:rPr lang="tr-TR" dirty="0" smtClean="0"/>
              <a:t> </a:t>
            </a:r>
            <a:r>
              <a:rPr lang="tr-TR" dirty="0" err="1" smtClean="0"/>
              <a:t>code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gray</a:t>
            </a:r>
            <a:r>
              <a:rPr lang="tr-TR" dirty="0" smtClean="0"/>
              <a:t> </a:t>
            </a:r>
            <a:r>
              <a:rPr lang="tr-TR" dirty="0" err="1" smtClean="0"/>
              <a:t>code</a:t>
            </a:r>
            <a:endParaRPr lang="tr-TR" dirty="0" smtClean="0"/>
          </a:p>
          <a:p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use</a:t>
            </a:r>
            <a:r>
              <a:rPr lang="tr-TR" dirty="0" smtClean="0"/>
              <a:t> </a:t>
            </a:r>
            <a:r>
              <a:rPr lang="tr-TR" dirty="0" err="1" smtClean="0"/>
              <a:t>here</a:t>
            </a:r>
            <a:r>
              <a:rPr lang="tr-TR" dirty="0" smtClean="0"/>
              <a:t> XOR </a:t>
            </a:r>
            <a:r>
              <a:rPr lang="tr-TR" dirty="0" err="1" smtClean="0"/>
              <a:t>logic</a:t>
            </a:r>
            <a:r>
              <a:rPr lang="tr-TR" dirty="0" smtClean="0"/>
              <a:t>.</a:t>
            </a:r>
            <a:endParaRPr lang="tr-TR" dirty="0"/>
          </a:p>
        </p:txBody>
      </p:sp>
      <p:pic>
        <p:nvPicPr>
          <p:cNvPr id="167938" name="Picture 2" descr="C:\Users\User\Desktop\Workshop 2.proje\binary to gra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3714752"/>
            <a:ext cx="4231277" cy="18573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 smtClean="0"/>
              <a:t>First</a:t>
            </a:r>
            <a:r>
              <a:rPr lang="tr-TR" dirty="0" smtClean="0"/>
              <a:t> </a:t>
            </a:r>
            <a:r>
              <a:rPr lang="tr-TR" dirty="0" err="1" smtClean="0"/>
              <a:t>project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Gray</a:t>
            </a:r>
            <a:r>
              <a:rPr lang="tr-TR" dirty="0" smtClean="0"/>
              <a:t> </a:t>
            </a:r>
            <a:r>
              <a:rPr lang="tr-TR" dirty="0" err="1" smtClean="0"/>
              <a:t>code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binary</a:t>
            </a:r>
            <a:endParaRPr lang="tr-TR" dirty="0"/>
          </a:p>
        </p:txBody>
      </p:sp>
      <p:pic>
        <p:nvPicPr>
          <p:cNvPr id="168962" name="Picture 2" descr="C:\Users\User\Desktop\Workshop 2.proje\gray to binnar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3143248"/>
            <a:ext cx="4214842" cy="23062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">
  <a:themeElements>
    <a:clrScheme name="powerpoint-template-24 16">
      <a:dk1>
        <a:srgbClr val="4D4D4D"/>
      </a:dk1>
      <a:lt1>
        <a:srgbClr val="FFFFFF"/>
      </a:lt1>
      <a:dk2>
        <a:srgbClr val="4D4D4D"/>
      </a:dk2>
      <a:lt2>
        <a:srgbClr val="285E80"/>
      </a:lt2>
      <a:accent1>
        <a:srgbClr val="3E7A98"/>
      </a:accent1>
      <a:accent2>
        <a:srgbClr val="5A91AC"/>
      </a:accent2>
      <a:accent3>
        <a:srgbClr val="FFFFFF"/>
      </a:accent3>
      <a:accent4>
        <a:srgbClr val="404040"/>
      </a:accent4>
      <a:accent5>
        <a:srgbClr val="AFBECA"/>
      </a:accent5>
      <a:accent6>
        <a:srgbClr val="51839B"/>
      </a:accent6>
      <a:hlink>
        <a:srgbClr val="6C9FB8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116DE4"/>
        </a:lt2>
        <a:accent1>
          <a:srgbClr val="235CAF"/>
        </a:accent1>
        <a:accent2>
          <a:srgbClr val="54A1EE"/>
        </a:accent2>
        <a:accent3>
          <a:srgbClr val="FFFFFF"/>
        </a:accent3>
        <a:accent4>
          <a:srgbClr val="404040"/>
        </a:accent4>
        <a:accent5>
          <a:srgbClr val="ACB5D4"/>
        </a:accent5>
        <a:accent6>
          <a:srgbClr val="4B91D8"/>
        </a:accent6>
        <a:hlink>
          <a:srgbClr val="1391E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246DD8"/>
        </a:lt2>
        <a:accent1>
          <a:srgbClr val="2FC5F1"/>
        </a:accent1>
        <a:accent2>
          <a:srgbClr val="218DEB"/>
        </a:accent2>
        <a:accent3>
          <a:srgbClr val="FFFFFF"/>
        </a:accent3>
        <a:accent4>
          <a:srgbClr val="404040"/>
        </a:accent4>
        <a:accent5>
          <a:srgbClr val="ADDFF7"/>
        </a:accent5>
        <a:accent6>
          <a:srgbClr val="1D7FD5"/>
        </a:accent6>
        <a:hlink>
          <a:srgbClr val="39A1E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4377BA"/>
        </a:lt2>
        <a:accent1>
          <a:srgbClr val="5793D1"/>
        </a:accent1>
        <a:accent2>
          <a:srgbClr val="5FA2DB"/>
        </a:accent2>
        <a:accent3>
          <a:srgbClr val="FFFFFF"/>
        </a:accent3>
        <a:accent4>
          <a:srgbClr val="404040"/>
        </a:accent4>
        <a:accent5>
          <a:srgbClr val="B4C8E5"/>
        </a:accent5>
        <a:accent6>
          <a:srgbClr val="5592C6"/>
        </a:accent6>
        <a:hlink>
          <a:srgbClr val="68AEE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0067B5"/>
        </a:lt2>
        <a:accent1>
          <a:srgbClr val="1881BF"/>
        </a:accent1>
        <a:accent2>
          <a:srgbClr val="39B0DA"/>
        </a:accent2>
        <a:accent3>
          <a:srgbClr val="FFFFFF"/>
        </a:accent3>
        <a:accent4>
          <a:srgbClr val="404040"/>
        </a:accent4>
        <a:accent5>
          <a:srgbClr val="ABC1DC"/>
        </a:accent5>
        <a:accent6>
          <a:srgbClr val="339FC5"/>
        </a:accent6>
        <a:hlink>
          <a:srgbClr val="40B0D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026788"/>
        </a:lt2>
        <a:accent1>
          <a:srgbClr val="0089B3"/>
        </a:accent1>
        <a:accent2>
          <a:srgbClr val="01A2CE"/>
        </a:accent2>
        <a:accent3>
          <a:srgbClr val="FFFFFF"/>
        </a:accent3>
        <a:accent4>
          <a:srgbClr val="404040"/>
        </a:accent4>
        <a:accent5>
          <a:srgbClr val="AAC4D6"/>
        </a:accent5>
        <a:accent6>
          <a:srgbClr val="0192BA"/>
        </a:accent6>
        <a:hlink>
          <a:srgbClr val="01B3D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036CB7"/>
        </a:lt2>
        <a:accent1>
          <a:srgbClr val="1878BD"/>
        </a:accent1>
        <a:accent2>
          <a:srgbClr val="3E8EC8"/>
        </a:accent2>
        <a:accent3>
          <a:srgbClr val="FFFFFF"/>
        </a:accent3>
        <a:accent4>
          <a:srgbClr val="404040"/>
        </a:accent4>
        <a:accent5>
          <a:srgbClr val="ABBEDB"/>
        </a:accent5>
        <a:accent6>
          <a:srgbClr val="3780B5"/>
        </a:accent6>
        <a:hlink>
          <a:srgbClr val="559CCE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036CB7"/>
        </a:lt2>
        <a:accent1>
          <a:srgbClr val="1878BD"/>
        </a:accent1>
        <a:accent2>
          <a:srgbClr val="3E8EC8"/>
        </a:accent2>
        <a:accent3>
          <a:srgbClr val="FFFFFF"/>
        </a:accent3>
        <a:accent4>
          <a:srgbClr val="404040"/>
        </a:accent4>
        <a:accent5>
          <a:srgbClr val="ABBEDB"/>
        </a:accent5>
        <a:accent6>
          <a:srgbClr val="3780B5"/>
        </a:accent6>
        <a:hlink>
          <a:srgbClr val="006AB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0084D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205EDC"/>
        </a:lt2>
        <a:accent1>
          <a:srgbClr val="3488E9"/>
        </a:accent1>
        <a:accent2>
          <a:srgbClr val="50B3F5"/>
        </a:accent2>
        <a:accent3>
          <a:srgbClr val="FFFFFF"/>
        </a:accent3>
        <a:accent4>
          <a:srgbClr val="404040"/>
        </a:accent4>
        <a:accent5>
          <a:srgbClr val="AEC3F2"/>
        </a:accent5>
        <a:accent6>
          <a:srgbClr val="48A2DE"/>
        </a:accent6>
        <a:hlink>
          <a:srgbClr val="65D4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EE080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F3B21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4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109B0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5">
        <a:dk1>
          <a:srgbClr val="4D4D4D"/>
        </a:dk1>
        <a:lt1>
          <a:srgbClr val="FFFFFF"/>
        </a:lt1>
        <a:dk2>
          <a:srgbClr val="4D4D4D"/>
        </a:dk2>
        <a:lt2>
          <a:srgbClr val="025A9C"/>
        </a:lt2>
        <a:accent1>
          <a:srgbClr val="166FB2"/>
        </a:accent1>
        <a:accent2>
          <a:srgbClr val="3580B9"/>
        </a:accent2>
        <a:accent3>
          <a:srgbClr val="FFFFFF"/>
        </a:accent3>
        <a:accent4>
          <a:srgbClr val="404040"/>
        </a:accent4>
        <a:accent5>
          <a:srgbClr val="ABBBD5"/>
        </a:accent5>
        <a:accent6>
          <a:srgbClr val="2F73A7"/>
        </a:accent6>
        <a:hlink>
          <a:srgbClr val="559CCE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6">
        <a:dk1>
          <a:srgbClr val="4D4D4D"/>
        </a:dk1>
        <a:lt1>
          <a:srgbClr val="FFFFFF"/>
        </a:lt1>
        <a:dk2>
          <a:srgbClr val="4D4D4D"/>
        </a:dk2>
        <a:lt2>
          <a:srgbClr val="285E80"/>
        </a:lt2>
        <a:accent1>
          <a:srgbClr val="3E7A98"/>
        </a:accent1>
        <a:accent2>
          <a:srgbClr val="5A91AC"/>
        </a:accent2>
        <a:accent3>
          <a:srgbClr val="FFFFFF"/>
        </a:accent3>
        <a:accent4>
          <a:srgbClr val="404040"/>
        </a:accent4>
        <a:accent5>
          <a:srgbClr val="AFBECA"/>
        </a:accent5>
        <a:accent6>
          <a:srgbClr val="51839B"/>
        </a:accent6>
        <a:hlink>
          <a:srgbClr val="6C9FB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382</TotalTime>
  <Words>235</Words>
  <Application>Microsoft Office PowerPoint</Application>
  <PresentationFormat>Ekran Gösterisi (4:3)</PresentationFormat>
  <Paragraphs>64</Paragraphs>
  <Slides>22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23" baseType="lpstr">
      <vt:lpstr>powerpoint-template</vt:lpstr>
      <vt:lpstr>COUNTERS</vt:lpstr>
      <vt:lpstr>Titles</vt:lpstr>
      <vt:lpstr>What is counter</vt:lpstr>
      <vt:lpstr>Where we use the counters</vt:lpstr>
      <vt:lpstr>Counter types</vt:lpstr>
      <vt:lpstr>Counter types</vt:lpstr>
      <vt:lpstr>First project</vt:lpstr>
      <vt:lpstr>First project</vt:lpstr>
      <vt:lpstr>First project</vt:lpstr>
      <vt:lpstr>First project</vt:lpstr>
      <vt:lpstr>First project </vt:lpstr>
      <vt:lpstr>First project</vt:lpstr>
      <vt:lpstr>First project</vt:lpstr>
      <vt:lpstr>Second project</vt:lpstr>
      <vt:lpstr>Second project</vt:lpstr>
      <vt:lpstr>Second project</vt:lpstr>
      <vt:lpstr>Second project</vt:lpstr>
      <vt:lpstr>Second project</vt:lpstr>
      <vt:lpstr>Second project</vt:lpstr>
      <vt:lpstr>Second project</vt:lpstr>
      <vt:lpstr>Second project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COUNTERS</dc:title>
  <dc:creator>User</dc:creator>
  <cp:lastModifiedBy>User</cp:lastModifiedBy>
  <cp:revision>34</cp:revision>
  <dcterms:created xsi:type="dcterms:W3CDTF">2019-05-21T16:35:47Z</dcterms:created>
  <dcterms:modified xsi:type="dcterms:W3CDTF">2019-06-19T00:22:18Z</dcterms:modified>
</cp:coreProperties>
</file>