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9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55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323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7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62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370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785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080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0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09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4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8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18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43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43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9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39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E5FCE4B-40EB-445F-B6AB-3A4F38BA6293}" type="datetimeFigureOut">
              <a:rPr lang="tr-TR" smtClean="0"/>
              <a:t>23.10.2015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FC74711-BEBC-40AF-8C90-D19B1A9B20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030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84" y="590021"/>
            <a:ext cx="6392784" cy="3481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6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23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accent6"/>
                </a:solidFill>
              </a:rPr>
              <a:t>Thank</a:t>
            </a:r>
            <a:r>
              <a:rPr lang="tr-TR" dirty="0" err="1">
                <a:solidFill>
                  <a:schemeClr val="accent6"/>
                </a:solidFill>
              </a:rPr>
              <a:t>s</a:t>
            </a:r>
            <a:r>
              <a:rPr lang="tr-TR" dirty="0" smtClean="0">
                <a:solidFill>
                  <a:schemeClr val="accent6"/>
                </a:solidFill>
              </a:rPr>
              <a:t> </a:t>
            </a:r>
            <a:r>
              <a:rPr lang="tr-TR" dirty="0" err="1" smtClean="0">
                <a:solidFill>
                  <a:schemeClr val="accent6"/>
                </a:solidFill>
              </a:rPr>
              <a:t>for</a:t>
            </a:r>
            <a:r>
              <a:rPr lang="tr-TR" dirty="0" smtClean="0">
                <a:solidFill>
                  <a:schemeClr val="accent6"/>
                </a:solidFill>
              </a:rPr>
              <a:t> </a:t>
            </a:r>
            <a:r>
              <a:rPr lang="tr-TR" dirty="0" err="1" smtClean="0">
                <a:solidFill>
                  <a:schemeClr val="accent6"/>
                </a:solidFill>
              </a:rPr>
              <a:t>listening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32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tr-TR" sz="3200" dirty="0" smtClean="0">
                <a:solidFill>
                  <a:schemeClr val="accent6"/>
                </a:solidFill>
              </a:rPr>
              <a:t>PRESENTATION:</a:t>
            </a:r>
          </a:p>
          <a:p>
            <a:pPr marL="0" indent="0">
              <a:buNone/>
            </a:pPr>
            <a:endParaRPr lang="tr-TR" sz="3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tr-TR" sz="3200" dirty="0" smtClean="0">
                <a:solidFill>
                  <a:schemeClr val="accent6"/>
                </a:solidFill>
              </a:rPr>
              <a:t>Abdullah Çelik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chemeClr val="accent6"/>
                </a:solidFill>
              </a:rPr>
              <a:t>Ahmet Sait Polat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chemeClr val="accent6"/>
                </a:solidFill>
              </a:rPr>
              <a:t>Burak Erdal</a:t>
            </a:r>
            <a:endParaRPr lang="tr-TR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hmet\Desktop\3369995718_a98c02a712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2" y="1002996"/>
            <a:ext cx="5666704" cy="3779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4389" y="218941"/>
            <a:ext cx="65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A GAME OF MINDS</a:t>
            </a:r>
            <a:endParaRPr lang="tr-TR" sz="4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752" y="4865699"/>
            <a:ext cx="566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r-TR" sz="2000" dirty="0" smtClean="0">
                <a:solidFill>
                  <a:schemeClr val="accent6"/>
                </a:solidFill>
              </a:rPr>
              <a:t>Players guess the colours of ball and their positions.</a:t>
            </a:r>
          </a:p>
          <a:p>
            <a:pPr marL="342900" indent="-342900">
              <a:buFontTx/>
              <a:buChar char="-"/>
            </a:pPr>
            <a:r>
              <a:rPr lang="tr-TR" sz="2000" dirty="0" smtClean="0">
                <a:solidFill>
                  <a:schemeClr val="accent6"/>
                </a:solidFill>
              </a:rPr>
              <a:t>After guesses, feedbacks are given.</a:t>
            </a:r>
            <a:endParaRPr lang="tr-T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hmet\Desktop\sunuresim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4" b="39665"/>
          <a:stretch/>
        </p:blipFill>
        <p:spPr bwMode="auto">
          <a:xfrm>
            <a:off x="386774" y="1806527"/>
            <a:ext cx="5555930" cy="3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7740" y="1611378"/>
            <a:ext cx="53484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r-TR" sz="3200" dirty="0" smtClean="0">
                <a:solidFill>
                  <a:schemeClr val="accent6"/>
                </a:solidFill>
              </a:rPr>
              <a:t>Players guess NUMBERS instead of COLOURS, and their position.</a:t>
            </a:r>
          </a:p>
          <a:p>
            <a:pPr marL="342900" indent="-342900">
              <a:buFontTx/>
              <a:buChar char="-"/>
            </a:pPr>
            <a:r>
              <a:rPr lang="tr-TR" sz="3200" dirty="0" smtClean="0">
                <a:solidFill>
                  <a:schemeClr val="accent6"/>
                </a:solidFill>
              </a:rPr>
              <a:t>Feedbacks will be still given.</a:t>
            </a:r>
          </a:p>
          <a:p>
            <a:pPr marL="342900" indent="-342900">
              <a:buFontTx/>
              <a:buChar char="-"/>
            </a:pPr>
            <a:endParaRPr lang="tr-TR" sz="3200" dirty="0">
              <a:solidFill>
                <a:schemeClr val="accent6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 sz="3200" dirty="0" smtClean="0">
                <a:solidFill>
                  <a:schemeClr val="accent6"/>
                </a:solidFill>
              </a:rPr>
              <a:t>10 Rounds based game, where every round 2 games are played.</a:t>
            </a:r>
            <a:endParaRPr lang="tr-TR" sz="32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1989" y="772939"/>
            <a:ext cx="65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IN OUR GAME</a:t>
            </a:r>
            <a:endParaRPr lang="tr-TR" sz="4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6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989" y="264939"/>
            <a:ext cx="65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MAIN PROCESS</a:t>
            </a:r>
            <a:endParaRPr lang="tr-TR" sz="4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5200" y="1595735"/>
            <a:ext cx="3937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/>
                </a:solidFill>
              </a:rPr>
              <a:t>FIRST GAME</a:t>
            </a: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CPU chooses his two digit number.</a:t>
            </a: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Human tries to find by feedback given from CPU.</a:t>
            </a:r>
          </a:p>
          <a:p>
            <a:pPr marL="285750" indent="-285750">
              <a:buFontTx/>
              <a:buChar char="-"/>
            </a:pPr>
            <a:endParaRPr lang="tr-TR" sz="2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tr-TR" sz="2400" dirty="0" smtClean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No step limit</a:t>
            </a: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Every guess counts as one more point for CPU.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8300" y="1595735"/>
            <a:ext cx="393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/>
                </a:solidFill>
              </a:rPr>
              <a:t>SECOND GAME</a:t>
            </a:r>
            <a:endParaRPr lang="tr-TR" sz="2400" b="1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Human </a:t>
            </a:r>
            <a:r>
              <a:rPr lang="tr-TR" sz="2400" dirty="0">
                <a:solidFill>
                  <a:schemeClr val="accent6"/>
                </a:solidFill>
              </a:rPr>
              <a:t>chooses his two digit number.</a:t>
            </a: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CPU </a:t>
            </a:r>
            <a:r>
              <a:rPr lang="tr-TR" sz="2400" dirty="0">
                <a:solidFill>
                  <a:schemeClr val="accent6"/>
                </a:solidFill>
              </a:rPr>
              <a:t>tries to find by feedback given from CPU.</a:t>
            </a:r>
          </a:p>
          <a:p>
            <a:pPr marL="285750" indent="-285750">
              <a:buFontTx/>
              <a:buChar char="-"/>
            </a:pPr>
            <a:endParaRPr lang="tr-TR" sz="2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tr-TR" sz="2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Step limit: 3</a:t>
            </a:r>
          </a:p>
          <a:p>
            <a:r>
              <a:rPr lang="tr-TR" sz="2400" dirty="0">
                <a:solidFill>
                  <a:schemeClr val="accent6"/>
                </a:solidFill>
              </a:rPr>
              <a:t> </a:t>
            </a:r>
            <a:r>
              <a:rPr lang="tr-TR" sz="2400" dirty="0" smtClean="0">
                <a:solidFill>
                  <a:schemeClr val="accent6"/>
                </a:solidFill>
              </a:rPr>
              <a:t>    (CPU is able to find at maximum 3 move.)</a:t>
            </a:r>
            <a:endParaRPr lang="tr-TR" sz="2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400" dirty="0">
                <a:solidFill>
                  <a:schemeClr val="accent6"/>
                </a:solidFill>
              </a:rPr>
              <a:t>Every guess counts as one more point for </a:t>
            </a:r>
            <a:r>
              <a:rPr lang="tr-TR" sz="2400" dirty="0" smtClean="0">
                <a:solidFill>
                  <a:schemeClr val="accent6"/>
                </a:solidFill>
              </a:rPr>
              <a:t>Human.</a:t>
            </a:r>
            <a:endParaRPr lang="tr-TR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8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1989" y="263282"/>
            <a:ext cx="65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FEEDBACK PROCESS</a:t>
            </a:r>
            <a:endParaRPr lang="tr-TR" sz="4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2128525"/>
            <a:ext cx="897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/>
                </a:solidFill>
              </a:rPr>
              <a:t>CPU FEEDBACK</a:t>
            </a:r>
          </a:p>
          <a:p>
            <a:pPr algn="ctr"/>
            <a:endParaRPr lang="tr-TR" sz="2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The every guess number’s digits are compared with every CPU’s digits.</a:t>
            </a:r>
          </a:p>
          <a:p>
            <a:pPr marL="285750" indent="-285750">
              <a:buFontTx/>
              <a:buChar char="-"/>
            </a:pPr>
            <a:endParaRPr lang="tr-TR" sz="2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Correct number wrong position:	-1 Feedback for every digit</a:t>
            </a:r>
            <a:endParaRPr lang="tr-TR" sz="2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400" dirty="0">
                <a:solidFill>
                  <a:schemeClr val="accent6"/>
                </a:solidFill>
              </a:rPr>
              <a:t>Correct number </a:t>
            </a:r>
            <a:r>
              <a:rPr lang="tr-TR" sz="2400" dirty="0" smtClean="0">
                <a:solidFill>
                  <a:schemeClr val="accent6"/>
                </a:solidFill>
              </a:rPr>
              <a:t>correct </a:t>
            </a:r>
            <a:r>
              <a:rPr lang="tr-TR" sz="2400" dirty="0">
                <a:solidFill>
                  <a:schemeClr val="accent6"/>
                </a:solidFill>
              </a:rPr>
              <a:t>position: </a:t>
            </a:r>
            <a:r>
              <a:rPr lang="tr-TR" sz="2400" dirty="0" smtClean="0">
                <a:solidFill>
                  <a:schemeClr val="accent6"/>
                </a:solidFill>
              </a:rPr>
              <a:t>	+1 </a:t>
            </a:r>
            <a:r>
              <a:rPr lang="tr-TR" sz="2400" dirty="0">
                <a:solidFill>
                  <a:schemeClr val="accent6"/>
                </a:solidFill>
              </a:rPr>
              <a:t>Feedback for every </a:t>
            </a:r>
            <a:r>
              <a:rPr lang="tr-TR" sz="2400" dirty="0" smtClean="0">
                <a:solidFill>
                  <a:schemeClr val="accent6"/>
                </a:solidFill>
              </a:rPr>
              <a:t>digit</a:t>
            </a:r>
            <a:endParaRPr lang="tr-TR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19" y="1524000"/>
            <a:ext cx="32004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1989" y="266700"/>
            <a:ext cx="65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FEEDBACK PROCESS</a:t>
            </a:r>
            <a:endParaRPr lang="tr-TR" sz="4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pic>
        <p:nvPicPr>
          <p:cNvPr id="4099" name="Picture 3" descr="C:\Users\Ahmet\Downloads\20151016_11514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7486" r="2190"/>
          <a:stretch/>
        </p:blipFill>
        <p:spPr bwMode="auto">
          <a:xfrm>
            <a:off x="850899" y="1517650"/>
            <a:ext cx="6351393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900" y="1869450"/>
            <a:ext cx="89789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/>
                </a:solidFill>
              </a:rPr>
              <a:t>HUMAN FEEDBACK</a:t>
            </a:r>
          </a:p>
          <a:p>
            <a:pPr algn="ctr"/>
            <a:endParaRPr lang="tr-TR" sz="2400" dirty="0" smtClean="0">
              <a:solidFill>
                <a:schemeClr val="accent6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Human only enter his  feedback at his turn, nothing more. (If player enters his digits while computer is making his guesses, CPU can read the number at second guess automaticly.)</a:t>
            </a:r>
            <a:endParaRPr lang="tr-TR" sz="2400" dirty="0">
              <a:solidFill>
                <a:schemeClr val="accent6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CPU pick his digits different from each and randomly in scale of (1,3)</a:t>
            </a:r>
          </a:p>
          <a:p>
            <a:pPr marL="342900" indent="-342900">
              <a:buFontTx/>
              <a:buChar char="-"/>
            </a:pPr>
            <a:endParaRPr lang="tr-TR" sz="2400" dirty="0" smtClean="0">
              <a:solidFill>
                <a:schemeClr val="accent6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After feedback, CPU changes one of his digits.</a:t>
            </a:r>
          </a:p>
          <a:p>
            <a:pPr marL="342900" indent="-342900">
              <a:buFontTx/>
              <a:buChar char="-"/>
            </a:pPr>
            <a:endParaRPr lang="tr-TR" sz="2400" dirty="0">
              <a:solidFill>
                <a:schemeClr val="accent6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At least THREE </a:t>
            </a:r>
            <a:r>
              <a:rPr lang="tr-TR" sz="2400" dirty="0" smtClean="0">
                <a:solidFill>
                  <a:schemeClr val="accent6"/>
                </a:solidFill>
              </a:rPr>
              <a:t>move, </a:t>
            </a:r>
            <a:r>
              <a:rPr lang="tr-TR" sz="2400" dirty="0" smtClean="0">
                <a:solidFill>
                  <a:schemeClr val="accent6"/>
                </a:solidFill>
              </a:rPr>
              <a:t>CPU finds the choosen number by Hooman. If third feedback is not (+2, -0) understands you were cheating. </a:t>
            </a:r>
            <a:endParaRPr lang="tr-TR" sz="24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989" y="247164"/>
            <a:ext cx="65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FEEDBACK PROCESS (cont’d)</a:t>
            </a:r>
            <a:endParaRPr lang="tr-TR" sz="4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100" y="1399669"/>
            <a:ext cx="8978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400" dirty="0" smtClean="0">
                <a:solidFill>
                  <a:schemeClr val="accent6"/>
                </a:solidFill>
              </a:rPr>
              <a:t>Total number of  CPU’s move is added to Human’s score.</a:t>
            </a:r>
          </a:p>
          <a:p>
            <a:pPr marL="285750" indent="-285750">
              <a:buFontTx/>
              <a:buChar char="-"/>
            </a:pPr>
            <a:r>
              <a:rPr lang="tr-TR" sz="2400" dirty="0">
                <a:solidFill>
                  <a:schemeClr val="accent6"/>
                </a:solidFill>
              </a:rPr>
              <a:t>Total number of  </a:t>
            </a:r>
            <a:r>
              <a:rPr lang="tr-TR" sz="2400" dirty="0" smtClean="0">
                <a:solidFill>
                  <a:schemeClr val="accent6"/>
                </a:solidFill>
              </a:rPr>
              <a:t>Human’s </a:t>
            </a:r>
            <a:r>
              <a:rPr lang="tr-TR" sz="2400" dirty="0">
                <a:solidFill>
                  <a:schemeClr val="accent6"/>
                </a:solidFill>
              </a:rPr>
              <a:t>move is added to </a:t>
            </a:r>
            <a:r>
              <a:rPr lang="tr-TR" sz="2400" dirty="0" smtClean="0">
                <a:solidFill>
                  <a:schemeClr val="accent6"/>
                </a:solidFill>
              </a:rPr>
              <a:t>CPU’s </a:t>
            </a:r>
            <a:r>
              <a:rPr lang="tr-TR" sz="2400" dirty="0">
                <a:solidFill>
                  <a:schemeClr val="accent6"/>
                </a:solidFill>
              </a:rPr>
              <a:t>score</a:t>
            </a:r>
            <a:r>
              <a:rPr lang="tr-TR" sz="2400" dirty="0" smtClean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tr-TR" sz="2400" dirty="0" smtClean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tr-TR" sz="24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tr-TR" sz="2400" dirty="0" smtClean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tr-TR" sz="2400" dirty="0">
              <a:solidFill>
                <a:schemeClr val="accent6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2553831"/>
            <a:ext cx="5232400" cy="374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43835" y="272564"/>
            <a:ext cx="65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SCORES</a:t>
            </a:r>
            <a:endParaRPr lang="tr-TR" sz="4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100" y="1545392"/>
            <a:ext cx="7251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u="sng" dirty="0">
                <a:solidFill>
                  <a:schemeClr val="accent6"/>
                </a:solidFill>
              </a:rPr>
              <a:t>If the wrong </a:t>
            </a:r>
            <a:r>
              <a:rPr lang="tr-TR" sz="3200" u="sng" dirty="0" smtClean="0">
                <a:solidFill>
                  <a:schemeClr val="accent6"/>
                </a:solidFill>
              </a:rPr>
              <a:t>feedbacks are given;</a:t>
            </a:r>
          </a:p>
          <a:p>
            <a:endParaRPr lang="tr-TR" sz="3200" u="sng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800" dirty="0">
                <a:solidFill>
                  <a:schemeClr val="accent6"/>
                </a:solidFill>
              </a:rPr>
              <a:t>Automaticly  5 points is added to CPU’s </a:t>
            </a:r>
            <a:r>
              <a:rPr lang="tr-TR" sz="2800" dirty="0" smtClean="0">
                <a:solidFill>
                  <a:schemeClr val="accent6"/>
                </a:solidFill>
              </a:rPr>
              <a:t>score as penalty.</a:t>
            </a:r>
            <a:endParaRPr lang="tr-TR" sz="28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" t="7190" r="10765" b="17906"/>
          <a:stretch/>
        </p:blipFill>
        <p:spPr bwMode="auto">
          <a:xfrm>
            <a:off x="1689100" y="3486150"/>
            <a:ext cx="62230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43835" y="272564"/>
            <a:ext cx="65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SCORES</a:t>
            </a:r>
            <a:endParaRPr lang="tr-TR" sz="4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rinlik">
  <a:themeElements>
    <a:clrScheme name="Derinlik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rinlik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TM04033923[[fn=Derinlik]]</Template>
  <TotalTime>492</TotalTime>
  <Words>306</Words>
  <Application>Microsoft Office PowerPoint</Application>
  <PresentationFormat>Geniş ekran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Calibri</vt:lpstr>
      <vt:lpstr>Derinlik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Thanks for listening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Hp</cp:lastModifiedBy>
  <cp:revision>20</cp:revision>
  <dcterms:created xsi:type="dcterms:W3CDTF">2015-10-17T17:15:21Z</dcterms:created>
  <dcterms:modified xsi:type="dcterms:W3CDTF">2015-10-23T06:45:48Z</dcterms:modified>
</cp:coreProperties>
</file>