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63" r:id="rId5"/>
    <p:sldId id="259" r:id="rId6"/>
    <p:sldId id="260" r:id="rId7"/>
    <p:sldId id="267" r:id="rId8"/>
    <p:sldId id="265" r:id="rId9"/>
    <p:sldId id="266" r:id="rId10"/>
    <p:sldId id="258" r:id="rId11"/>
    <p:sldId id="261" r:id="rId12"/>
    <p:sldId id="262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93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66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15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73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85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28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03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10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44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5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12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4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73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4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860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54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67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21526D2-B8B0-471C-B560-3B367A6A3C22}" type="datetimeFigureOut">
              <a:rPr lang="tr-TR" smtClean="0"/>
              <a:t>27.11.2015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7F105F-E1CD-4CE8-8D0B-013A33307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8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88" y="1655627"/>
            <a:ext cx="7597704" cy="2635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061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94181" y="127199"/>
            <a:ext cx="9905998" cy="1478570"/>
          </a:xfrm>
        </p:spPr>
        <p:txBody>
          <a:bodyPr/>
          <a:lstStyle/>
          <a:p>
            <a:r>
              <a:rPr lang="tr-TR" dirty="0" smtClean="0"/>
              <a:t>« </a:t>
            </a:r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opponent’s</a:t>
            </a:r>
            <a:r>
              <a:rPr lang="tr-TR" dirty="0" smtClean="0"/>
              <a:t> </a:t>
            </a:r>
            <a:r>
              <a:rPr lang="tr-TR" dirty="0" err="1" smtClean="0"/>
              <a:t>stone</a:t>
            </a:r>
            <a:r>
              <a:rPr lang="tr-TR" dirty="0" smtClean="0"/>
              <a:t> »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58" y="0"/>
            <a:ext cx="2183642" cy="2183642"/>
          </a:xfrm>
        </p:spPr>
      </p:pic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297"/>
            <a:ext cx="2210939" cy="2210939"/>
          </a:xfrm>
          <a:prstGeom prst="rect">
            <a:avLst/>
          </a:prstGeom>
        </p:spPr>
      </p:pic>
      <p:pic>
        <p:nvPicPr>
          <p:cNvPr id="6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1182"/>
            <a:ext cx="2176818" cy="2176818"/>
          </a:xfrm>
          <a:prstGeom prst="rect">
            <a:avLst/>
          </a:prstGeom>
        </p:spPr>
      </p:pic>
      <p:pic>
        <p:nvPicPr>
          <p:cNvPr id="7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82" y="4681182"/>
            <a:ext cx="2176818" cy="2176818"/>
          </a:xfrm>
          <a:prstGeom prst="rect">
            <a:avLst/>
          </a:prstGeom>
        </p:spPr>
      </p:pic>
      <p:sp>
        <p:nvSpPr>
          <p:cNvPr id="8" name="İçerik Yer Tutucusu 2"/>
          <p:cNvSpPr txBox="1">
            <a:spLocks/>
          </p:cNvSpPr>
          <p:nvPr/>
        </p:nvSpPr>
        <p:spPr>
          <a:xfrm>
            <a:off x="2606723" y="1542542"/>
            <a:ext cx="2429302" cy="422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opponent’s</a:t>
            </a:r>
            <a:r>
              <a:rPr lang="tr-TR" dirty="0" smtClean="0"/>
              <a:t> </a:t>
            </a:r>
            <a:r>
              <a:rPr lang="tr-TR" dirty="0" err="1" smtClean="0"/>
              <a:t>stone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</a:t>
            </a:r>
            <a:r>
              <a:rPr lang="tr-TR" dirty="0" err="1" smtClean="0"/>
              <a:t>poınts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2 </a:t>
            </a:r>
            <a:r>
              <a:rPr lang="tr-TR" dirty="0" err="1" smtClean="0"/>
              <a:t>own</a:t>
            </a:r>
            <a:r>
              <a:rPr lang="tr-TR" dirty="0" smtClean="0"/>
              <a:t> Stones </a:t>
            </a:r>
            <a:r>
              <a:rPr lang="tr-TR" dirty="0"/>
              <a:t>, (  </a:t>
            </a:r>
            <a:r>
              <a:rPr lang="tr-TR" dirty="0" err="1"/>
              <a:t>ıt</a:t>
            </a:r>
            <a:r>
              <a:rPr lang="tr-TR" dirty="0"/>
              <a:t> has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ın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smtClean="0"/>
              <a:t>)</a:t>
            </a:r>
          </a:p>
          <a:p>
            <a:r>
              <a:rPr lang="tr-TR" dirty="0" smtClean="0"/>
              <a:t>Stones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converted</a:t>
            </a:r>
            <a:r>
              <a:rPr lang="tr-TR" dirty="0" smtClean="0"/>
              <a:t> </a:t>
            </a:r>
            <a:r>
              <a:rPr lang="tr-TR" dirty="0" err="1" smtClean="0"/>
              <a:t>automatıcly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991" y="1542542"/>
            <a:ext cx="4467225" cy="484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98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74" y="468392"/>
            <a:ext cx="10364451" cy="1596177"/>
          </a:xfrm>
        </p:spPr>
        <p:txBody>
          <a:bodyPr/>
          <a:lstStyle/>
          <a:p>
            <a:r>
              <a:rPr lang="tr-TR" dirty="0" err="1" smtClean="0"/>
              <a:t>Problems</a:t>
            </a:r>
            <a:r>
              <a:rPr lang="tr-TR" dirty="0" smtClean="0"/>
              <a:t> </a:t>
            </a:r>
            <a:r>
              <a:rPr lang="tr-TR" dirty="0" err="1" smtClean="0"/>
              <a:t>encountered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913774" y="1916716"/>
            <a:ext cx="10363826" cy="3424107"/>
          </a:xfrm>
        </p:spPr>
        <p:txBody>
          <a:bodyPr/>
          <a:lstStyle/>
          <a:p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stone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board has a </a:t>
            </a:r>
            <a:r>
              <a:rPr lang="tr-TR" dirty="0" err="1" smtClean="0"/>
              <a:t>space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Thınk</a:t>
            </a:r>
            <a:r>
              <a:rPr lang="tr-TR" dirty="0" smtClean="0"/>
              <a:t> </a:t>
            </a:r>
            <a:r>
              <a:rPr lang="tr-TR" dirty="0" err="1" smtClean="0"/>
              <a:t>fırst</a:t>
            </a:r>
            <a:r>
              <a:rPr lang="tr-TR" dirty="0" smtClean="0"/>
              <a:t> </a:t>
            </a:r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rounds</a:t>
            </a:r>
            <a:r>
              <a:rPr lang="tr-TR" dirty="0" smtClean="0"/>
              <a:t> </a:t>
            </a:r>
            <a:r>
              <a:rPr lang="tr-TR" dirty="0" err="1" smtClean="0"/>
              <a:t>seperately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Change</a:t>
            </a:r>
            <a:r>
              <a:rPr lang="tr-TR" dirty="0" smtClean="0"/>
              <a:t> </a:t>
            </a:r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zone</a:t>
            </a:r>
            <a:r>
              <a:rPr lang="tr-TR" dirty="0" smtClean="0"/>
              <a:t> </a:t>
            </a:r>
            <a:r>
              <a:rPr lang="tr-TR" dirty="0" err="1" smtClean="0"/>
              <a:t>colours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lıstenıng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err="1" smtClean="0"/>
              <a:t>Presentatıon</a:t>
            </a:r>
            <a:r>
              <a:rPr lang="tr-TR" dirty="0" smtClean="0"/>
              <a:t> :</a:t>
            </a:r>
          </a:p>
          <a:p>
            <a:pPr algn="ctr"/>
            <a:r>
              <a:rPr lang="tr-TR" dirty="0" smtClean="0"/>
              <a:t>Burak Erdal</a:t>
            </a:r>
          </a:p>
          <a:p>
            <a:pPr algn="ctr"/>
            <a:r>
              <a:rPr lang="tr-TR" dirty="0" err="1" smtClean="0"/>
              <a:t>Kubılay</a:t>
            </a:r>
            <a:r>
              <a:rPr lang="tr-TR" dirty="0" smtClean="0"/>
              <a:t> tek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42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9435" y="632166"/>
            <a:ext cx="10364451" cy="828146"/>
          </a:xfrm>
        </p:spPr>
        <p:txBody>
          <a:bodyPr>
            <a:normAutofit/>
          </a:bodyPr>
          <a:lstStyle/>
          <a:p>
            <a:pPr algn="l"/>
            <a:r>
              <a:rPr lang="tr-TR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outlıne</a:t>
            </a:r>
            <a:endParaRPr lang="tr-T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927423" y="1657410"/>
            <a:ext cx="10363826" cy="3424107"/>
          </a:xfrm>
        </p:spPr>
        <p:txBody>
          <a:bodyPr>
            <a:normAutofit/>
          </a:bodyPr>
          <a:lstStyle/>
          <a:p>
            <a:r>
              <a:rPr lang="tr-TR" sz="2400" dirty="0" smtClean="0"/>
              <a:t>1st </a:t>
            </a:r>
            <a:r>
              <a:rPr lang="tr-TR" sz="2400" dirty="0" err="1" smtClean="0"/>
              <a:t>and</a:t>
            </a:r>
            <a:r>
              <a:rPr lang="tr-TR" sz="2400" dirty="0" smtClean="0"/>
              <a:t> 2nd </a:t>
            </a:r>
            <a:r>
              <a:rPr lang="tr-TR" sz="2400" dirty="0" err="1" smtClean="0"/>
              <a:t>week</a:t>
            </a:r>
            <a:r>
              <a:rPr lang="tr-TR" sz="2400" dirty="0" smtClean="0"/>
              <a:t> </a:t>
            </a:r>
          </a:p>
          <a:p>
            <a:r>
              <a:rPr lang="tr-TR" sz="2400" dirty="0" smtClean="0"/>
              <a:t>3rd , 4th </a:t>
            </a:r>
            <a:r>
              <a:rPr lang="tr-TR" sz="2400" dirty="0" err="1" smtClean="0"/>
              <a:t>and</a:t>
            </a:r>
            <a:r>
              <a:rPr lang="tr-TR" sz="2400" dirty="0" smtClean="0"/>
              <a:t> 5th </a:t>
            </a:r>
            <a:r>
              <a:rPr lang="tr-TR" sz="2400" dirty="0" err="1" smtClean="0"/>
              <a:t>week</a:t>
            </a:r>
            <a:r>
              <a:rPr lang="tr-TR" sz="2400" dirty="0" smtClean="0"/>
              <a:t> </a:t>
            </a:r>
          </a:p>
          <a:p>
            <a:r>
              <a:rPr lang="tr-TR" sz="2400" dirty="0" err="1" smtClean="0"/>
              <a:t>Our</a:t>
            </a:r>
            <a:r>
              <a:rPr lang="tr-TR" sz="2400" dirty="0" smtClean="0"/>
              <a:t> </a:t>
            </a:r>
            <a:r>
              <a:rPr lang="tr-TR" sz="2400" dirty="0" err="1" smtClean="0"/>
              <a:t>game</a:t>
            </a:r>
            <a:endParaRPr lang="tr-TR" sz="2400" dirty="0" smtClean="0"/>
          </a:p>
          <a:p>
            <a:r>
              <a:rPr lang="tr-TR" sz="2400" dirty="0" smtClean="0"/>
              <a:t>« </a:t>
            </a:r>
            <a:r>
              <a:rPr lang="tr-TR" sz="2400" dirty="0" err="1" smtClean="0"/>
              <a:t>wrong</a:t>
            </a:r>
            <a:r>
              <a:rPr lang="tr-TR" sz="2400" dirty="0" smtClean="0"/>
              <a:t> </a:t>
            </a:r>
            <a:r>
              <a:rPr lang="tr-TR" sz="2400" dirty="0" err="1" smtClean="0"/>
              <a:t>move</a:t>
            </a:r>
            <a:r>
              <a:rPr lang="tr-TR" sz="2400" dirty="0" smtClean="0"/>
              <a:t> » </a:t>
            </a:r>
            <a:r>
              <a:rPr lang="tr-TR" sz="2400" dirty="0" err="1" smtClean="0"/>
              <a:t>sıtuatıons</a:t>
            </a:r>
            <a:endParaRPr lang="tr-TR" sz="2400" dirty="0"/>
          </a:p>
          <a:p>
            <a:r>
              <a:rPr lang="tr-TR" sz="2400" dirty="0" smtClean="0"/>
              <a:t>« </a:t>
            </a:r>
            <a:r>
              <a:rPr lang="tr-TR" sz="2400" dirty="0" err="1" smtClean="0"/>
              <a:t>convert</a:t>
            </a:r>
            <a:r>
              <a:rPr lang="tr-TR" sz="2400" dirty="0" smtClean="0"/>
              <a:t> </a:t>
            </a:r>
            <a:r>
              <a:rPr lang="tr-TR" sz="2400" dirty="0" err="1" smtClean="0"/>
              <a:t>opponent’s</a:t>
            </a:r>
            <a:r>
              <a:rPr lang="tr-TR" sz="2400" dirty="0" smtClean="0"/>
              <a:t> </a:t>
            </a:r>
            <a:r>
              <a:rPr lang="tr-TR" sz="2400" dirty="0" err="1" smtClean="0"/>
              <a:t>stone</a:t>
            </a:r>
            <a:r>
              <a:rPr lang="tr-TR" sz="2400" dirty="0" smtClean="0"/>
              <a:t> »</a:t>
            </a:r>
          </a:p>
          <a:p>
            <a:r>
              <a:rPr lang="tr-TR" sz="2400" dirty="0" err="1" smtClean="0"/>
              <a:t>Problems</a:t>
            </a:r>
            <a:r>
              <a:rPr lang="tr-TR" sz="2400" dirty="0" smtClean="0"/>
              <a:t> </a:t>
            </a:r>
            <a:r>
              <a:rPr lang="tr-TR" sz="2400" dirty="0" err="1" smtClean="0"/>
              <a:t>encountered</a:t>
            </a: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endParaRPr lang="tr-TR" dirty="0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25" y="632165"/>
            <a:ext cx="5168864" cy="3748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341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77046" y="1187353"/>
            <a:ext cx="2743826" cy="736977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736353" y="4039737"/>
            <a:ext cx="10363826" cy="196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913774" y="2327683"/>
            <a:ext cx="4927468" cy="3424107"/>
          </a:xfr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txBody>
          <a:bodyPr/>
          <a:lstStyle/>
          <a:p>
            <a:r>
              <a:rPr lang="tr-TR" dirty="0" err="1" smtClean="0"/>
              <a:t>Dıscuss</a:t>
            </a:r>
            <a:r>
              <a:rPr lang="tr-TR" dirty="0" smtClean="0"/>
              <a:t> </a:t>
            </a:r>
            <a:r>
              <a:rPr lang="tr-TR" dirty="0" err="1" smtClean="0"/>
              <a:t>solve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 smtClean="0"/>
          </a:p>
          <a:p>
            <a:r>
              <a:rPr lang="tr-TR" dirty="0" err="1" smtClean="0"/>
              <a:t>Make</a:t>
            </a:r>
            <a:r>
              <a:rPr lang="tr-TR" dirty="0" smtClean="0"/>
              <a:t> a plan</a:t>
            </a:r>
          </a:p>
          <a:p>
            <a:r>
              <a:rPr lang="tr-TR" dirty="0" smtClean="0"/>
              <a:t>Start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wrıte</a:t>
            </a:r>
            <a:r>
              <a:rPr lang="tr-TR" dirty="0" smtClean="0"/>
              <a:t> 1x16 board</a:t>
            </a:r>
            <a:endParaRPr lang="tr-TR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5501696" y="1187353"/>
            <a:ext cx="4108602" cy="736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2nd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6537278" y="2294302"/>
            <a:ext cx="4927468" cy="34241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Human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1x16 board</a:t>
            </a:r>
          </a:p>
          <a:p>
            <a:r>
              <a:rPr lang="tr-TR" dirty="0" err="1" smtClean="0"/>
              <a:t>Change</a:t>
            </a:r>
            <a:r>
              <a:rPr lang="tr-TR" dirty="0" smtClean="0"/>
              <a:t> background </a:t>
            </a:r>
            <a:r>
              <a:rPr lang="tr-TR" dirty="0" err="1" smtClean="0"/>
              <a:t>and</a:t>
            </a:r>
            <a:endParaRPr lang="tr-TR" dirty="0" smtClean="0"/>
          </a:p>
          <a:p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 </a:t>
            </a:r>
            <a:r>
              <a:rPr lang="tr-TR" dirty="0" err="1" smtClean="0"/>
              <a:t>colours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1x16 board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98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74" y="1337480"/>
            <a:ext cx="2088732" cy="781679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016781" cy="3424107"/>
          </a:xfr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1x16 board</a:t>
            </a:r>
          </a:p>
          <a:p>
            <a:r>
              <a:rPr lang="tr-TR" dirty="0" err="1" smtClean="0"/>
              <a:t>Wrong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possıbılıtıes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1x16 board</a:t>
            </a:r>
          </a:p>
          <a:p>
            <a:r>
              <a:rPr lang="tr-TR" dirty="0" smtClean="0"/>
              <a:t>Control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moves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1x16 board</a:t>
            </a:r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4410444" y="1351130"/>
            <a:ext cx="2373060" cy="777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4th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027669" y="1241945"/>
            <a:ext cx="2386709" cy="972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5th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573650" y="2367091"/>
            <a:ext cx="3016781" cy="342410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Start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wrıte</a:t>
            </a:r>
            <a:r>
              <a:rPr lang="tr-TR" dirty="0" smtClean="0"/>
              <a:t> 8x8 board</a:t>
            </a:r>
          </a:p>
          <a:p>
            <a:r>
              <a:rPr lang="tr-TR" dirty="0" err="1" smtClean="0"/>
              <a:t>Change</a:t>
            </a:r>
            <a:r>
              <a:rPr lang="tr-TR" dirty="0" smtClean="0"/>
              <a:t> background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 </a:t>
            </a:r>
            <a:r>
              <a:rPr lang="tr-TR" dirty="0" err="1" smtClean="0"/>
              <a:t>colours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8x8 board</a:t>
            </a:r>
            <a:endParaRPr lang="tr-TR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8233526" y="2367091"/>
            <a:ext cx="3016781" cy="3424107"/>
          </a:xfrm>
          <a:prstGeom prst="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Wrong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possıbılıtıes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8x8 board</a:t>
            </a:r>
          </a:p>
          <a:p>
            <a:r>
              <a:rPr lang="tr-TR" dirty="0" smtClean="0"/>
              <a:t>Control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moves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8x8 board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66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74" y="618518"/>
            <a:ext cx="10133637" cy="1374056"/>
          </a:xfrm>
        </p:spPr>
        <p:txBody>
          <a:bodyPr/>
          <a:lstStyle/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3"/>
          </p:nvPr>
        </p:nvSpPr>
        <p:spPr>
          <a:xfrm>
            <a:off x="913774" y="1692322"/>
            <a:ext cx="10363826" cy="4435523"/>
          </a:xfrm>
        </p:spPr>
        <p:txBody>
          <a:bodyPr/>
          <a:lstStyle/>
          <a:p>
            <a:r>
              <a:rPr lang="tr-TR" dirty="0" smtClean="0"/>
              <a:t>Game </a:t>
            </a:r>
            <a:r>
              <a:rPr lang="tr-TR" dirty="0" err="1" smtClean="0"/>
              <a:t>starts</a:t>
            </a:r>
            <a:r>
              <a:rPr lang="tr-TR" dirty="0" smtClean="0"/>
              <a:t> </a:t>
            </a:r>
            <a:r>
              <a:rPr lang="tr-TR" dirty="0" err="1" smtClean="0"/>
              <a:t>wıth</a:t>
            </a:r>
            <a:r>
              <a:rPr lang="tr-TR" dirty="0" smtClean="0"/>
              <a:t> an </a:t>
            </a:r>
            <a:r>
              <a:rPr lang="tr-TR" dirty="0" err="1" smtClean="0"/>
              <a:t>empty</a:t>
            </a:r>
            <a:r>
              <a:rPr lang="tr-TR" dirty="0" smtClean="0"/>
              <a:t> board.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1x16 board, </a:t>
            </a:r>
          </a:p>
          <a:p>
            <a:r>
              <a:rPr lang="tr-TR" dirty="0" err="1" smtClean="0"/>
              <a:t>Aı</a:t>
            </a:r>
            <a:r>
              <a:rPr lang="tr-TR" dirty="0" smtClean="0"/>
              <a:t> </a:t>
            </a:r>
            <a:r>
              <a:rPr lang="tr-TR" dirty="0" err="1" smtClean="0"/>
              <a:t>trıes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choose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effıcent</a:t>
            </a:r>
            <a:r>
              <a:rPr lang="tr-TR" dirty="0" smtClean="0"/>
              <a:t> </a:t>
            </a:r>
            <a:r>
              <a:rPr lang="tr-TR" dirty="0" err="1" smtClean="0"/>
              <a:t>poınts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stone</a:t>
            </a:r>
            <a:r>
              <a:rPr lang="tr-TR" dirty="0" smtClean="0"/>
              <a:t> </a:t>
            </a:r>
            <a:r>
              <a:rPr lang="tr-TR" dirty="0" err="1" smtClean="0"/>
              <a:t>horızontally</a:t>
            </a:r>
            <a:r>
              <a:rPr lang="tr-TR" dirty="0" smtClean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smtClean="0"/>
              <a:t>8x8 </a:t>
            </a:r>
            <a:r>
              <a:rPr lang="tr-TR" dirty="0"/>
              <a:t>board, </a:t>
            </a:r>
          </a:p>
          <a:p>
            <a:r>
              <a:rPr lang="tr-TR" dirty="0" err="1"/>
              <a:t>Aı</a:t>
            </a:r>
            <a:r>
              <a:rPr lang="tr-TR" dirty="0"/>
              <a:t> </a:t>
            </a:r>
            <a:r>
              <a:rPr lang="tr-TR" dirty="0" err="1"/>
              <a:t>trıes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effıcent</a:t>
            </a:r>
            <a:r>
              <a:rPr lang="tr-TR" dirty="0"/>
              <a:t> </a:t>
            </a:r>
            <a:r>
              <a:rPr lang="tr-TR" dirty="0" err="1"/>
              <a:t>poınts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stone</a:t>
            </a:r>
            <a:r>
              <a:rPr lang="tr-TR" dirty="0"/>
              <a:t> </a:t>
            </a:r>
            <a:r>
              <a:rPr lang="tr-TR" dirty="0" err="1" smtClean="0"/>
              <a:t>horızontally</a:t>
            </a:r>
            <a:r>
              <a:rPr lang="tr-TR" dirty="0" smtClean="0"/>
              <a:t>, </a:t>
            </a:r>
            <a:r>
              <a:rPr lang="tr-TR" dirty="0" err="1" smtClean="0"/>
              <a:t>vertıcally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dıagonally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42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8240" y="162887"/>
            <a:ext cx="10659526" cy="1023583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1x16 »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818240" y="1200118"/>
            <a:ext cx="10363826" cy="3424107"/>
          </a:xfrm>
        </p:spPr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fırst</a:t>
            </a:r>
            <a:r>
              <a:rPr lang="tr-TR" dirty="0" smtClean="0"/>
              <a:t> </a:t>
            </a:r>
            <a:r>
              <a:rPr lang="tr-TR" dirty="0" err="1" smtClean="0"/>
              <a:t>round</a:t>
            </a:r>
            <a:r>
              <a:rPr lang="tr-TR" dirty="0" smtClean="0"/>
              <a:t>, </a:t>
            </a:r>
            <a:r>
              <a:rPr lang="tr-TR" dirty="0" err="1" smtClean="0"/>
              <a:t>moves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 </a:t>
            </a:r>
            <a:r>
              <a:rPr lang="tr-TR" dirty="0" err="1" smtClean="0"/>
              <a:t>ın</a:t>
            </a:r>
            <a:r>
              <a:rPr lang="tr-TR" dirty="0" smtClean="0"/>
              <a:t> </a:t>
            </a:r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zone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games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2" y="2080288"/>
            <a:ext cx="6259462" cy="35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3" y="1109836"/>
            <a:ext cx="11028016" cy="5718413"/>
          </a:xfr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818240" y="162887"/>
            <a:ext cx="10659526" cy="102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wrong move 1x16 »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95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36354" y="232011"/>
            <a:ext cx="10364451" cy="1136522"/>
          </a:xfrm>
        </p:spPr>
        <p:txBody>
          <a:bodyPr/>
          <a:lstStyle/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8x8 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886478" y="1545954"/>
            <a:ext cx="9390286" cy="4227049"/>
          </a:xfrm>
        </p:spPr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8x8 board,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dıstance</a:t>
            </a:r>
            <a:r>
              <a:rPr lang="tr-TR" dirty="0" smtClean="0"/>
              <a:t> 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calculate</a:t>
            </a:r>
            <a:r>
              <a:rPr lang="tr-TR" dirty="0"/>
              <a:t> </a:t>
            </a:r>
            <a:r>
              <a:rPr lang="tr-TR" dirty="0" err="1" smtClean="0"/>
              <a:t>possıble</a:t>
            </a:r>
            <a:r>
              <a:rPr lang="tr-TR" dirty="0" smtClean="0"/>
              <a:t> </a:t>
            </a:r>
            <a:r>
              <a:rPr lang="tr-TR" dirty="0" err="1" smtClean="0"/>
              <a:t>places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10" y="2323877"/>
            <a:ext cx="6780537" cy="37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49" y="2214694"/>
            <a:ext cx="8051378" cy="4212790"/>
          </a:xfr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521512" y="618517"/>
            <a:ext cx="10364451" cy="113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wrong move 8x8 »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8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Damla</Template>
  <TotalTime>368</TotalTime>
  <Words>262</Words>
  <Application>Microsoft Office PowerPoint</Application>
  <PresentationFormat>Geniş ekran</PresentationFormat>
  <Paragraphs>53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Damla</vt:lpstr>
      <vt:lpstr>PowerPoint Sunusu</vt:lpstr>
      <vt:lpstr>Our outlıne</vt:lpstr>
      <vt:lpstr>1st week</vt:lpstr>
      <vt:lpstr>3rd week</vt:lpstr>
      <vt:lpstr>Our game</vt:lpstr>
      <vt:lpstr>« wrong move 1x16 »</vt:lpstr>
      <vt:lpstr>PowerPoint Sunusu</vt:lpstr>
      <vt:lpstr>« wrong move 8x8 »</vt:lpstr>
      <vt:lpstr>PowerPoint Sunusu</vt:lpstr>
      <vt:lpstr>« convert opponent’s stone »</vt:lpstr>
      <vt:lpstr>Problems encountered</vt:lpstr>
      <vt:lpstr>Thanks for lıstenıng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Hp</cp:lastModifiedBy>
  <cp:revision>22</cp:revision>
  <dcterms:created xsi:type="dcterms:W3CDTF">2015-11-24T19:48:37Z</dcterms:created>
  <dcterms:modified xsi:type="dcterms:W3CDTF">2015-11-27T06:47:14Z</dcterms:modified>
</cp:coreProperties>
</file>