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B887-3AB0-8C4F-8522-970C2C574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E3905-2B7B-AF44-BEF5-87E2BEB65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EC9FE-FA00-B44C-955E-42E51748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16D8-8D2D-0443-9954-6F6CCB12F12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8BA91-E344-3F45-9F99-2348A0CC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3F826-89A6-FB4A-B299-F7458E27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AAEE-3A09-F547-8414-E58565055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5834-8D1A-E647-BAF4-96B0FCE0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584C9-358F-8B4F-9FDA-DB8EBAF8F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01C32-28A4-7143-95C5-2C7F0CF2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16D8-8D2D-0443-9954-6F6CCB12F12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AE2BD-4688-ED4A-B39B-612CA446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5A50F-BFDF-0D41-97E0-24DCA001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AAEE-3A09-F547-8414-E58565055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B10B3-B723-8546-A1CF-F0AEE4DD4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F5808-FE4D-3742-8B62-975F86270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7C61C-43B9-FD4E-8D2C-C38380237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16D8-8D2D-0443-9954-6F6CCB12F12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398FA-0685-6E49-9277-2C639D88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BE374-82A0-F048-BA9E-36248804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AAEE-3A09-F547-8414-E58565055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4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CA57-FC8E-4847-B1E8-32741F8F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B5278-4014-4F43-B544-00F53D084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D6761-35DC-9A4D-A414-632EED5A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16D8-8D2D-0443-9954-6F6CCB12F12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2BC51-411C-1B4C-B71D-0A6A9645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8FAB9-74EE-AE43-BE25-D928E801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AAEE-3A09-F547-8414-E58565055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3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2157-0BB6-ED4A-BEAC-FD1E091A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490CA-2FD2-DF4F-8425-9C45824B4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24DB8-1A9F-5A4F-9550-4ACFD9C8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16D8-8D2D-0443-9954-6F6CCB12F12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9617A-68C8-8240-BA3E-74425CB0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8F8D-60C2-0646-A02F-E9B83D14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AAEE-3A09-F547-8414-E58565055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5647-509B-D146-B400-2D480B62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01326-928F-1D4B-A9FD-2BA4689FF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E274B-50A5-6D4D-A346-7A2AC00FD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D6806-EE1E-3D4D-BE6B-7F41BE27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16D8-8D2D-0443-9954-6F6CCB12F12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DCD1C-9307-E04E-B9AD-04D4B9B5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81777-6784-3A42-9836-67211D42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AAEE-3A09-F547-8414-E58565055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6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674A-C2B5-704C-886A-991B7D9A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7E489-2E01-EA48-909E-7DD148386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7CC66-F335-FB45-B051-601E98B1D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C9176-7A9E-AE41-8B9E-67B7D4880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944A7-E244-5C4A-B5D9-5C6961027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A951F-E82D-A54A-94FA-EF254779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16D8-8D2D-0443-9954-6F6CCB12F12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4566C1-9E21-504C-A7FB-6922E218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A2B90-B646-E24A-80F3-041662D8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AAEE-3A09-F547-8414-E58565055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55F4-A444-F440-B14A-A29CAB49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CEF74-3FC6-8D4A-9B5C-2E561C4D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16D8-8D2D-0443-9954-6F6CCB12F12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0CEAF-7F9C-2B4B-93F3-CC4A6A60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E6E4B-B218-824A-95CE-BD0BED79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AAEE-3A09-F547-8414-E58565055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3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66677-0893-2740-905F-98A19331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16D8-8D2D-0443-9954-6F6CCB12F12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E0F4C-C5C4-314A-A280-7C8CA123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4A747-7C11-2244-9E89-6B046DA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AAEE-3A09-F547-8414-E58565055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2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7828-2491-AD43-9F68-EEB98D82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BF85-FF87-3043-8EAC-F543EE2D6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15C2D-19B5-A741-A889-11A4ACE65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2C950-EFE4-1941-B87F-C6B69ADA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16D8-8D2D-0443-9954-6F6CCB12F12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5F918-3AAC-3640-A564-BF9DA8B0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6E8AB-C744-8E48-ADAD-D071B1D9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AAEE-3A09-F547-8414-E58565055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3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8A33-1FE0-8E4D-BABE-B3309B06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23E0A-DCBE-AC4E-B448-D5ACE26F9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B7A34-B9F6-134E-B37C-FEA31B0C9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9C0D9-D6E2-E049-A82E-F4A67E72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16D8-8D2D-0443-9954-6F6CCB12F12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CC0E4-2718-554B-AA83-903D1A4C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3FC62-64A6-3B4F-AA14-4D35C9C4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AAEE-3A09-F547-8414-E58565055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62EC0-BC63-CA45-9725-142A4CB8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5B64C-3B9C-AF44-A855-5653D111C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96D6-7F0B-5D4B-846C-129345618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F16D8-8D2D-0443-9954-6F6CCB12F12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75C17-FD13-ED45-A434-DD53E9B24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FA7FD-2436-EA4A-9FB2-A181499A3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2AAEE-3A09-F547-8414-E58565055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4F6CE-3DCD-0847-8E3C-53E54C259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0028" y="3376123"/>
            <a:ext cx="4515147" cy="1529232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NYPD Shooting Incidents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0F645-9ED3-D042-A993-A24E7519C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9886" y="4905356"/>
            <a:ext cx="4165290" cy="617620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dirty="0"/>
              <a:t>Data Analysis</a:t>
            </a:r>
            <a:br>
              <a:rPr lang="en-US" dirty="0"/>
            </a:br>
            <a:r>
              <a:rPr lang="en-US" dirty="0"/>
              <a:t>University of Colorado Boulder - Burak</a:t>
            </a:r>
          </a:p>
        </p:txBody>
      </p:sp>
      <p:pic>
        <p:nvPicPr>
          <p:cNvPr id="5" name="Picture 4" descr="A person sitting in front of a row of computers&#10;&#10;Description automatically generated with low confidence">
            <a:extLst>
              <a:ext uri="{FF2B5EF4-FFF2-40B4-BE49-F238E27FC236}">
                <a16:creationId xmlns:a16="http://schemas.microsoft.com/office/drawing/2014/main" id="{66CDADFA-D0B4-6348-BED4-05E1A9A6E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0" r="15947" b="-1"/>
          <a:stretch/>
        </p:blipFill>
        <p:spPr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1783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2D7C9-E6AD-DA4C-AB8C-FB03A6CC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11" name="Content Placeholder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5393E16-D3DC-9D4A-9CAD-BCE37B8BB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0418"/>
            <a:ext cx="12192000" cy="6878280"/>
          </a:xfrm>
        </p:spPr>
      </p:pic>
    </p:spTree>
    <p:extLst>
      <p:ext uri="{BB962C8B-B14F-4D97-AF65-F5344CB8AC3E}">
        <p14:creationId xmlns:p14="http://schemas.microsoft.com/office/powerpoint/2010/main" val="173949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F6CE-3DCD-0847-8E3C-53E54C259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0028" y="3376123"/>
            <a:ext cx="4515147" cy="1529232"/>
          </a:xfrm>
        </p:spPr>
        <p:txBody>
          <a:bodyPr>
            <a:normAutofit fontScale="90000"/>
          </a:bodyPr>
          <a:lstStyle/>
          <a:p>
            <a:pPr algn="r"/>
            <a:r>
              <a:rPr lang="en-US" sz="4400" dirty="0"/>
              <a:t>Preliminary Analysis and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0F645-9ED3-D042-A993-A24E7519C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9886" y="4905356"/>
            <a:ext cx="4165290" cy="617620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dirty="0"/>
              <a:t>Data Analysis</a:t>
            </a:r>
            <a:br>
              <a:rPr lang="en-US" dirty="0"/>
            </a:br>
            <a:r>
              <a:rPr lang="en-US" dirty="0"/>
              <a:t>University of Colorado Boulder - Burak</a:t>
            </a:r>
          </a:p>
        </p:txBody>
      </p:sp>
      <p:pic>
        <p:nvPicPr>
          <p:cNvPr id="5" name="Picture 4" descr="A person sitting in front of a row of computers&#10;&#10;Description automatically generated with low confidence">
            <a:extLst>
              <a:ext uri="{FF2B5EF4-FFF2-40B4-BE49-F238E27FC236}">
                <a16:creationId xmlns:a16="http://schemas.microsoft.com/office/drawing/2014/main" id="{66CDADFA-D0B4-6348-BED4-05E1A9A6E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0" r="15947" b="-1"/>
          <a:stretch/>
        </p:blipFill>
        <p:spPr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322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Table&#10;&#10;Description automatically generated">
            <a:extLst>
              <a:ext uri="{FF2B5EF4-FFF2-40B4-BE49-F238E27FC236}">
                <a16:creationId xmlns:a16="http://schemas.microsoft.com/office/drawing/2014/main" id="{E048CBE8-CB93-0E49-91D3-2188A98D0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27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5B8DC58-2BB0-E743-ADD9-24FB11132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208944" cy="6771503"/>
          </a:xfrm>
        </p:spPr>
      </p:pic>
    </p:spTree>
    <p:extLst>
      <p:ext uri="{BB962C8B-B14F-4D97-AF65-F5344CB8AC3E}">
        <p14:creationId xmlns:p14="http://schemas.microsoft.com/office/powerpoint/2010/main" val="138847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45A2318-D1CF-2B4A-9F60-1BD8D32DA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F6CE-3DCD-0847-8E3C-53E54C259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0028" y="3376123"/>
            <a:ext cx="4515147" cy="1529232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Thank you!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0F645-9ED3-D042-A993-A24E7519C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9886" y="4905356"/>
            <a:ext cx="4165290" cy="617620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dirty="0"/>
              <a:t>Data Analysis</a:t>
            </a:r>
            <a:br>
              <a:rPr lang="en-US" dirty="0"/>
            </a:br>
            <a:r>
              <a:rPr lang="en-US" dirty="0"/>
              <a:t>University of Colorado Boulder - Burak</a:t>
            </a:r>
          </a:p>
        </p:txBody>
      </p:sp>
      <p:pic>
        <p:nvPicPr>
          <p:cNvPr id="5" name="Picture 4" descr="A person sitting in front of a row of computers&#10;&#10;Description automatically generated with low confidence">
            <a:extLst>
              <a:ext uri="{FF2B5EF4-FFF2-40B4-BE49-F238E27FC236}">
                <a16:creationId xmlns:a16="http://schemas.microsoft.com/office/drawing/2014/main" id="{66CDADFA-D0B4-6348-BED4-05E1A9A6E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0" r="15947" b="-1"/>
          <a:stretch/>
        </p:blipFill>
        <p:spPr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1471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</Words>
  <Application>Microsoft Macintosh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NYPD Shooting Incidents</vt:lpstr>
      <vt:lpstr>PowerPoint Presentation</vt:lpstr>
      <vt:lpstr>Preliminary Analysis and Questions</vt:lpstr>
      <vt:lpstr>PowerPoint Presentation</vt:lpstr>
      <vt:lpstr>PowerPoint Presentation</vt:lpstr>
      <vt:lpstr>PowerPoint Presentation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NYPD Shooting Incidents</dc:title>
  <dc:creator>Burak Kebapci</dc:creator>
  <cp:lastModifiedBy>Burak Kebapci</cp:lastModifiedBy>
  <cp:revision>7</cp:revision>
  <dcterms:created xsi:type="dcterms:W3CDTF">2021-11-10T23:47:02Z</dcterms:created>
  <dcterms:modified xsi:type="dcterms:W3CDTF">2021-11-10T23:52:17Z</dcterms:modified>
</cp:coreProperties>
</file>