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9" r:id="rId6"/>
    <p:sldId id="280" r:id="rId7"/>
    <p:sldId id="282" r:id="rId8"/>
    <p:sldId id="292" r:id="rId9"/>
    <p:sldId id="281" r:id="rId10"/>
    <p:sldId id="283" r:id="rId11"/>
    <p:sldId id="286" r:id="rId12"/>
    <p:sldId id="285" r:id="rId13"/>
    <p:sldId id="284" r:id="rId14"/>
    <p:sldId id="287" r:id="rId15"/>
    <p:sldId id="293" r:id="rId16"/>
    <p:sldId id="288" r:id="rId17"/>
    <p:sldId id="289" r:id="rId18"/>
    <p:sldId id="290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8" autoAdjust="0"/>
    <p:restoredTop sz="86432" autoAdjust="0"/>
  </p:normalViewPr>
  <p:slideViewPr>
    <p:cSldViewPr snapToGrid="0">
      <p:cViewPr varScale="1">
        <p:scale>
          <a:sx n="85" d="100"/>
          <a:sy n="85" d="100"/>
        </p:scale>
        <p:origin x="792" y="62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137842-C6F0-469F-B343-FF2D5436388F}" type="datetime1">
              <a:rPr lang="tr-TR" smtClean="0"/>
              <a:t>19.05.2024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08E50-EFB4-427D-8206-BDE72CFC5C4F}" type="datetime1">
              <a:rPr lang="tr-TR" smtClean="0"/>
              <a:pPr/>
              <a:t>19.05.2024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12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36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54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657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4146574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9581992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4604758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2059136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3638084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89322921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13381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54701295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tr-TR" noProof="0"/>
              <a:t>Ana METİN biçimini düzenlemek için tıklayın</a:t>
            </a:r>
          </a:p>
        </p:txBody>
      </p:sp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195706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İçerik 3 sütu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Ana metni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Ana metni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4" name="Metin Yer Tutucusu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Ana metni düzenlemek için tıklayın</a:t>
            </a:r>
          </a:p>
        </p:txBody>
      </p:sp>
      <p:sp>
        <p:nvSpPr>
          <p:cNvPr id="15" name="İçerik Yer Tutucusu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Alt Bilgi Yer Tutucusu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10" name="Tarih Yer Tutucusu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2" name="Slayt Numarası Yer Tutucusu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68381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54185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ja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Ana METNİ düzenlemek için tıklayın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>
                <a:cs typeface="Calibri"/>
              </a:rPr>
              <a:t>Ana metin stilini düzenlemek için tıklayın</a:t>
            </a:r>
          </a:p>
          <a:p>
            <a:pPr rtl="0"/>
            <a:endParaRPr lang="tr-TR" noProof="0">
              <a:cs typeface="Calibri"/>
            </a:endParaRPr>
          </a:p>
        </p:txBody>
      </p:sp>
      <p:sp>
        <p:nvSpPr>
          <p:cNvPr id="14" name="Resim Yer Tutucusu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6" name="Resim Yer Tutucusu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iri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ikdörtgen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2" name="Başlık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 sz="5400" noProof="0"/>
              <a:t>Ana metin stilini düzenlemek için tıklayın</a:t>
            </a: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sz="2000" noProof="0">
                <a:solidFill>
                  <a:schemeClr val="bg1"/>
                </a:solidFill>
                <a:cs typeface="Calibri"/>
              </a:rPr>
              <a:t>Ana metin stilini düzenlemek için tıklayın</a:t>
            </a:r>
          </a:p>
        </p:txBody>
      </p:sp>
      <p:sp>
        <p:nvSpPr>
          <p:cNvPr id="15" name="Alt Bilgi Yer Tutucusu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tr-TR" noProof="0">
                <a:solidFill>
                  <a:schemeClr val="bg1"/>
                </a:solidFill>
              </a:rPr>
              <a:t>Örnek Alt Bilgi Metni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8" name="Resim Yer Tutucusu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6" name="Resim Yer Tutucusu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ikdörtgen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2" name="Başlık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tr-TR" sz="5400" noProof="0"/>
              <a:t>Ana metin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5" name="Alt Bilgi Yer Tutucusu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tr-TR" noProof="0">
                <a:solidFill>
                  <a:schemeClr val="bg1"/>
                </a:solidFill>
              </a:rPr>
              <a:t>Örnek Alt Bilgi Metni</a:t>
            </a: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sz="2000" noProof="0">
                <a:solidFill>
                  <a:schemeClr val="bg1"/>
                </a:solidFill>
                <a:cs typeface="Calibri"/>
              </a:rPr>
              <a:t>Ana metin stilini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k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23" name="Resim Yer Tutucusu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4" name="Resim Yer Tutucusu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5" name="Resim Yer Tutucusu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6" name="Resim Yer Tutucusu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8" name="Metin Yer Tutucusu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29" name="Metin Yer Tutucusu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30" name="Metin Yer Tutucusu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31" name="Metin Yer Tutucusu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32" name="Metin Yer Tutucusu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33" name="Metin Yer Tutucusu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34" name="Metin Yer Tutucusu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35" name="Metin Yer Tutucusu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6" name="Tarih Yer Tutucusu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Ö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ikdörtgen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tr-TR" noProof="0"/>
              <a:t>Düzenlemek için tıklayın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14" name="Resim Yer Tutucusu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6" name="Resim Yer Tutucusu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8" name="Resim Yer Tutucusu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0" name="Resim Yer Tutucusu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an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tr-TR" noProof="0"/>
              <a:t>Düzenlemek için tıklayın</a:t>
            </a:r>
          </a:p>
        </p:txBody>
      </p:sp>
      <p:sp>
        <p:nvSpPr>
          <p:cNvPr id="16" name="Resim Yer Tutucusu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>
                <a:cs typeface="Calibri"/>
              </a:rPr>
              <a:t>Düzenlemek için tıklayın</a:t>
            </a: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>
                <a:cs typeface="Calibri"/>
              </a:rPr>
              <a:t>Düzenlemek için tıklayın</a:t>
            </a:r>
          </a:p>
        </p:txBody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>
                <a:cs typeface="Calibri"/>
              </a:rPr>
              <a:t>Düzenlemek için tıklayın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15010641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964689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5019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0333967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99036649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9160098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8538209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50638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684" r:id="rId20"/>
    <p:sldLayoutId id="2147483685" r:id="rId21"/>
    <p:sldLayoutId id="2147483686" r:id="rId22"/>
    <p:sldLayoutId id="2147483687" r:id="rId23"/>
    <p:sldLayoutId id="2147483682" r:id="rId24"/>
    <p:sldLayoutId id="2147483689" r:id="rId2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30" y="628425"/>
            <a:ext cx="7100047" cy="5601790"/>
          </a:xfrm>
        </p:spPr>
        <p:txBody>
          <a:bodyPr rtlCol="0"/>
          <a:lstStyle/>
          <a:p>
            <a:pPr algn="l" rtl="0"/>
            <a:r>
              <a:rPr lang="tr-TR" dirty="0">
                <a:solidFill>
                  <a:schemeClr val="bg1"/>
                </a:solidFill>
              </a:rPr>
              <a:t>To-Do lıst app 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86361" y="608060"/>
            <a:ext cx="4162203" cy="5590903"/>
          </a:xfrm>
        </p:spPr>
        <p:txBody>
          <a:bodyPr rtlCol="0"/>
          <a:lstStyle/>
          <a:p>
            <a:pPr rtl="0"/>
            <a:r>
              <a:rPr lang="tr-TR" dirty="0"/>
              <a:t>Burak Hasan Kahraman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8" y="141443"/>
            <a:ext cx="10131425" cy="936314"/>
          </a:xfrm>
        </p:spPr>
        <p:txBody>
          <a:bodyPr/>
          <a:lstStyle/>
          <a:p>
            <a:r>
              <a:rPr lang="tr-TR" dirty="0"/>
              <a:t>BACKEND- </a:t>
            </a:r>
            <a:r>
              <a:rPr lang="tr-TR" dirty="0" err="1"/>
              <a:t>Servıce</a:t>
            </a:r>
            <a:r>
              <a:rPr lang="tr-TR" dirty="0"/>
              <a:t> 2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10</a:t>
            </a:fld>
            <a:endParaRPr lang="tr-TR" noProof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3011A246-694C-33D9-81E9-62FFCC5A8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812" y="1274981"/>
            <a:ext cx="5622376" cy="5093615"/>
          </a:xfrm>
        </p:spPr>
      </p:pic>
    </p:spTree>
    <p:extLst>
      <p:ext uri="{BB962C8B-B14F-4D97-AF65-F5344CB8AC3E}">
        <p14:creationId xmlns:p14="http://schemas.microsoft.com/office/powerpoint/2010/main" val="111864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30" y="163854"/>
            <a:ext cx="10131425" cy="891491"/>
          </a:xfrm>
        </p:spPr>
        <p:txBody>
          <a:bodyPr/>
          <a:lstStyle/>
          <a:p>
            <a:r>
              <a:rPr lang="tr-TR" dirty="0"/>
              <a:t>BACKEND- </a:t>
            </a:r>
            <a:r>
              <a:rPr lang="tr-TR" dirty="0" err="1"/>
              <a:t>Servıce</a:t>
            </a:r>
            <a:r>
              <a:rPr lang="tr-TR" dirty="0"/>
              <a:t> 3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11</a:t>
            </a:fld>
            <a:endParaRPr lang="tr-TR" noProof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A2C38E2C-93C9-8D58-694A-56A4977FF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995" y="1415116"/>
            <a:ext cx="8558009" cy="4833284"/>
          </a:xfrm>
        </p:spPr>
      </p:pic>
    </p:spTree>
    <p:extLst>
      <p:ext uri="{BB962C8B-B14F-4D97-AF65-F5344CB8AC3E}">
        <p14:creationId xmlns:p14="http://schemas.microsoft.com/office/powerpoint/2010/main" val="365708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30" y="163854"/>
            <a:ext cx="10131425" cy="891491"/>
          </a:xfrm>
        </p:spPr>
        <p:txBody>
          <a:bodyPr/>
          <a:lstStyle/>
          <a:p>
            <a:r>
              <a:rPr lang="tr-TR" dirty="0"/>
              <a:t>BACKEND- </a:t>
            </a:r>
            <a:r>
              <a:rPr lang="tr-TR" dirty="0" err="1"/>
              <a:t>Servıce</a:t>
            </a:r>
            <a:r>
              <a:rPr lang="tr-TR" dirty="0"/>
              <a:t> 4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12</a:t>
            </a:fld>
            <a:endParaRPr lang="tr-TR" noProof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012F5270-DBA5-7A19-AB96-DAA4F0D5F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538" y="1748118"/>
            <a:ext cx="8978924" cy="3953434"/>
          </a:xfrm>
        </p:spPr>
      </p:pic>
    </p:spTree>
    <p:extLst>
      <p:ext uri="{BB962C8B-B14F-4D97-AF65-F5344CB8AC3E}">
        <p14:creationId xmlns:p14="http://schemas.microsoft.com/office/powerpoint/2010/main" val="76489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66" y="215153"/>
            <a:ext cx="10131425" cy="936314"/>
          </a:xfrm>
        </p:spPr>
        <p:txBody>
          <a:bodyPr/>
          <a:lstStyle/>
          <a:p>
            <a:r>
              <a:rPr lang="tr-TR" dirty="0"/>
              <a:t>BACKEND- Controller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13</a:t>
            </a:fld>
            <a:endParaRPr lang="tr-TR" noProof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4ECCD83D-720A-348C-460A-8054BCAF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641" y="1479177"/>
            <a:ext cx="7904717" cy="4867835"/>
          </a:xfrm>
        </p:spPr>
      </p:pic>
    </p:spTree>
    <p:extLst>
      <p:ext uri="{BB962C8B-B14F-4D97-AF65-F5344CB8AC3E}">
        <p14:creationId xmlns:p14="http://schemas.microsoft.com/office/powerpoint/2010/main" val="166166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20" y="259976"/>
            <a:ext cx="10131425" cy="931303"/>
          </a:xfrm>
        </p:spPr>
        <p:txBody>
          <a:bodyPr/>
          <a:lstStyle/>
          <a:p>
            <a:r>
              <a:rPr lang="tr-TR" dirty="0"/>
              <a:t>BACKEND- Controller 2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14</a:t>
            </a:fld>
            <a:endParaRPr lang="tr-TR" noProof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1ECD9D8-E770-9018-D030-E4585F868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402" y="1256935"/>
            <a:ext cx="6021196" cy="5412806"/>
          </a:xfrm>
        </p:spPr>
      </p:pic>
    </p:spTree>
    <p:extLst>
      <p:ext uri="{BB962C8B-B14F-4D97-AF65-F5344CB8AC3E}">
        <p14:creationId xmlns:p14="http://schemas.microsoft.com/office/powerpoint/2010/main" val="199767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99" y="376517"/>
            <a:ext cx="10131425" cy="792879"/>
          </a:xfrm>
        </p:spPr>
        <p:txBody>
          <a:bodyPr/>
          <a:lstStyle/>
          <a:p>
            <a:r>
              <a:rPr lang="tr-TR" dirty="0"/>
              <a:t>BACKEND- Controller 3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15</a:t>
            </a:fld>
            <a:endParaRPr lang="tr-TR" noProof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2641D850-EAB6-5C71-49CF-3222B3D5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11" y="1470212"/>
            <a:ext cx="8629777" cy="4778188"/>
          </a:xfrm>
        </p:spPr>
      </p:pic>
    </p:spTree>
    <p:extLst>
      <p:ext uri="{BB962C8B-B14F-4D97-AF65-F5344CB8AC3E}">
        <p14:creationId xmlns:p14="http://schemas.microsoft.com/office/powerpoint/2010/main" val="240817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4D796D-3FC4-3D88-44C0-720E9FF2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POSTGRESQL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0DBA89-106E-9882-35EB-29012118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7CE633F-9882-4A5C-83A2-1109D0C73261}" type="slidenum">
              <a:rPr lang="tr-TR" noProof="0" smtClean="0"/>
              <a:pPr rtl="0">
                <a:spcAft>
                  <a:spcPts val="600"/>
                </a:spcAft>
              </a:pPr>
              <a:t>16</a:t>
            </a:fld>
            <a:endParaRPr lang="tr-TR" noProof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6CF679F8-AD2D-9B18-48FE-CE11258FB4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6460" y="2209284"/>
            <a:ext cx="3880351" cy="4101869"/>
          </a:xfrm>
        </p:spPr>
      </p:pic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F538E665-A1BC-A4AD-6106-ECBA047363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16742" y="2421362"/>
            <a:ext cx="5263634" cy="3677712"/>
          </a:xfrm>
        </p:spPr>
      </p:pic>
    </p:spTree>
    <p:extLst>
      <p:ext uri="{BB962C8B-B14F-4D97-AF65-F5344CB8AC3E}">
        <p14:creationId xmlns:p14="http://schemas.microsoft.com/office/powerpoint/2010/main" val="105058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aşlık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tr-TR" dirty="0"/>
              <a:t>kULLANILAN Teknolojiler</a:t>
            </a:r>
          </a:p>
        </p:txBody>
      </p:sp>
      <p:sp>
        <p:nvSpPr>
          <p:cNvPr id="1039" name="Text Placeholder 2">
            <a:extLst>
              <a:ext uri="{FF2B5EF4-FFF2-40B4-BE49-F238E27FC236}">
                <a16:creationId xmlns:a16="http://schemas.microsoft.com/office/drawing/2014/main" id="{A4AFD9A5-1FFE-7E64-C63F-6317B6FC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472214"/>
            <a:ext cx="3236976" cy="892048"/>
          </a:xfrm>
        </p:spPr>
        <p:txBody>
          <a:bodyPr/>
          <a:lstStyle/>
          <a:p>
            <a:r>
              <a:rPr lang="tr-TR" dirty="0"/>
              <a:t>React.JS</a:t>
            </a:r>
            <a:endParaRPr lang="en-US" dirty="0"/>
          </a:p>
        </p:txBody>
      </p:sp>
      <p:pic>
        <p:nvPicPr>
          <p:cNvPr id="1040" name="Picture 16" descr="React Native - Wikipedia">
            <a:extLst>
              <a:ext uri="{FF2B5EF4-FFF2-40B4-BE49-F238E27FC236}">
                <a16:creationId xmlns:a16="http://schemas.microsoft.com/office/drawing/2014/main" id="{CD2A92CD-F7CC-F6A2-3FF4-4D5F38079F6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39" y="3429000"/>
            <a:ext cx="2587624" cy="224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 Placeholder 4">
            <a:extLst>
              <a:ext uri="{FF2B5EF4-FFF2-40B4-BE49-F238E27FC236}">
                <a16:creationId xmlns:a16="http://schemas.microsoft.com/office/drawing/2014/main" id="{4B7C1080-6A0B-8CD1-765D-E40D91F08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12" y="2472214"/>
            <a:ext cx="3236976" cy="892048"/>
          </a:xfrm>
        </p:spPr>
        <p:txBody>
          <a:bodyPr/>
          <a:lstStyle/>
          <a:p>
            <a:r>
              <a:rPr lang="tr-TR" dirty="0" err="1"/>
              <a:t>sPRİNG</a:t>
            </a:r>
            <a:r>
              <a:rPr lang="tr-TR" dirty="0"/>
              <a:t> BOOT</a:t>
            </a:r>
            <a:endParaRPr lang="en-US" dirty="0"/>
          </a:p>
        </p:txBody>
      </p:sp>
      <p:pic>
        <p:nvPicPr>
          <p:cNvPr id="1046" name="Picture 22" descr="spring-logo - Software House Indonesia">
            <a:extLst>
              <a:ext uri="{FF2B5EF4-FFF2-40B4-BE49-F238E27FC236}">
                <a16:creationId xmlns:a16="http://schemas.microsoft.com/office/drawing/2014/main" id="{7DF9578D-CD45-DC99-BF43-0D049980DAD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60" y="3364262"/>
            <a:ext cx="2587625" cy="2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Text Placeholder 6">
            <a:extLst>
              <a:ext uri="{FF2B5EF4-FFF2-40B4-BE49-F238E27FC236}">
                <a16:creationId xmlns:a16="http://schemas.microsoft.com/office/drawing/2014/main" id="{1B319180-1B76-FE71-EE58-158B79AFF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61068" y="2536952"/>
            <a:ext cx="3236976" cy="892048"/>
          </a:xfrm>
        </p:spPr>
        <p:txBody>
          <a:bodyPr/>
          <a:lstStyle/>
          <a:p>
            <a:r>
              <a:rPr lang="tr-TR" dirty="0" err="1"/>
              <a:t>postgresql</a:t>
            </a:r>
            <a:endParaRPr lang="en-US" dirty="0"/>
          </a:p>
        </p:txBody>
      </p:sp>
      <p:sp>
        <p:nvSpPr>
          <p:cNvPr id="8" name="Slayt Numarası Yer Tutucusu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tr-TR" smtClean="0"/>
              <a:pPr rtl="0">
                <a:spcAft>
                  <a:spcPts val="600"/>
                </a:spcAft>
              </a:pPr>
              <a:t>2</a:t>
            </a:fld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468041E-D74E-AE36-3FE3-8E5109D8B2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281"/>
          <a:stretch/>
        </p:blipFill>
        <p:spPr>
          <a:xfrm>
            <a:off x="8229601" y="3510370"/>
            <a:ext cx="2927385" cy="250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tr-TR" dirty="0"/>
              <a:t>Proje tanıtımı</a:t>
            </a:r>
          </a:p>
        </p:txBody>
      </p:sp>
      <p:sp>
        <p:nvSpPr>
          <p:cNvPr id="42" name="İçerik Yer Tutucusu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1921450"/>
            <a:ext cx="10268712" cy="2708148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To-Do </a:t>
            </a:r>
            <a:r>
              <a:rPr lang="tr-TR" dirty="0" err="1"/>
              <a:t>List</a:t>
            </a:r>
            <a:r>
              <a:rPr lang="tr-TR" dirty="0"/>
              <a:t> projesinde ekranda yapılacaklar listesi listelenir. Kullanıcı yapacağı bir görevi ekleyebilir. Eklenen görevler listelenir ve üzerinde düzenlemeler yapılabilir. Örneğin kullanıcılar tamamladıkları görevi tamamlandı şeklinde işaretleyebilir, silebilir ya da görevin içeriğini düzenleyebilir. </a:t>
            </a:r>
          </a:p>
        </p:txBody>
      </p:sp>
      <p:sp>
        <p:nvSpPr>
          <p:cNvPr id="17" name="Slayt Numarası Yer Tutucusu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tr-TR" smtClean="0"/>
              <a:pPr rtl="0">
                <a:spcAft>
                  <a:spcPts val="600"/>
                </a:spcAft>
              </a:pPr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tr-TR" dirty="0"/>
              <a:t>Proje tanıtımı</a:t>
            </a:r>
          </a:p>
        </p:txBody>
      </p:sp>
      <p:sp>
        <p:nvSpPr>
          <p:cNvPr id="42" name="İçerik Yer Tutucusu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508" y="2416189"/>
            <a:ext cx="10268712" cy="2251651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Ayrıca kullanıcılar ekrana listelenecek görevlere de karar verebilir. Tüm görevleri listeleyebilir, tamamlanmamış görevleri listeleyebilir ya da tamamlanmış görevleri listeleyebilirler.</a:t>
            </a:r>
          </a:p>
          <a:p>
            <a:pPr rtl="0"/>
            <a:endParaRPr lang="tr-TR" dirty="0"/>
          </a:p>
        </p:txBody>
      </p:sp>
      <p:sp>
        <p:nvSpPr>
          <p:cNvPr id="17" name="Slayt Numarası Yer Tutucusu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tr-TR" smtClean="0"/>
              <a:pPr rtl="0">
                <a:spcAft>
                  <a:spcPts val="600"/>
                </a:spcAft>
              </a:pPr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4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5994579-EB61-8AF4-E64A-3D291DE0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78" y="161288"/>
            <a:ext cx="10131425" cy="1456267"/>
          </a:xfrm>
        </p:spPr>
        <p:txBody>
          <a:bodyPr/>
          <a:lstStyle/>
          <a:p>
            <a:r>
              <a:rPr lang="tr-TR" dirty="0"/>
              <a:t>Proje</a:t>
            </a:r>
            <a:endParaRPr lang="en-US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CFFC867-5092-2247-59AF-BC283B8A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tr-TR" noProof="0" smtClean="0"/>
              <a:pPr rtl="0">
                <a:spcAft>
                  <a:spcPts val="600"/>
                </a:spcAft>
              </a:pPr>
              <a:t>5</a:t>
            </a:fld>
            <a:endParaRPr lang="tr-TR" noProof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E8149FA-24BF-1F45-AF9B-FF6616DE8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083" y="1590661"/>
            <a:ext cx="6645834" cy="4728550"/>
          </a:xfrm>
        </p:spPr>
      </p:pic>
    </p:spTree>
    <p:extLst>
      <p:ext uri="{BB962C8B-B14F-4D97-AF65-F5344CB8AC3E}">
        <p14:creationId xmlns:p14="http://schemas.microsoft.com/office/powerpoint/2010/main" val="8566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şlık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58" y="340658"/>
            <a:ext cx="9192095" cy="806152"/>
          </a:xfrm>
        </p:spPr>
        <p:txBody>
          <a:bodyPr rtlCol="0" anchor="ctr">
            <a:normAutofit/>
          </a:bodyPr>
          <a:lstStyle/>
          <a:p>
            <a:pPr rtl="0"/>
            <a:r>
              <a:rPr lang="tr-TR" dirty="0" err="1"/>
              <a:t>Package</a:t>
            </a:r>
            <a:r>
              <a:rPr lang="tr-TR" dirty="0"/>
              <a:t> yapısı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tr-TR" smtClean="0"/>
              <a:pPr rtl="0">
                <a:spcAft>
                  <a:spcPts val="600"/>
                </a:spcAft>
              </a:pPr>
              <a:t>6</a:t>
            </a:fld>
            <a:endParaRPr lang="tr-TR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AC9082C-5A8B-3DFE-C56E-15C68E480608}"/>
              </a:ext>
            </a:extLst>
          </p:cNvPr>
          <p:cNvSpPr txBox="1"/>
          <p:nvPr/>
        </p:nvSpPr>
        <p:spPr>
          <a:xfrm>
            <a:off x="2344925" y="1523048"/>
            <a:ext cx="32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BACKEND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E673E08-9842-0972-20F4-6A2B16B30A96}"/>
              </a:ext>
            </a:extLst>
          </p:cNvPr>
          <p:cNvSpPr txBox="1"/>
          <p:nvPr/>
        </p:nvSpPr>
        <p:spPr>
          <a:xfrm>
            <a:off x="7536144" y="1523048"/>
            <a:ext cx="32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FRONTEND</a:t>
            </a: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F00CAF94-977C-2D50-4F14-FC888D7BF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5013" y="1984317"/>
            <a:ext cx="2470430" cy="4461307"/>
          </a:xfr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453D8C95-38DB-16E1-9DF5-5EB2F82BE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190" y="2021263"/>
            <a:ext cx="2470430" cy="44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7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25" y="338666"/>
            <a:ext cx="10131425" cy="1456267"/>
          </a:xfrm>
        </p:spPr>
        <p:txBody>
          <a:bodyPr/>
          <a:lstStyle/>
          <a:p>
            <a:r>
              <a:rPr lang="tr-TR" dirty="0"/>
              <a:t>Backend- enTITY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7</a:t>
            </a:fld>
            <a:endParaRPr lang="tr-TR" noProof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45B14E0-A340-FDD9-E7CD-1654A4702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362" y="1456539"/>
            <a:ext cx="6675149" cy="5062795"/>
          </a:xfrm>
        </p:spPr>
      </p:pic>
    </p:spTree>
    <p:extLst>
      <p:ext uri="{BB962C8B-B14F-4D97-AF65-F5344CB8AC3E}">
        <p14:creationId xmlns:p14="http://schemas.microsoft.com/office/powerpoint/2010/main" val="134008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BACKEND- Reposıtory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8</a:t>
            </a:fld>
            <a:endParaRPr lang="tr-TR" noProof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44A48FCB-9243-5BF9-F5B4-3938D16DA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916" y="2547054"/>
            <a:ext cx="7558168" cy="3512433"/>
          </a:xfrm>
        </p:spPr>
      </p:pic>
    </p:spTree>
    <p:extLst>
      <p:ext uri="{BB962C8B-B14F-4D97-AF65-F5344CB8AC3E}">
        <p14:creationId xmlns:p14="http://schemas.microsoft.com/office/powerpoint/2010/main" val="417072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BACKEND- </a:t>
            </a:r>
            <a:r>
              <a:rPr lang="tr-TR" dirty="0" err="1"/>
              <a:t>Servıce</a:t>
            </a: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9</a:t>
            </a:fld>
            <a:endParaRPr lang="tr-TR" noProof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73D7A7E-13BB-FA06-9D8E-2BC6CB384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338" y="1932513"/>
            <a:ext cx="8267323" cy="4450358"/>
          </a:xfrm>
        </p:spPr>
      </p:pic>
    </p:spTree>
    <p:extLst>
      <p:ext uri="{BB962C8B-B14F-4D97-AF65-F5344CB8AC3E}">
        <p14:creationId xmlns:p14="http://schemas.microsoft.com/office/powerpoint/2010/main" val="1256744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TM03457452[[fn=Gökyüzü]]</Template>
  <TotalTime>143</TotalTime>
  <Words>126</Words>
  <Application>Microsoft Office PowerPoint</Application>
  <PresentationFormat>Geniş ekran</PresentationFormat>
  <Paragraphs>44</Paragraphs>
  <Slides>16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Gökyüzü</vt:lpstr>
      <vt:lpstr>To-Do lıst app </vt:lpstr>
      <vt:lpstr>kULLANILAN Teknolojiler</vt:lpstr>
      <vt:lpstr>Proje tanıtımı</vt:lpstr>
      <vt:lpstr>Proje tanıtımı</vt:lpstr>
      <vt:lpstr>Proje</vt:lpstr>
      <vt:lpstr>Package yapısı</vt:lpstr>
      <vt:lpstr>Backend- enTITY</vt:lpstr>
      <vt:lpstr>BACKEND- Reposıtory</vt:lpstr>
      <vt:lpstr>BACKEND- Servıce</vt:lpstr>
      <vt:lpstr>BACKEND- Servıce 2</vt:lpstr>
      <vt:lpstr>BACKEND- Servıce 3</vt:lpstr>
      <vt:lpstr>BACKEND- Servıce 4</vt:lpstr>
      <vt:lpstr>BACKEND- Controller</vt:lpstr>
      <vt:lpstr>BACKEND- Controller 2</vt:lpstr>
      <vt:lpstr>BACKEND- Controller 3</vt:lpstr>
      <vt:lpstr>POSTGRESQL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 app </dc:title>
  <dc:creator>ismail karakaya</dc:creator>
  <cp:lastModifiedBy>Burak KAHRAMAN</cp:lastModifiedBy>
  <cp:revision>3</cp:revision>
  <dcterms:created xsi:type="dcterms:W3CDTF">2023-11-14T13:49:43Z</dcterms:created>
  <dcterms:modified xsi:type="dcterms:W3CDTF">2024-05-18T21:52:38Z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