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7" r:id="rId16"/>
    <p:sldId id="278" r:id="rId17"/>
    <p:sldId id="275" r:id="rId18"/>
    <p:sldId id="276" r:id="rId19"/>
    <p:sldId id="279" r:id="rId20"/>
    <p:sldId id="280" r:id="rId21"/>
    <p:sldId id="281" r:id="rId22"/>
    <p:sldId id="282" r:id="rId23"/>
    <p:sldId id="287" r:id="rId24"/>
    <p:sldId id="286" r:id="rId25"/>
    <p:sldId id="285" r:id="rId26"/>
    <p:sldId id="273" r:id="rId27"/>
    <p:sldId id="288" r:id="rId2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E2BB-9542-486B-AD12-3445BF59F467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B4D56-AA98-4D90-9E12-45FD66255FF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081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7315-9600-4495-978F-441FF744405F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D9537-B299-4FE8-AC5E-0A5BF904DEC3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39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C2B3A-12D6-4088-967C-DA049A948ADE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E459F-AE74-4B12-AAF7-BC05E354C433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606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16F2-B338-4963-B986-A1A16F2720FE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44ADF-A9B7-4592-B073-2D6C8823717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4647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5C66E-F099-4C25-ADFA-7B6778D8FC07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A8E37-05E8-4763-A953-1DD729967F8C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742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E64A-F86A-4929-A9F0-32A0BE7C066F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14CFA-83A6-4ED9-9626-8B17B5ABC46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625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59E56-D184-48F3-A189-AE07971C8560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A431-27A2-4AF3-B35D-921ABEE0316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80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500F0-AD27-411B-A315-148044A4B22E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0817E-D75F-4905-A6A2-8C382686E8C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091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0C7B-1FCC-4E1D-B75F-65703AEE5B2A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06430-8506-4279-8752-D61BBACD7A9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777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C7A50-0467-4863-BC12-2602A8CFF144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475AA-83CD-4CD6-A7C5-1D90C938B41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716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197E-BBC6-4796-BC1F-CBBA3ECBB0D7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DB6CA-3748-43E0-B5B2-912BB46EE03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321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A513EF-B145-49F0-9878-D9F351492A70}" type="datetimeFigureOut">
              <a:rPr lang="tr-TR"/>
              <a:pPr>
                <a:defRPr/>
              </a:pPr>
              <a:t>22.4.2019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735800-742A-400C-BCAE-6CFEA9799F71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opic/libraries/architecture/roo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mindorks.com/course/android-mvp-introduction/public/chapter/id/5/page/id/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tutorials/how-to-adopt-model-view-presenter-on-android--cms-26206" TargetMode="External"/><Relationship Id="rId5" Type="http://schemas.openxmlformats.org/officeDocument/2006/relationships/hyperlink" Target="https://en.wikipedia.org/wiki/Model%E2%80%93view%E2%80%93presenter" TargetMode="External"/><Relationship Id="rId4" Type="http://schemas.openxmlformats.org/officeDocument/2006/relationships/hyperlink" Target="https://medium.freecodecamp.org/my-crypto-coins-app-series-part-3-df57f86daf74" TargetMode="External"/><Relationship Id="rId9" Type="http://schemas.openxmlformats.org/officeDocument/2006/relationships/hyperlink" Target="https://medium.com/androiddevelopers/room-rxjava-acb0cd4f3757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urakkal/AndroidMV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36613"/>
            <a:ext cx="2736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3"/>
            <a:ext cx="9144000" cy="906462"/>
            <a:chOff x="0" y="5719432"/>
            <a:chExt cx="9144000" cy="907020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6588125" y="6278576"/>
              <a:ext cx="2547938" cy="347876"/>
            </a:xfrm>
            <a:prstGeom prst="rect">
              <a:avLst/>
            </a:prstGeom>
          </p:spPr>
          <p:txBody>
            <a:bodyPr>
              <a:normAutofit fontScale="925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tr-TR" sz="2000" dirty="0" smtClean="0"/>
                <a:t>www.sakarya.edu.tr</a:t>
              </a:r>
              <a:endParaRPr lang="tr-TR" sz="2000" dirty="0"/>
            </a:p>
          </p:txBody>
        </p:sp>
      </p:grpSp>
      <p:sp>
        <p:nvSpPr>
          <p:cNvPr id="10" name="Başlık 1"/>
          <p:cNvSpPr txBox="1">
            <a:spLocks/>
          </p:cNvSpPr>
          <p:nvPr/>
        </p:nvSpPr>
        <p:spPr bwMode="auto">
          <a:xfrm>
            <a:off x="179512" y="3038473"/>
            <a:ext cx="5052392" cy="123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tr-T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Android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MVP Mimarisi</a:t>
            </a: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2000" dirty="0" smtClean="0"/>
              <a:t>MVP mimarisinin </a:t>
            </a:r>
            <a:r>
              <a:rPr lang="tr-TR" sz="2000" dirty="0" err="1" smtClean="0"/>
              <a:t>Android</a:t>
            </a:r>
            <a:r>
              <a:rPr lang="tr-TR" sz="2000" dirty="0" smtClean="0"/>
              <a:t> platformunda uygulama geliştirilirken uygulanması</a:t>
            </a:r>
            <a:endParaRPr lang="tr-TR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Alt Başlık 2"/>
          <p:cNvSpPr txBox="1">
            <a:spLocks/>
          </p:cNvSpPr>
          <p:nvPr/>
        </p:nvSpPr>
        <p:spPr bwMode="auto">
          <a:xfrm>
            <a:off x="5796136" y="3298369"/>
            <a:ext cx="252028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Burak KAL</a:t>
            </a:r>
          </a:p>
          <a:p>
            <a:pPr algn="l"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Y185012056</a:t>
            </a:r>
            <a:endParaRPr lang="tr-T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251520" y="1700808"/>
            <a:ext cx="1698172" cy="3640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6" name="Dikdörtgen 15"/>
          <p:cNvSpPr/>
          <p:nvPr/>
        </p:nvSpPr>
        <p:spPr>
          <a:xfrm>
            <a:off x="3704469" y="1700807"/>
            <a:ext cx="1698172" cy="364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7" name="Dikdörtgen 16"/>
          <p:cNvSpPr/>
          <p:nvPr/>
        </p:nvSpPr>
        <p:spPr>
          <a:xfrm>
            <a:off x="7157418" y="1700806"/>
            <a:ext cx="1698172" cy="3640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2167408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93382" y="197060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Kullanıcı Olayı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251520" y="1700808"/>
            <a:ext cx="1698172" cy="3640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6" name="Dikdörtgen 15"/>
          <p:cNvSpPr/>
          <p:nvPr/>
        </p:nvSpPr>
        <p:spPr>
          <a:xfrm>
            <a:off x="3704469" y="1700807"/>
            <a:ext cx="1698172" cy="364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7" name="Dikdörtgen 16"/>
          <p:cNvSpPr/>
          <p:nvPr/>
        </p:nvSpPr>
        <p:spPr>
          <a:xfrm>
            <a:off x="7157418" y="1700806"/>
            <a:ext cx="1698172" cy="3640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2167408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5629065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93382" y="197060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Kullanıcı Olayı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5448753" y="1970602"/>
            <a:ext cx="17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Model’i güncelle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7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251520" y="1700808"/>
            <a:ext cx="1698172" cy="3640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6" name="Dikdörtgen 15"/>
          <p:cNvSpPr/>
          <p:nvPr/>
        </p:nvSpPr>
        <p:spPr>
          <a:xfrm>
            <a:off x="3704469" y="1700807"/>
            <a:ext cx="1698172" cy="364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7" name="Dikdörtgen 16"/>
          <p:cNvSpPr/>
          <p:nvPr/>
        </p:nvSpPr>
        <p:spPr>
          <a:xfrm>
            <a:off x="7157418" y="1700806"/>
            <a:ext cx="1698172" cy="3640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2167408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5629065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5629065" y="4596406"/>
            <a:ext cx="1384663" cy="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93382" y="197060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Kullanıcı Olayı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5448753" y="1970602"/>
            <a:ext cx="17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Model’i güncelle</a:t>
            </a:r>
            <a:endParaRPr lang="tr-TR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546331" y="3805430"/>
            <a:ext cx="156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Güncellenmiş veriyi döndür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08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251520" y="1700808"/>
            <a:ext cx="1698172" cy="3640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6" name="Dikdörtgen 15"/>
          <p:cNvSpPr/>
          <p:nvPr/>
        </p:nvSpPr>
        <p:spPr>
          <a:xfrm>
            <a:off x="3704469" y="1700807"/>
            <a:ext cx="1698172" cy="364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7" name="Dikdörtgen 16"/>
          <p:cNvSpPr/>
          <p:nvPr/>
        </p:nvSpPr>
        <p:spPr>
          <a:xfrm>
            <a:off x="7157418" y="1700806"/>
            <a:ext cx="1698172" cy="3640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2167408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5629065" y="2484578"/>
            <a:ext cx="1384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5629065" y="4596406"/>
            <a:ext cx="1384663" cy="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 flipH="1">
            <a:off x="2093382" y="4596406"/>
            <a:ext cx="1384663" cy="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93382" y="197060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Kullanıcı Olayı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5448753" y="1970602"/>
            <a:ext cx="17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Model’i güncelle</a:t>
            </a:r>
            <a:endParaRPr lang="tr-TR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546331" y="3805430"/>
            <a:ext cx="156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Güncellenmiş veriyi döndür</a:t>
            </a:r>
            <a:endParaRPr lang="tr-TR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1998480" y="4082429"/>
            <a:ext cx="1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View’i</a:t>
            </a:r>
            <a:r>
              <a:rPr lang="tr-TR" dirty="0" smtClean="0"/>
              <a:t> güncelle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Paket Yapısı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İçerik Yer Tutucus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81" y="1807888"/>
            <a:ext cx="3667637" cy="3934374"/>
          </a:xfrm>
        </p:spPr>
      </p:pic>
    </p:spTree>
    <p:extLst>
      <p:ext uri="{BB962C8B-B14F-4D97-AF65-F5344CB8AC3E}">
        <p14:creationId xmlns:p14="http://schemas.microsoft.com/office/powerpoint/2010/main" val="3693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Model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2698249"/>
            <a:ext cx="3826768" cy="1900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Entity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PrimaryKey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autoGenerate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true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long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surname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surname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this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name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this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surname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surname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4048" y="2979239"/>
            <a:ext cx="3250704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lang="tr-TR" altLang="tr-TR" sz="9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Dao</a:t>
            </a: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tr-TR" altLang="tr-TR" sz="9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interface</a:t>
            </a: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tr-TR" altLang="tr-TR" sz="9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UserDao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@Query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tr-TR" altLang="tr-TR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"SELECT * FROM User"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b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Flowable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&lt;</a:t>
            </a:r>
            <a:r>
              <a:rPr lang="tr-TR" altLang="tr-TR" sz="9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List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&lt;User&gt;&gt; </a:t>
            </a:r>
            <a:r>
              <a:rPr lang="tr-TR" altLang="tr-TR" sz="9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getAllUsers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lang="tr-TR" altLang="tr-TR" sz="9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Insert</a:t>
            </a: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tr-TR" altLang="tr-TR" sz="900" dirty="0" smtClean="0">
                <a:solidFill>
                  <a:srgbClr val="FFC66D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insert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(User </a:t>
            </a:r>
            <a:r>
              <a:rPr lang="tr-TR" altLang="tr-TR" sz="9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dirty="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tr-TR" altLang="tr-TR" sz="1800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Model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0504" y="2420888"/>
            <a:ext cx="584299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@Database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entities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User.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class,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version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 abstract class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extends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RoomDatabase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 static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 </a:t>
            </a:r>
            <a:r>
              <a:rPr kumimoji="0" lang="tr-TR" altLang="tr-T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INSTANCE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public abstract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UserDao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userDao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public static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getInstance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(Context context)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if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INSTANCE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==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null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</a:t>
            </a:r>
            <a:r>
              <a:rPr kumimoji="0" lang="tr-TR" altLang="tr-T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INSTANCE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Room.</a:t>
            </a:r>
            <a:r>
              <a:rPr kumimoji="0" lang="tr-TR" altLang="tr-T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databaseBuilder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(context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AppDatabase.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class,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"user.db"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.build()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return </a:t>
            </a:r>
            <a:r>
              <a:rPr kumimoji="0" lang="tr-TR" altLang="tr-T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INSTANCE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Model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3568" y="3068960"/>
            <a:ext cx="281865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interface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AppDataSource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Flowable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&lt;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&lt;User&gt;&gt;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Completable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addUser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(User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211960" y="2311572"/>
            <a:ext cx="4186808" cy="27083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 class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AppModel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implements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AppDataSource {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AppDatabase </a:t>
            </a:r>
            <a:r>
              <a:rPr lang="tr-TR" altLang="tr-TR" sz="900" smtClean="0">
                <a:solidFill>
                  <a:srgbClr val="9876AA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appDatabase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public </a:t>
            </a:r>
            <a:r>
              <a:rPr lang="tr-TR" altLang="tr-TR" sz="900" smtClean="0">
                <a:solidFill>
                  <a:srgbClr val="FFC66D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(AppDatabase appDatabase) {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this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tr-TR" altLang="tr-TR" sz="900" smtClean="0">
                <a:solidFill>
                  <a:srgbClr val="9876AA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appDatabase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 appDatabase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@Override</a:t>
            </a:r>
            <a:b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Flowable&lt;List&lt;User&gt;&gt; </a:t>
            </a:r>
            <a:r>
              <a:rPr lang="tr-TR" altLang="tr-TR" sz="900" smtClean="0">
                <a:solidFill>
                  <a:srgbClr val="FFC66D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getUsers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return </a:t>
            </a:r>
            <a:r>
              <a:rPr lang="tr-TR" altLang="tr-TR" sz="900" smtClean="0">
                <a:solidFill>
                  <a:srgbClr val="9876AA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appDatabase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.userDao().getAllUsers()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@Override</a:t>
            </a:r>
            <a:b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BBB52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Completable </a:t>
            </a:r>
            <a:r>
              <a:rPr lang="tr-TR" altLang="tr-TR" sz="900" smtClean="0">
                <a:solidFill>
                  <a:srgbClr val="FFC66D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addUser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(User user) {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return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Completable.</a:t>
            </a:r>
            <a:r>
              <a:rPr lang="tr-TR" altLang="tr-TR" sz="900" i="1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fromAction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(() -&gt; </a:t>
            </a:r>
            <a:r>
              <a:rPr lang="tr-TR" altLang="tr-TR" sz="900" smtClean="0">
                <a:solidFill>
                  <a:srgbClr val="9876AA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appDatabase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.userDao().insert(</a:t>
            </a:r>
            <a:r>
              <a:rPr lang="tr-TR" altLang="tr-TR" sz="900" smtClean="0">
                <a:solidFill>
                  <a:srgbClr val="B389C5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))</a:t>
            </a: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CC783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tr-TR" altLang="tr-TR" sz="900" smtClean="0">
                <a:solidFill>
                  <a:srgbClr val="A9B7C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tr-TR" altLang="tr-TR" sz="1800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</a:t>
            </a:r>
            <a:r>
              <a:rPr lang="tr-TR" dirty="0" err="1" smtClean="0"/>
              <a:t>Contract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694620" y="1916832"/>
            <a:ext cx="375476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 interface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UserContract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interface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showUsers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(List&lt;User&gt; users)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showNoUser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showGetUserError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showAddUserSuccess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showAddUserError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interface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 {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loadUsers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addUser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(String name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 surname)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void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unsubscribe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</a:t>
            </a:r>
            <a:r>
              <a:rPr lang="tr-TR" dirty="0" err="1" smtClean="0"/>
              <a:t>View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7076" y="1194535"/>
            <a:ext cx="608984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UserActivity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extends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AppCompatActivity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implements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UserContract.View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RecyclerView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recyclerUserList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TextView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tvInfoNoUser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ImageView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imgInfoNoUser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UserPresenter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protected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onCreate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(Bundle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savedInstanceState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super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.onCreate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savedInstanceState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setContentView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R.layout.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activity_user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recyclerUserList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findViewById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R.id.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rv_user_list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tvInfoNoUser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findViewById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R.id.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tv_info_title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imgInfoNoUser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findViewById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R.id.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img_info_icon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recyclerUserList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.setAdapter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getInstance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getApplicationContext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=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UserPresenter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this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.loadUsers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protected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onDestroy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super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.onDestroy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.unsubscribe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altLang="tr-TR" dirty="0" smtClean="0"/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r>
              <a:rPr lang="tr-TR" dirty="0" smtClean="0"/>
              <a:t>Neden mimari yapı kullanmalıyız?</a:t>
            </a:r>
          </a:p>
          <a:p>
            <a:r>
              <a:rPr lang="tr-TR" dirty="0" smtClean="0"/>
              <a:t>Mimari yapılar</a:t>
            </a:r>
          </a:p>
          <a:p>
            <a:r>
              <a:rPr lang="tr-TR" dirty="0" smtClean="0"/>
              <a:t>Mimari yapıların karşılaştırılması</a:t>
            </a:r>
          </a:p>
          <a:p>
            <a:r>
              <a:rPr lang="tr-TR" dirty="0" smtClean="0"/>
              <a:t>MVP</a:t>
            </a:r>
          </a:p>
          <a:p>
            <a:r>
              <a:rPr lang="tr-TR" dirty="0" smtClean="0"/>
              <a:t>MVP mimarisinin </a:t>
            </a:r>
            <a:r>
              <a:rPr lang="tr-TR" dirty="0" err="1" smtClean="0"/>
              <a:t>Android</a:t>
            </a:r>
            <a:r>
              <a:rPr lang="tr-TR" dirty="0" smtClean="0"/>
              <a:t> üzerine uygulanması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Kullanıcıların Getirilmesi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0658" y="2852936"/>
            <a:ext cx="3898776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protected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onCreate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(Bundle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savedInstanceState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presenter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.loadUsers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148064" y="2492896"/>
            <a:ext cx="1124572" cy="2183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0" name="Dikdörtgen 9"/>
          <p:cNvSpPr/>
          <p:nvPr/>
        </p:nvSpPr>
        <p:spPr>
          <a:xfrm>
            <a:off x="7706125" y="2492896"/>
            <a:ext cx="1124572" cy="218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6530902" y="3023811"/>
            <a:ext cx="916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446066" y="2508937"/>
            <a:ext cx="1326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loadUsers</a:t>
            </a:r>
            <a:r>
              <a:rPr lang="tr-TR" sz="1600" dirty="0" smtClean="0"/>
              <a:t>()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6612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Kullanıcıların Getirilmesi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3227" y="2152804"/>
            <a:ext cx="404279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UserPresenter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implements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UserContract.Presenter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loadUsers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model.getUsers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subscribeOn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(Schedulers.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io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observeOn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AndroidSchedulers.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mainThread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subscribe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-&gt;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if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users.isEmpty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view.showNoUser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else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}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throwable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-&gt;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view.showGetUserError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compositeDisposable.add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148064" y="2492896"/>
            <a:ext cx="1124572" cy="218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2" name="Dikdörtgen 11"/>
          <p:cNvSpPr/>
          <p:nvPr/>
        </p:nvSpPr>
        <p:spPr>
          <a:xfrm>
            <a:off x="7706125" y="2492896"/>
            <a:ext cx="1124572" cy="2183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6530902" y="3023811"/>
            <a:ext cx="916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6446066" y="2508937"/>
            <a:ext cx="1326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getUsers</a:t>
            </a:r>
            <a:r>
              <a:rPr lang="tr-TR" sz="1600" dirty="0" smtClean="0"/>
              <a:t>()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7922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Kullanıcıların Getirilmesi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4338" y="2564904"/>
            <a:ext cx="375476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AppModel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implements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AppDataSource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Flowable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&lt;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&lt;User&gt;&gt;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return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appDatabase.userDao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().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getAllUsers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148064" y="2492896"/>
            <a:ext cx="1124572" cy="218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0" name="Dikdörtgen 9"/>
          <p:cNvSpPr/>
          <p:nvPr/>
        </p:nvSpPr>
        <p:spPr>
          <a:xfrm>
            <a:off x="7706125" y="2492896"/>
            <a:ext cx="1124572" cy="2183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6530902" y="3023811"/>
            <a:ext cx="916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446066" y="2508937"/>
            <a:ext cx="1326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getUsers</a:t>
            </a:r>
            <a:r>
              <a:rPr lang="tr-TR" sz="1600" dirty="0" smtClean="0"/>
              <a:t>()</a:t>
            </a:r>
            <a:endParaRPr lang="tr-TR" sz="1600" dirty="0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6528872" y="4221088"/>
            <a:ext cx="921017" cy="11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6468149" y="3741397"/>
            <a:ext cx="11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List</a:t>
            </a:r>
            <a:r>
              <a:rPr lang="tr-TR" sz="1600" dirty="0" smtClean="0"/>
              <a:t>&lt;User&gt;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5755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Kullanıcıların Getirilmesi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3227" y="2152804"/>
            <a:ext cx="404279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UserPresenter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implements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UserContract.Presenter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loadUsers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model.getUsers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subscribeOn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(Schedulers.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io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observeOn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AndroidSchedulers.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mainThread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subscribe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-&gt;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if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users.isEmpty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view.showNoUser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else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        }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throwable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-&gt;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view.showGetUserError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compositeDisposable.add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disposable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148064" y="2492896"/>
            <a:ext cx="1124572" cy="218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sp>
        <p:nvSpPr>
          <p:cNvPr id="12" name="Dikdörtgen 11"/>
          <p:cNvSpPr/>
          <p:nvPr/>
        </p:nvSpPr>
        <p:spPr>
          <a:xfrm>
            <a:off x="7706125" y="2492896"/>
            <a:ext cx="1124572" cy="2183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6530902" y="3023811"/>
            <a:ext cx="916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6446066" y="2508937"/>
            <a:ext cx="1326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getUsers</a:t>
            </a:r>
            <a:r>
              <a:rPr lang="tr-TR" sz="1600" dirty="0" smtClean="0"/>
              <a:t>()</a:t>
            </a:r>
            <a:endParaRPr lang="tr-TR" sz="1600" dirty="0"/>
          </a:p>
        </p:txBody>
      </p:sp>
      <p:cxnSp>
        <p:nvCxnSpPr>
          <p:cNvPr id="15" name="Düz Ok Bağlayıcısı 14"/>
          <p:cNvCxnSpPr/>
          <p:nvPr/>
        </p:nvCxnSpPr>
        <p:spPr>
          <a:xfrm flipH="1">
            <a:off x="6528872" y="3836683"/>
            <a:ext cx="921017" cy="1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6468149" y="3356992"/>
            <a:ext cx="11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List</a:t>
            </a:r>
            <a:r>
              <a:rPr lang="tr-TR" sz="1600" dirty="0" smtClean="0"/>
              <a:t>&lt;User&gt;</a:t>
            </a:r>
            <a:endParaRPr lang="tr-TR" sz="1600" dirty="0"/>
          </a:p>
        </p:txBody>
      </p:sp>
      <p:cxnSp>
        <p:nvCxnSpPr>
          <p:cNvPr id="17" name="Düz Ok Bağlayıcısı 16"/>
          <p:cNvCxnSpPr/>
          <p:nvPr/>
        </p:nvCxnSpPr>
        <p:spPr>
          <a:xfrm flipH="1">
            <a:off x="6528872" y="4465077"/>
            <a:ext cx="921017" cy="1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6544302" y="4044270"/>
            <a:ext cx="89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onError</a:t>
            </a:r>
            <a:r>
              <a:rPr lang="tr-TR" sz="1200" dirty="0" smtClean="0"/>
              <a:t>()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946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– Kullanıcıların Getirilmesi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4330824" cy="45259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class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UserActivity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extends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AppCompatActivity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implements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UserContract.View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List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&lt;User&gt;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hideInfoView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showUserView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userAdapter.setUsers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showNoUser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hideUserView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showInfoView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Override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showGetUserError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showToast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"An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error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occurred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while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getting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users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."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void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showToast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String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message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 {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   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Toast.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makeText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getApplicationContext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message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Toast.</a:t>
            </a:r>
            <a:r>
              <a:rPr kumimoji="0" lang="tr-TR" altLang="tr-T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LENGTH_SHORT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).</a:t>
            </a:r>
            <a:r>
              <a:rPr kumimoji="0" lang="tr-TR" altLang="tr-T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show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   ...</a:t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017341" y="1844824"/>
            <a:ext cx="1124572" cy="3384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View</a:t>
            </a:r>
            <a:endParaRPr lang="tr-TR" dirty="0" smtClean="0"/>
          </a:p>
        </p:txBody>
      </p:sp>
      <p:sp>
        <p:nvSpPr>
          <p:cNvPr id="10" name="Dikdörtgen 9"/>
          <p:cNvSpPr/>
          <p:nvPr/>
        </p:nvSpPr>
        <p:spPr>
          <a:xfrm>
            <a:off x="7575402" y="1844824"/>
            <a:ext cx="112457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Presenter</a:t>
            </a:r>
            <a:endParaRPr lang="tr-TR" dirty="0" smtClean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6400179" y="2375739"/>
            <a:ext cx="916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315343" y="1860865"/>
            <a:ext cx="1326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loadUsers</a:t>
            </a:r>
            <a:r>
              <a:rPr lang="tr-TR" sz="1600" dirty="0" smtClean="0"/>
              <a:t>()</a:t>
            </a:r>
            <a:endParaRPr lang="tr-TR" sz="1600" dirty="0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6421318" y="3551564"/>
            <a:ext cx="921017" cy="1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6415931" y="3121699"/>
            <a:ext cx="121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showUsers</a:t>
            </a:r>
            <a:r>
              <a:rPr lang="tr-TR" sz="1400" dirty="0" smtClean="0"/>
              <a:t>()</a:t>
            </a:r>
            <a:endParaRPr lang="tr-TR" sz="1400" dirty="0"/>
          </a:p>
        </p:txBody>
      </p:sp>
      <p:cxnSp>
        <p:nvCxnSpPr>
          <p:cNvPr id="15" name="Düz Ok Bağlayıcısı 14"/>
          <p:cNvCxnSpPr/>
          <p:nvPr/>
        </p:nvCxnSpPr>
        <p:spPr>
          <a:xfrm flipH="1">
            <a:off x="6424919" y="4226757"/>
            <a:ext cx="921017" cy="1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6360594" y="3830854"/>
            <a:ext cx="11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showNoUser</a:t>
            </a:r>
            <a:r>
              <a:rPr lang="tr-TR" sz="1200" dirty="0" smtClean="0"/>
              <a:t>()</a:t>
            </a:r>
            <a:endParaRPr lang="tr-TR" sz="1200" dirty="0"/>
          </a:p>
        </p:txBody>
      </p:sp>
      <p:cxnSp>
        <p:nvCxnSpPr>
          <p:cNvPr id="17" name="Düz Ok Bağlayıcısı 16"/>
          <p:cNvCxnSpPr/>
          <p:nvPr/>
        </p:nvCxnSpPr>
        <p:spPr>
          <a:xfrm flipH="1">
            <a:off x="6451532" y="4909304"/>
            <a:ext cx="921017" cy="1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6196792" y="4521735"/>
            <a:ext cx="149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showGetUserError</a:t>
            </a:r>
            <a:r>
              <a:rPr lang="tr-TR" sz="1200" dirty="0" smtClean="0"/>
              <a:t>()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262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7638"/>
            <a:ext cx="2160240" cy="3840427"/>
          </a:xfr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7640"/>
            <a:ext cx="2160240" cy="384042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998767" y="5590888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ShowNoUser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907748" y="5590888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ShowUsers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01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4"/>
              </a:rPr>
              <a:t>https://medium.freecodecamp.org/my-crypto-coins-app-series-part-3-df57f86daf74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5"/>
              </a:rPr>
              <a:t>https://en.wikipedia.org/wiki/Model%E2%80%93view%E2%80%93presenter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6"/>
              </a:rPr>
              <a:t>https://code.tutsplus.com/tutorials/how-to-adopt-model-view-presenter-on-android--cms-26206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7"/>
              </a:rPr>
              <a:t>https://mindorks.com/course/android-mvp-introduction/public/chapter/id/5/page/id/19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8"/>
              </a:rPr>
              <a:t>https://developer.android.com/topic/libraries/architecture/room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>
                <a:hlinkClick r:id="rId9"/>
              </a:rPr>
              <a:t>https://medium.com/androiddevelopers/room-rxjava-acb0cd4f3757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060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r>
              <a:rPr lang="tr-TR" sz="2800" dirty="0">
                <a:hlinkClick r:id="rId4"/>
              </a:rPr>
              <a:t>https://github.com/burakkal/AndroidMVP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714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Mimari Yapı Kullanmalıyız?</a:t>
            </a:r>
            <a:endParaRPr lang="tr-TR" altLang="tr-TR" dirty="0" smtClean="0"/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r>
              <a:rPr lang="tr-TR" dirty="0" smtClean="0"/>
              <a:t>Katmanlar birbirinden ayrılmış (</a:t>
            </a:r>
            <a:r>
              <a:rPr lang="tr-TR" dirty="0" err="1" smtClean="0"/>
              <a:t>Seperation</a:t>
            </a:r>
            <a:r>
              <a:rPr lang="tr-TR" dirty="0" smtClean="0"/>
              <a:t> of </a:t>
            </a:r>
            <a:r>
              <a:rPr lang="tr-TR" dirty="0" err="1" smtClean="0"/>
              <a:t>Concerns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Modülerlik</a:t>
            </a:r>
          </a:p>
          <a:p>
            <a:r>
              <a:rPr lang="tr-TR" dirty="0" smtClean="0"/>
              <a:t>Bakım kolaylığı</a:t>
            </a:r>
          </a:p>
          <a:p>
            <a:r>
              <a:rPr lang="tr-TR" dirty="0" smtClean="0"/>
              <a:t>Test edilebilirlik</a:t>
            </a:r>
          </a:p>
          <a:p>
            <a:r>
              <a:rPr lang="tr-TR" dirty="0" smtClean="0"/>
              <a:t>Kod okunabilirliği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Mimari Yapılar</a:t>
            </a:r>
            <a:endParaRPr lang="tr-TR" altLang="tr-TR" dirty="0" smtClean="0"/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r>
              <a:rPr lang="tr-TR" dirty="0" smtClean="0"/>
              <a:t>MVC (Model-</a:t>
            </a:r>
            <a:r>
              <a:rPr lang="tr-TR" dirty="0" err="1" smtClean="0"/>
              <a:t>View</a:t>
            </a:r>
            <a:r>
              <a:rPr lang="tr-TR" dirty="0" smtClean="0"/>
              <a:t>-Controller)</a:t>
            </a:r>
          </a:p>
          <a:p>
            <a:r>
              <a:rPr lang="tr-TR" dirty="0" smtClean="0"/>
              <a:t>MVVM (Model-</a:t>
            </a:r>
            <a:r>
              <a:rPr lang="tr-TR" dirty="0" err="1" smtClean="0"/>
              <a:t>View</a:t>
            </a:r>
            <a:r>
              <a:rPr lang="tr-TR" dirty="0" smtClean="0"/>
              <a:t>-</a:t>
            </a:r>
            <a:r>
              <a:rPr lang="tr-TR" dirty="0" err="1" smtClean="0"/>
              <a:t>ViewModel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MVP (Model-</a:t>
            </a:r>
            <a:r>
              <a:rPr lang="tr-TR" dirty="0" err="1" smtClean="0"/>
              <a:t>View</a:t>
            </a:r>
            <a:r>
              <a:rPr lang="tr-TR" dirty="0" smtClean="0"/>
              <a:t>-</a:t>
            </a:r>
            <a:r>
              <a:rPr lang="tr-TR" dirty="0" err="1" smtClean="0"/>
              <a:t>Presenter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5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MV(C-VM-P) Karşılaştırma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İçerik Yer Tutucus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2860"/>
            <a:ext cx="8229600" cy="1588168"/>
          </a:xfrm>
        </p:spPr>
      </p:pic>
    </p:spTree>
    <p:extLst>
      <p:ext uri="{BB962C8B-B14F-4D97-AF65-F5344CB8AC3E}">
        <p14:creationId xmlns:p14="http://schemas.microsoft.com/office/powerpoint/2010/main" val="284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 (Model-</a:t>
            </a:r>
            <a:r>
              <a:rPr lang="tr-TR" dirty="0" err="1" smtClean="0"/>
              <a:t>View</a:t>
            </a:r>
            <a:r>
              <a:rPr lang="tr-TR" dirty="0" smtClean="0"/>
              <a:t>-</a:t>
            </a:r>
            <a:r>
              <a:rPr lang="tr-TR" dirty="0" err="1" smtClean="0"/>
              <a:t>Presenter</a:t>
            </a:r>
            <a:r>
              <a:rPr lang="tr-TR" dirty="0" smtClean="0"/>
              <a:t>)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349079"/>
          </a:xfrm>
        </p:spPr>
        <p:txBody>
          <a:bodyPr/>
          <a:lstStyle/>
          <a:p>
            <a:r>
              <a:rPr lang="tr-TR" sz="2400" b="1" i="1" dirty="0" smtClean="0"/>
              <a:t>1990 </a:t>
            </a:r>
            <a:r>
              <a:rPr lang="tr-TR" sz="2400" dirty="0" smtClean="0"/>
              <a:t>yılında MVC mimarisinden türetilmiştir.</a:t>
            </a:r>
          </a:p>
          <a:p>
            <a:r>
              <a:rPr lang="tr-TR" sz="2400" b="1" i="1" dirty="0" err="1" smtClean="0"/>
              <a:t>View</a:t>
            </a:r>
            <a:r>
              <a:rPr lang="tr-TR" sz="2400" dirty="0" smtClean="0"/>
              <a:t>, uygulamanın </a:t>
            </a:r>
            <a:r>
              <a:rPr lang="tr-TR" sz="2400" dirty="0" err="1" smtClean="0"/>
              <a:t>arayüzünü</a:t>
            </a:r>
            <a:r>
              <a:rPr lang="tr-TR" sz="2400" dirty="0" smtClean="0"/>
              <a:t> oluşturan katman.</a:t>
            </a:r>
            <a:endParaRPr lang="tr-TR" sz="2400" b="1" i="1" dirty="0" smtClean="0"/>
          </a:p>
          <a:p>
            <a:r>
              <a:rPr lang="tr-TR" sz="2400" b="1" i="1" dirty="0" smtClean="0"/>
              <a:t>Model</a:t>
            </a:r>
            <a:r>
              <a:rPr lang="tr-TR" sz="2400" dirty="0" smtClean="0"/>
              <a:t>, kullanıcı </a:t>
            </a:r>
            <a:r>
              <a:rPr lang="tr-TR" sz="2400" dirty="0" err="1" smtClean="0"/>
              <a:t>arayüzünde</a:t>
            </a:r>
            <a:r>
              <a:rPr lang="tr-TR" sz="2400" dirty="0" smtClean="0"/>
              <a:t> gösterilecek verilerin tutulduğu katman.</a:t>
            </a:r>
            <a:endParaRPr lang="en-US" sz="2400" dirty="0" smtClean="0"/>
          </a:p>
          <a:p>
            <a:r>
              <a:rPr lang="tr-TR" sz="2400" b="1" i="1" dirty="0" err="1" smtClean="0"/>
              <a:t>Presenter</a:t>
            </a:r>
            <a:r>
              <a:rPr lang="tr-TR" sz="2400" dirty="0" smtClean="0"/>
              <a:t>, model ve </a:t>
            </a:r>
            <a:r>
              <a:rPr lang="tr-TR" sz="2400" dirty="0" err="1" smtClean="0"/>
              <a:t>view</a:t>
            </a:r>
            <a:r>
              <a:rPr lang="tr-TR" sz="2400" dirty="0" smtClean="0"/>
              <a:t> arasında arabulucu olarak davranan katman. </a:t>
            </a:r>
            <a:endParaRPr lang="tr-TR" sz="2400" dirty="0"/>
          </a:p>
        </p:txBody>
      </p:sp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2099080"/>
            <a:ext cx="3638672" cy="281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 - Model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349079"/>
          </a:xfrm>
        </p:spPr>
        <p:txBody>
          <a:bodyPr/>
          <a:lstStyle/>
          <a:p>
            <a:r>
              <a:rPr lang="tr-TR" sz="2000" dirty="0" smtClean="0"/>
              <a:t>Model katmanı </a:t>
            </a:r>
            <a:r>
              <a:rPr lang="tr-TR" sz="2000" dirty="0" err="1" smtClean="0"/>
              <a:t>presenter</a:t>
            </a:r>
            <a:r>
              <a:rPr lang="tr-TR" sz="2000" dirty="0" smtClean="0"/>
              <a:t> katmanına veri sağlamak için kullanılır. </a:t>
            </a:r>
          </a:p>
          <a:p>
            <a:r>
              <a:rPr lang="tr-TR" sz="2000" dirty="0" err="1" smtClean="0"/>
              <a:t>Presenter</a:t>
            </a:r>
            <a:r>
              <a:rPr lang="tr-TR" sz="2000" dirty="0" smtClean="0"/>
              <a:t> bu verileri düzenleyip </a:t>
            </a:r>
            <a:r>
              <a:rPr lang="tr-TR" sz="2000" dirty="0" err="1" smtClean="0"/>
              <a:t>view</a:t>
            </a:r>
            <a:r>
              <a:rPr lang="tr-TR" sz="2000" dirty="0" smtClean="0"/>
              <a:t> katmanına gönderir.</a:t>
            </a:r>
          </a:p>
          <a:p>
            <a:r>
              <a:rPr lang="tr-TR" sz="2000" dirty="0" smtClean="0"/>
              <a:t>Model katmanı sadece </a:t>
            </a:r>
            <a:r>
              <a:rPr lang="tr-TR" sz="2000" dirty="0" err="1" smtClean="0"/>
              <a:t>Presenter</a:t>
            </a:r>
            <a:r>
              <a:rPr lang="tr-TR" sz="2000" dirty="0" smtClean="0"/>
              <a:t> ile iletişime geçebilir. Direk olarak </a:t>
            </a:r>
            <a:r>
              <a:rPr lang="tr-TR" sz="2000" dirty="0" err="1" smtClean="0"/>
              <a:t>View</a:t>
            </a:r>
            <a:r>
              <a:rPr lang="tr-TR" sz="2000" dirty="0" smtClean="0"/>
              <a:t> katmanı ile iletişime geçmez.</a:t>
            </a:r>
          </a:p>
          <a:p>
            <a:r>
              <a:rPr lang="tr-TR" sz="2000" dirty="0" smtClean="0"/>
              <a:t>Model katmanında veriyle ilgili işler yapılır.</a:t>
            </a:r>
          </a:p>
          <a:p>
            <a:r>
              <a:rPr lang="tr-TR" sz="2000" dirty="0" err="1" smtClean="0"/>
              <a:t>Veritabanı</a:t>
            </a:r>
            <a:r>
              <a:rPr lang="tr-TR" sz="2000" dirty="0" smtClean="0"/>
              <a:t> işlemleri ve Network istekleri gibi</a:t>
            </a:r>
          </a:p>
          <a:p>
            <a:r>
              <a:rPr lang="tr-TR" sz="2000" dirty="0" err="1" smtClean="0"/>
              <a:t>Android</a:t>
            </a:r>
            <a:r>
              <a:rPr lang="tr-TR" sz="2000" dirty="0" smtClean="0"/>
              <a:t> için </a:t>
            </a:r>
            <a:r>
              <a:rPr lang="tr-TR" sz="2000" dirty="0" err="1" smtClean="0"/>
              <a:t>Shared</a:t>
            </a:r>
            <a:r>
              <a:rPr lang="tr-TR" sz="2000" dirty="0" smtClean="0"/>
              <a:t> </a:t>
            </a:r>
            <a:r>
              <a:rPr lang="tr-TR" sz="2000" dirty="0" err="1" smtClean="0"/>
              <a:t>Preferences</a:t>
            </a:r>
            <a:endParaRPr lang="tr-TR" sz="2000" dirty="0"/>
          </a:p>
        </p:txBody>
      </p:sp>
      <p:sp>
        <p:nvSpPr>
          <p:cNvPr id="8" name="Dikdörtgen 7"/>
          <p:cNvSpPr/>
          <p:nvPr/>
        </p:nvSpPr>
        <p:spPr>
          <a:xfrm>
            <a:off x="6588125" y="1700808"/>
            <a:ext cx="1698172" cy="3640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/>
              <a:t>DB</a:t>
            </a:r>
          </a:p>
          <a:p>
            <a:pPr algn="ctr"/>
            <a:r>
              <a:rPr lang="tr-TR" dirty="0" smtClean="0"/>
              <a:t>Network</a:t>
            </a:r>
          </a:p>
          <a:p>
            <a:pPr algn="ctr"/>
            <a:r>
              <a:rPr lang="tr-TR" dirty="0" err="1" smtClean="0"/>
              <a:t>Cache</a:t>
            </a:r>
            <a:endParaRPr lang="tr-TR" dirty="0" smtClean="0"/>
          </a:p>
          <a:p>
            <a:pPr algn="ctr"/>
            <a:r>
              <a:rPr lang="tr-TR" dirty="0" err="1" smtClean="0"/>
              <a:t>SharedPref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82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 - </a:t>
            </a:r>
            <a:r>
              <a:rPr lang="tr-TR" dirty="0" err="1" smtClean="0"/>
              <a:t>View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349079"/>
          </a:xfrm>
        </p:spPr>
        <p:txBody>
          <a:bodyPr/>
          <a:lstStyle/>
          <a:p>
            <a:r>
              <a:rPr lang="tr-TR" sz="2000" dirty="0" err="1" smtClean="0"/>
              <a:t>View</a:t>
            </a:r>
            <a:r>
              <a:rPr lang="tr-TR" sz="2000" dirty="0" smtClean="0"/>
              <a:t> katmanı, uygulamanın görsel bölümünü içerir.</a:t>
            </a:r>
          </a:p>
          <a:p>
            <a:r>
              <a:rPr lang="tr-TR" sz="2000" dirty="0" smtClean="0"/>
              <a:t>Sorumluluğu, </a:t>
            </a:r>
            <a:r>
              <a:rPr lang="tr-TR" sz="2000" dirty="0" err="1" smtClean="0"/>
              <a:t>presenter</a:t>
            </a:r>
            <a:r>
              <a:rPr lang="tr-TR" sz="2000" dirty="0" smtClean="0"/>
              <a:t> katmanından sağlanan verilere göre uygulamanın </a:t>
            </a:r>
            <a:r>
              <a:rPr lang="tr-TR" sz="2000" dirty="0" err="1" smtClean="0"/>
              <a:t>arayüzünü</a:t>
            </a:r>
            <a:r>
              <a:rPr lang="tr-TR" sz="2000" dirty="0" smtClean="0"/>
              <a:t> oluşturmaktır.</a:t>
            </a:r>
          </a:p>
          <a:p>
            <a:r>
              <a:rPr lang="tr-TR" sz="2000" dirty="0" smtClean="0"/>
              <a:t>Burada yapılan kullanıcı olayları </a:t>
            </a:r>
            <a:r>
              <a:rPr lang="tr-TR" sz="2000" dirty="0" err="1" smtClean="0"/>
              <a:t>presenter</a:t>
            </a:r>
            <a:r>
              <a:rPr lang="tr-TR" sz="2000" dirty="0" smtClean="0"/>
              <a:t> katmanına iletilir.</a:t>
            </a:r>
          </a:p>
          <a:p>
            <a:r>
              <a:rPr lang="tr-TR" sz="2000" dirty="0" err="1" smtClean="0"/>
              <a:t>Presenter’la</a:t>
            </a:r>
            <a:r>
              <a:rPr lang="tr-TR" sz="2000" dirty="0" smtClean="0"/>
              <a:t> arasında 1’e 1 ilişki vardır.</a:t>
            </a:r>
          </a:p>
          <a:p>
            <a:r>
              <a:rPr lang="tr-TR" sz="2000" dirty="0" err="1" smtClean="0"/>
              <a:t>Android’de</a:t>
            </a:r>
            <a:r>
              <a:rPr lang="tr-TR" sz="2000" dirty="0" smtClean="0"/>
              <a:t> </a:t>
            </a:r>
            <a:r>
              <a:rPr lang="tr-TR" sz="2000" dirty="0" err="1" smtClean="0"/>
              <a:t>activity</a:t>
            </a:r>
            <a:r>
              <a:rPr lang="tr-TR" sz="2000" dirty="0" smtClean="0"/>
              <a:t> ve </a:t>
            </a:r>
            <a:r>
              <a:rPr lang="tr-TR" sz="2000" dirty="0" err="1" smtClean="0"/>
              <a:t>fragment’ler</a:t>
            </a:r>
            <a:r>
              <a:rPr lang="tr-TR" sz="2000" dirty="0" smtClean="0"/>
              <a:t> </a:t>
            </a:r>
            <a:r>
              <a:rPr lang="tr-TR" sz="2000" dirty="0" err="1" smtClean="0"/>
              <a:t>view</a:t>
            </a:r>
            <a:r>
              <a:rPr lang="tr-TR" sz="2000" dirty="0" smtClean="0"/>
              <a:t> görevi görür.</a:t>
            </a:r>
            <a:endParaRPr lang="tr-TR" sz="2000" dirty="0"/>
          </a:p>
        </p:txBody>
      </p:sp>
      <p:sp>
        <p:nvSpPr>
          <p:cNvPr id="9" name="Dikdörtgen 8"/>
          <p:cNvSpPr/>
          <p:nvPr/>
        </p:nvSpPr>
        <p:spPr>
          <a:xfrm>
            <a:off x="6588125" y="1700808"/>
            <a:ext cx="1698172" cy="3640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VIEW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/>
              <a:t>UI</a:t>
            </a:r>
          </a:p>
          <a:p>
            <a:pPr algn="ctr"/>
            <a:r>
              <a:rPr lang="tr-TR" dirty="0" smtClean="0"/>
              <a:t>Activity</a:t>
            </a:r>
          </a:p>
          <a:p>
            <a:pPr algn="ctr"/>
            <a:r>
              <a:rPr lang="tr-TR" dirty="0" err="1" smtClean="0"/>
              <a:t>Fragment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422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MVP - </a:t>
            </a:r>
            <a:r>
              <a:rPr lang="tr-TR" dirty="0" err="1" smtClean="0"/>
              <a:t>Presenter</a:t>
            </a:r>
            <a:endParaRPr lang="tr-TR" alt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349079"/>
          </a:xfrm>
        </p:spPr>
        <p:txBody>
          <a:bodyPr/>
          <a:lstStyle/>
          <a:p>
            <a:r>
              <a:rPr lang="tr-TR" sz="2400" dirty="0" err="1" smtClean="0"/>
              <a:t>View</a:t>
            </a:r>
            <a:r>
              <a:rPr lang="tr-TR" sz="2400" dirty="0" smtClean="0"/>
              <a:t> ile Model arasında arabulucu olarak davranır.</a:t>
            </a:r>
          </a:p>
          <a:p>
            <a:r>
              <a:rPr lang="tr-TR" sz="2400" dirty="0" smtClean="0"/>
              <a:t>Model’den aldığı veriye göre </a:t>
            </a:r>
            <a:r>
              <a:rPr lang="tr-TR" sz="2400" dirty="0" err="1" smtClean="0"/>
              <a:t>view’i</a:t>
            </a:r>
            <a:r>
              <a:rPr lang="tr-TR" sz="2400" dirty="0" smtClean="0"/>
              <a:t> günceller.</a:t>
            </a:r>
          </a:p>
          <a:p>
            <a:r>
              <a:rPr lang="tr-TR" sz="2400" dirty="0" err="1" smtClean="0"/>
              <a:t>View’den</a:t>
            </a:r>
            <a:r>
              <a:rPr lang="tr-TR" sz="2400" dirty="0" smtClean="0"/>
              <a:t> sağlanan veriye ya da olaylara göre de </a:t>
            </a:r>
            <a:r>
              <a:rPr lang="tr-TR" sz="2400" dirty="0" err="1" smtClean="0"/>
              <a:t>model’i</a:t>
            </a:r>
            <a:r>
              <a:rPr lang="tr-TR" sz="2400" dirty="0" smtClean="0"/>
              <a:t> günceller.</a:t>
            </a:r>
          </a:p>
          <a:p>
            <a:r>
              <a:rPr lang="tr-TR" sz="2400" dirty="0" err="1" smtClean="0"/>
              <a:t>Android</a:t>
            </a:r>
            <a:r>
              <a:rPr lang="tr-TR" sz="2400" dirty="0" smtClean="0"/>
              <a:t> </a:t>
            </a:r>
            <a:r>
              <a:rPr lang="tr-TR" sz="2400" dirty="0" err="1" smtClean="0"/>
              <a:t>SDK’sından</a:t>
            </a:r>
            <a:r>
              <a:rPr lang="tr-TR" sz="2400" dirty="0" smtClean="0"/>
              <a:t> herhangi bir bileşen içermemeli.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588125" y="1700808"/>
            <a:ext cx="1698172" cy="364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PRESENTER</a:t>
            </a:r>
          </a:p>
          <a:p>
            <a:pPr algn="ctr"/>
            <a:endParaRPr lang="tr-TR" dirty="0"/>
          </a:p>
          <a:p>
            <a:pPr algn="ctr"/>
            <a:r>
              <a:rPr lang="tr-TR" dirty="0" err="1" smtClean="0"/>
              <a:t>Mediator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499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um_Sablon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sunum_01</Template>
  <TotalTime>151</TotalTime>
  <Words>467</Words>
  <Application>Microsoft Office PowerPoint</Application>
  <PresentationFormat>Ekran Gösterisi 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Sunum_Sablon</vt:lpstr>
      <vt:lpstr>PowerPoint Sunusu</vt:lpstr>
      <vt:lpstr>Giriş</vt:lpstr>
      <vt:lpstr>Neden Mimari Yapı Kullanmalıyız?</vt:lpstr>
      <vt:lpstr>Mimari Yapılar</vt:lpstr>
      <vt:lpstr>MV(C-VM-P) Karşılaştırma</vt:lpstr>
      <vt:lpstr>MVP (Model-View-Presenter)</vt:lpstr>
      <vt:lpstr>MVP - Model</vt:lpstr>
      <vt:lpstr>MVP - View</vt:lpstr>
      <vt:lpstr>MVP - Presenter</vt:lpstr>
      <vt:lpstr>MVP</vt:lpstr>
      <vt:lpstr>MVP</vt:lpstr>
      <vt:lpstr>MVP</vt:lpstr>
      <vt:lpstr>MVP</vt:lpstr>
      <vt:lpstr>Uygulama – Paket Yapısı</vt:lpstr>
      <vt:lpstr>Uygulama – Model</vt:lpstr>
      <vt:lpstr>Uygulama – Model</vt:lpstr>
      <vt:lpstr>Uygulama – Model</vt:lpstr>
      <vt:lpstr>Uygulama – Contract</vt:lpstr>
      <vt:lpstr>Uygulama – View</vt:lpstr>
      <vt:lpstr>Uygulama – Kullanıcıların Getirilmesi</vt:lpstr>
      <vt:lpstr>Uygulama – Kullanıcıların Getirilmesi</vt:lpstr>
      <vt:lpstr>Uygulama – Kullanıcıların Getirilmesi</vt:lpstr>
      <vt:lpstr>Uygulama – Kullanıcıların Getirilmesi</vt:lpstr>
      <vt:lpstr>Uygulama – Kullanıcıların Getirilmesi</vt:lpstr>
      <vt:lpstr>Uygulama</vt:lpstr>
      <vt:lpstr>Kaynaklar</vt:lpstr>
      <vt:lpstr>Kod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Kal</dc:creator>
  <cp:lastModifiedBy>Burak Kal</cp:lastModifiedBy>
  <cp:revision>13</cp:revision>
  <dcterms:created xsi:type="dcterms:W3CDTF">2019-04-22T08:23:34Z</dcterms:created>
  <dcterms:modified xsi:type="dcterms:W3CDTF">2019-04-22T10:58:29Z</dcterms:modified>
</cp:coreProperties>
</file>