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94FB"/>
    <a:srgbClr val="F9F9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BC0B-AA1C-4391-84AB-53FA3710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B719E-4764-4839-93BD-80E563931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338C0-4D6B-4CAD-B474-4DFF99DF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2BD08-05AC-4C17-A0DF-85C228BF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0851E-CE99-44C9-8247-540CD977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90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77EB-F69E-44F0-B6B1-AA267261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6F25C-4B63-4F3C-B630-067058BCD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B622-B33C-4DD3-80B2-3E6B910C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8AAE-E29D-4C13-A95A-07E879A4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EBCF-DD19-479E-8540-03859643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326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BC7DA-3705-4AA7-B79A-0D65FDFF0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092F-1786-4F9D-82A7-93239142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F40F8-7129-4A76-A40F-320426AE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055A-2EEE-4C53-ACE4-BBC44B67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AC1A-17A4-4BF1-AC1C-7D1F258E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411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1E7D-D728-468F-B64D-EB49D623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D688-6DBA-429C-BAF1-A048EA7DF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D3003-EE76-4958-B1EC-8C192F6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8234-C9D3-4B83-AE98-F23730F2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9A66-E26A-4C07-AA53-BFA8919D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61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95A-1F03-4658-92F1-D756B1B3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68216-DD64-428A-B1A1-502390417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19BE-BEFD-4D2A-850F-BBD80A8B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75C54-E4E5-4DC3-8567-9EC2E420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8AA2-7DEA-4EFF-8743-8F4F6992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53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A1C0-9CE8-430E-8B2D-8FA296DE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D6049-95D2-485E-BE00-32F017840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D9B69-A4FE-45DD-85EE-94E66118A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EFEFC-5F62-4432-8B0A-EF7DB3AEF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86734-EC85-4E97-B839-1A66398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B8BBC-6B95-4BD7-A7D1-793340A9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039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DB555-52D3-4C28-A8EC-7B0A3C69C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CC12-0A24-47F3-A5A2-76D1C35A0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6B97F-E260-4BD4-A869-B2A7DD75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FB496B-8460-41FC-B213-59E0D118F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8E878-AD49-4743-844D-A506B5E7B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8FE2B-6B6F-45F3-B29D-39C27F16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9F1B5-EE92-4672-A89D-0202B05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6E837-8E08-49D0-8ECB-AD0CA80A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3E40-47F1-4408-BFBE-5044DCF1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122D9-3086-45A5-8906-9A84A5A3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DF40B-8B63-4CBA-BEDB-8A064B70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E396-99CD-4E25-8069-8A933A09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143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264DB-3218-45C5-9304-4DD9FD10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911C3B-E9DE-453C-8761-E4096529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DC915-3435-4B29-BB5C-A2056A2F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90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3B5E-E515-4388-A9A4-8D566E23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ABBC-7CBD-4F13-BAC7-A033BC9A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6F601-4639-4433-97CD-EE36F3BB5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7B4BB-F4AF-4714-A448-D88491A2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6D032-EFEA-418E-91AE-7094CA4C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CF257-8FCC-4DD1-B43B-7BF06027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77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BE28-DA69-48C8-B4EB-6B9F27633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BB095-1432-4687-A4AD-F33E8319C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89F9A-7CBA-462B-AEEF-20F67A57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2E71D-DB39-4A4F-8D33-02245CA7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618A-3264-40D2-B0EE-874CC78D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F867B-2317-459B-BBD8-AE0FBE45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26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6C0D0-D8E0-4E08-B3EB-7A777629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3508F-9614-4449-8378-D838BCF1F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057C1-21A9-4ACE-969C-B6E471880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C344A-B485-41A9-96A4-62222742A249}" type="datetimeFigureOut">
              <a:rPr lang="tr-TR" smtClean="0"/>
              <a:t>4.03.2021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556B-1095-430C-9508-B8B8EE9C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D8CE9-6860-4D58-8118-506ACF8AC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1F4D-8801-4280-BB8F-7C7F1D2907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978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klavacım | Öz Gaziantep Baklavacısı - Bodrum">
            <a:extLst>
              <a:ext uri="{FF2B5EF4-FFF2-40B4-BE49-F238E27FC236}">
                <a16:creationId xmlns:a16="http://schemas.microsoft.com/office/drawing/2014/main" id="{D31FEDCB-0C4D-4A11-85E3-218EC078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74" y="3448667"/>
            <a:ext cx="1971307" cy="10787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BAA5F-4AF0-4C55-9C4E-807BB2BE386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2698589"/>
            <a:ext cx="1" cy="3607209"/>
          </a:xfrm>
          <a:prstGeom prst="line">
            <a:avLst/>
          </a:prstGeom>
          <a:ln w="38100" cap="flat" cmpd="sng" algn="ctr">
            <a:solidFill>
              <a:srgbClr val="3D94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979109F-1025-43BD-9EF5-7B6E20DA6D68}"/>
              </a:ext>
            </a:extLst>
          </p:cNvPr>
          <p:cNvSpPr/>
          <p:nvPr/>
        </p:nvSpPr>
        <p:spPr>
          <a:xfrm>
            <a:off x="5955356" y="3833130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505D11-B6D5-4906-9EAA-88E9F1EA6ADB}"/>
              </a:ext>
            </a:extLst>
          </p:cNvPr>
          <p:cNvSpPr/>
          <p:nvPr/>
        </p:nvSpPr>
        <p:spPr>
          <a:xfrm>
            <a:off x="6881814" y="3916097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EB4B3F-C646-49E8-84CA-A94887A3F5AD}"/>
              </a:ext>
            </a:extLst>
          </p:cNvPr>
          <p:cNvSpPr/>
          <p:nvPr/>
        </p:nvSpPr>
        <p:spPr>
          <a:xfrm>
            <a:off x="4217762" y="0"/>
            <a:ext cx="4108174" cy="2698588"/>
          </a:xfrm>
          <a:prstGeom prst="rect">
            <a:avLst/>
          </a:prstGeom>
          <a:solidFill>
            <a:srgbClr val="F9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CEEBA-FF95-4E72-ACE5-9B142AC5F741}"/>
              </a:ext>
            </a:extLst>
          </p:cNvPr>
          <p:cNvSpPr txBox="1"/>
          <p:nvPr/>
        </p:nvSpPr>
        <p:spPr>
          <a:xfrm>
            <a:off x="6267850" y="3649500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1987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0B41D3-8209-4DE1-9BE9-A897F4F21CC8}"/>
              </a:ext>
            </a:extLst>
          </p:cNvPr>
          <p:cNvCxnSpPr>
            <a:cxnSpLocks/>
          </p:cNvCxnSpPr>
          <p:nvPr/>
        </p:nvCxnSpPr>
        <p:spPr>
          <a:xfrm flipV="1">
            <a:off x="6193993" y="3973773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0C873C-AC47-4872-BFA1-A5E23354F7C0}"/>
              </a:ext>
            </a:extLst>
          </p:cNvPr>
          <p:cNvSpPr txBox="1"/>
          <p:nvPr/>
        </p:nvSpPr>
        <p:spPr>
          <a:xfrm>
            <a:off x="4195948" y="2052258"/>
            <a:ext cx="380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600" dirty="0">
                <a:solidFill>
                  <a:schemeClr val="bg1">
                    <a:lumMod val="50000"/>
                  </a:schemeClr>
                </a:solidFill>
              </a:rPr>
              <a:t>Burak Kanmaz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2C91E6-B00C-4384-86C4-8EC09978EB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24" t="4264" r="3440" b="5436"/>
          <a:stretch/>
        </p:blipFill>
        <p:spPr>
          <a:xfrm>
            <a:off x="5311378" y="306653"/>
            <a:ext cx="1569244" cy="1604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5103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 animBg="1"/>
      <p:bldP spid="2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BAA5F-4AF0-4C55-9C4E-807BB2BE3860}"/>
              </a:ext>
            </a:extLst>
          </p:cNvPr>
          <p:cNvCxnSpPr>
            <a:cxnSpLocks/>
          </p:cNvCxnSpPr>
          <p:nvPr/>
        </p:nvCxnSpPr>
        <p:spPr>
          <a:xfrm>
            <a:off x="6054153" y="0"/>
            <a:ext cx="0" cy="6270171"/>
          </a:xfrm>
          <a:prstGeom prst="line">
            <a:avLst/>
          </a:prstGeom>
          <a:ln w="38100" cap="flat" cmpd="sng" algn="ctr">
            <a:solidFill>
              <a:srgbClr val="3D94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979109F-1025-43BD-9EF5-7B6E20DA6D68}"/>
              </a:ext>
            </a:extLst>
          </p:cNvPr>
          <p:cNvSpPr/>
          <p:nvPr/>
        </p:nvSpPr>
        <p:spPr>
          <a:xfrm>
            <a:off x="5913508" y="771459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C505D11-B6D5-4906-9EAA-88E9F1EA6ADB}"/>
              </a:ext>
            </a:extLst>
          </p:cNvPr>
          <p:cNvSpPr/>
          <p:nvPr/>
        </p:nvSpPr>
        <p:spPr>
          <a:xfrm>
            <a:off x="5174333" y="847384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ECEEBA-FF95-4E72-ACE5-9B142AC5F741}"/>
              </a:ext>
            </a:extLst>
          </p:cNvPr>
          <p:cNvSpPr txBox="1"/>
          <p:nvPr/>
        </p:nvSpPr>
        <p:spPr>
          <a:xfrm>
            <a:off x="5304138" y="572830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2005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FDB2052-6DCD-4B1F-9559-8252CC48B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509" y="485703"/>
            <a:ext cx="851362" cy="851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FB4B98D-C8C7-4DAC-A484-DE9D9F387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9" r="12311"/>
          <a:stretch/>
        </p:blipFill>
        <p:spPr bwMode="auto">
          <a:xfrm>
            <a:off x="3794823" y="2040791"/>
            <a:ext cx="1155928" cy="1626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155D45E-8346-463D-83DC-96141858B1E6}"/>
              </a:ext>
            </a:extLst>
          </p:cNvPr>
          <p:cNvSpPr/>
          <p:nvPr/>
        </p:nvSpPr>
        <p:spPr>
          <a:xfrm>
            <a:off x="5913508" y="1697186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0B41D3-8209-4DE1-9BE9-A897F4F21CC8}"/>
              </a:ext>
            </a:extLst>
          </p:cNvPr>
          <p:cNvCxnSpPr>
            <a:cxnSpLocks/>
          </p:cNvCxnSpPr>
          <p:nvPr/>
        </p:nvCxnSpPr>
        <p:spPr>
          <a:xfrm flipV="1">
            <a:off x="5238333" y="911384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7C8789-9ABD-4427-A7E7-DA0E8E6B5A74}"/>
              </a:ext>
            </a:extLst>
          </p:cNvPr>
          <p:cNvCxnSpPr>
            <a:cxnSpLocks/>
          </p:cNvCxnSpPr>
          <p:nvPr/>
        </p:nvCxnSpPr>
        <p:spPr>
          <a:xfrm flipV="1">
            <a:off x="6142592" y="1837829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F5AFC7-9F14-4265-96CC-347066092E96}"/>
              </a:ext>
            </a:extLst>
          </p:cNvPr>
          <p:cNvSpPr/>
          <p:nvPr/>
        </p:nvSpPr>
        <p:spPr>
          <a:xfrm>
            <a:off x="6805972" y="1773829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735C1C-CDAC-4DDF-BDDC-96627BD2B5D3}"/>
              </a:ext>
            </a:extLst>
          </p:cNvPr>
          <p:cNvSpPr txBox="1"/>
          <p:nvPr/>
        </p:nvSpPr>
        <p:spPr>
          <a:xfrm>
            <a:off x="6194969" y="1376165"/>
            <a:ext cx="64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2008</a:t>
            </a:r>
          </a:p>
          <a:p>
            <a:pPr algn="ctr"/>
            <a:r>
              <a:rPr lang="tr-TR" sz="12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2009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44B56-B9A6-4C8F-9745-E3DC6E7BB7DD}"/>
              </a:ext>
            </a:extLst>
          </p:cNvPr>
          <p:cNvSpPr/>
          <p:nvPr/>
        </p:nvSpPr>
        <p:spPr>
          <a:xfrm>
            <a:off x="5913508" y="2733015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2D8E8D-2913-4CF8-8E06-6F4746590F00}"/>
              </a:ext>
            </a:extLst>
          </p:cNvPr>
          <p:cNvCxnSpPr>
            <a:cxnSpLocks/>
          </p:cNvCxnSpPr>
          <p:nvPr/>
        </p:nvCxnSpPr>
        <p:spPr>
          <a:xfrm flipV="1">
            <a:off x="5247886" y="2877754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FFA70B5-CDD9-4D28-9D19-DA2946937393}"/>
              </a:ext>
            </a:extLst>
          </p:cNvPr>
          <p:cNvSpPr/>
          <p:nvPr/>
        </p:nvSpPr>
        <p:spPr>
          <a:xfrm>
            <a:off x="5206333" y="2809659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BE6389-84A3-4171-BF2B-FAAC9031B88B}"/>
              </a:ext>
            </a:extLst>
          </p:cNvPr>
          <p:cNvSpPr txBox="1"/>
          <p:nvPr/>
        </p:nvSpPr>
        <p:spPr>
          <a:xfrm>
            <a:off x="5323324" y="2535105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2008</a:t>
            </a:r>
          </a:p>
        </p:txBody>
      </p:sp>
      <p:pic>
        <p:nvPicPr>
          <p:cNvPr id="2060" name="Picture 12" descr="Microsoft Student Partner (MSP) Program | by Nimesh Ekanayake | Medium">
            <a:extLst>
              <a:ext uri="{FF2B5EF4-FFF2-40B4-BE49-F238E27FC236}">
                <a16:creationId xmlns:a16="http://schemas.microsoft.com/office/drawing/2014/main" id="{5EA51010-ACC0-4E68-A5F5-1F17DE61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369" y="1656239"/>
            <a:ext cx="1621241" cy="3631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E55D8289-4C5F-4FB2-BDBD-CEDF46F21E69}"/>
              </a:ext>
            </a:extLst>
          </p:cNvPr>
          <p:cNvSpPr/>
          <p:nvPr/>
        </p:nvSpPr>
        <p:spPr>
          <a:xfrm>
            <a:off x="5913508" y="3791218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60080-7B91-438A-AB7E-15CE0822AE70}"/>
              </a:ext>
            </a:extLst>
          </p:cNvPr>
          <p:cNvCxnSpPr>
            <a:cxnSpLocks/>
          </p:cNvCxnSpPr>
          <p:nvPr/>
        </p:nvCxnSpPr>
        <p:spPr>
          <a:xfrm flipV="1">
            <a:off x="6142592" y="3931861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1B8748C-2486-41E2-9C10-44E9038DA959}"/>
              </a:ext>
            </a:extLst>
          </p:cNvPr>
          <p:cNvSpPr/>
          <p:nvPr/>
        </p:nvSpPr>
        <p:spPr>
          <a:xfrm>
            <a:off x="6805972" y="3867861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73431C-A944-4B7B-BEEA-B37660FF6A8C}"/>
              </a:ext>
            </a:extLst>
          </p:cNvPr>
          <p:cNvSpPr txBox="1"/>
          <p:nvPr/>
        </p:nvSpPr>
        <p:spPr>
          <a:xfrm>
            <a:off x="6194797" y="3593307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2009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D3B5296A-F6A4-4543-A5FD-4C968C7F9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005" y="3403987"/>
            <a:ext cx="1055748" cy="1055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7C2F5BCF-3D4F-4623-BB97-157301722A68}"/>
              </a:ext>
            </a:extLst>
          </p:cNvPr>
          <p:cNvSpPr/>
          <p:nvPr/>
        </p:nvSpPr>
        <p:spPr>
          <a:xfrm>
            <a:off x="5913508" y="4786138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6B2861-2E4B-44B3-A2EB-9715D96BEC07}"/>
              </a:ext>
            </a:extLst>
          </p:cNvPr>
          <p:cNvSpPr/>
          <p:nvPr/>
        </p:nvSpPr>
        <p:spPr>
          <a:xfrm>
            <a:off x="5174333" y="4862063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E45F53-F91D-4E07-96A0-D2F37274645E}"/>
              </a:ext>
            </a:extLst>
          </p:cNvPr>
          <p:cNvSpPr txBox="1"/>
          <p:nvPr/>
        </p:nvSpPr>
        <p:spPr>
          <a:xfrm>
            <a:off x="5304138" y="4587509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697E24-5DF8-4402-8FED-DA4529AAD336}"/>
              </a:ext>
            </a:extLst>
          </p:cNvPr>
          <p:cNvCxnSpPr>
            <a:cxnSpLocks/>
          </p:cNvCxnSpPr>
          <p:nvPr/>
        </p:nvCxnSpPr>
        <p:spPr>
          <a:xfrm flipV="1">
            <a:off x="5238333" y="4926063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4" name="Picture 16" descr="Imagine Cup - Vikipedi">
            <a:extLst>
              <a:ext uri="{FF2B5EF4-FFF2-40B4-BE49-F238E27FC236}">
                <a16:creationId xmlns:a16="http://schemas.microsoft.com/office/drawing/2014/main" id="{9A62B054-0875-48F9-BFF8-45450728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740" y="4674786"/>
            <a:ext cx="1552131" cy="63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47484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0" grpId="0" animBg="1"/>
      <p:bldP spid="25" grpId="0"/>
      <p:bldP spid="21" grpId="0" animBg="1"/>
      <p:bldP spid="23" grpId="0" animBg="1"/>
      <p:bldP spid="27" grpId="0"/>
      <p:bldP spid="29" grpId="0" animBg="1"/>
      <p:bldP spid="31" grpId="0" animBg="1"/>
      <p:bldP spid="32" grpId="0"/>
      <p:bldP spid="34" grpId="0" animBg="1"/>
      <p:bldP spid="36" grpId="0" animBg="1"/>
      <p:bldP spid="37" grpId="0"/>
      <p:bldP spid="39" grpId="0" animBg="1"/>
      <p:bldP spid="41" grpId="0" animBg="1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BAA5F-4AF0-4C55-9C4E-807BB2BE3860}"/>
              </a:ext>
            </a:extLst>
          </p:cNvPr>
          <p:cNvCxnSpPr>
            <a:cxnSpLocks/>
          </p:cNvCxnSpPr>
          <p:nvPr/>
        </p:nvCxnSpPr>
        <p:spPr>
          <a:xfrm>
            <a:off x="6054153" y="0"/>
            <a:ext cx="0" cy="6270171"/>
          </a:xfrm>
          <a:prstGeom prst="line">
            <a:avLst/>
          </a:prstGeom>
          <a:ln w="38100" cap="flat" cmpd="sng" algn="ctr">
            <a:solidFill>
              <a:srgbClr val="3D94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55D45E-8346-463D-83DC-96141858B1E6}"/>
              </a:ext>
            </a:extLst>
          </p:cNvPr>
          <p:cNvSpPr/>
          <p:nvPr/>
        </p:nvSpPr>
        <p:spPr>
          <a:xfrm>
            <a:off x="5913508" y="384882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7C8789-9ABD-4427-A7E7-DA0E8E6B5A74}"/>
              </a:ext>
            </a:extLst>
          </p:cNvPr>
          <p:cNvCxnSpPr>
            <a:cxnSpLocks/>
          </p:cNvCxnSpPr>
          <p:nvPr/>
        </p:nvCxnSpPr>
        <p:spPr>
          <a:xfrm flipV="1">
            <a:off x="6142592" y="525525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F5AFC7-9F14-4265-96CC-347066092E96}"/>
              </a:ext>
            </a:extLst>
          </p:cNvPr>
          <p:cNvSpPr/>
          <p:nvPr/>
        </p:nvSpPr>
        <p:spPr>
          <a:xfrm>
            <a:off x="6805972" y="461525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735C1C-CDAC-4DDF-BDDC-96627BD2B5D3}"/>
              </a:ext>
            </a:extLst>
          </p:cNvPr>
          <p:cNvSpPr txBox="1"/>
          <p:nvPr/>
        </p:nvSpPr>
        <p:spPr>
          <a:xfrm>
            <a:off x="6194797" y="186971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44B56-B9A6-4C8F-9745-E3DC6E7BB7DD}"/>
              </a:ext>
            </a:extLst>
          </p:cNvPr>
          <p:cNvSpPr/>
          <p:nvPr/>
        </p:nvSpPr>
        <p:spPr>
          <a:xfrm>
            <a:off x="5913508" y="1286715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2D8E8D-2913-4CF8-8E06-6F4746590F00}"/>
              </a:ext>
            </a:extLst>
          </p:cNvPr>
          <p:cNvCxnSpPr>
            <a:cxnSpLocks/>
          </p:cNvCxnSpPr>
          <p:nvPr/>
        </p:nvCxnSpPr>
        <p:spPr>
          <a:xfrm flipV="1">
            <a:off x="5247886" y="1431454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FFA70B5-CDD9-4D28-9D19-DA2946937393}"/>
              </a:ext>
            </a:extLst>
          </p:cNvPr>
          <p:cNvSpPr/>
          <p:nvPr/>
        </p:nvSpPr>
        <p:spPr>
          <a:xfrm>
            <a:off x="5206333" y="1363359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5D8289-4C5F-4FB2-BDBD-CEDF46F21E69}"/>
              </a:ext>
            </a:extLst>
          </p:cNvPr>
          <p:cNvSpPr/>
          <p:nvPr/>
        </p:nvSpPr>
        <p:spPr>
          <a:xfrm>
            <a:off x="5913508" y="3900221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9260080-7B91-438A-AB7E-15CE0822AE70}"/>
              </a:ext>
            </a:extLst>
          </p:cNvPr>
          <p:cNvCxnSpPr>
            <a:cxnSpLocks/>
          </p:cNvCxnSpPr>
          <p:nvPr/>
        </p:nvCxnSpPr>
        <p:spPr>
          <a:xfrm flipV="1">
            <a:off x="6142592" y="4040864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1B8748C-2486-41E2-9C10-44E9038DA959}"/>
              </a:ext>
            </a:extLst>
          </p:cNvPr>
          <p:cNvSpPr/>
          <p:nvPr/>
        </p:nvSpPr>
        <p:spPr>
          <a:xfrm>
            <a:off x="6805972" y="3976864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73431C-A944-4B7B-BEEA-B37660FF6A8C}"/>
              </a:ext>
            </a:extLst>
          </p:cNvPr>
          <p:cNvSpPr txBox="1"/>
          <p:nvPr/>
        </p:nvSpPr>
        <p:spPr>
          <a:xfrm>
            <a:off x="6194797" y="3702310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C2F5BCF-3D4F-4623-BB97-157301722A68}"/>
              </a:ext>
            </a:extLst>
          </p:cNvPr>
          <p:cNvSpPr/>
          <p:nvPr/>
        </p:nvSpPr>
        <p:spPr>
          <a:xfrm>
            <a:off x="5913508" y="4786138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56B2861-2E4B-44B3-A2EB-9715D96BEC07}"/>
              </a:ext>
            </a:extLst>
          </p:cNvPr>
          <p:cNvSpPr/>
          <p:nvPr/>
        </p:nvSpPr>
        <p:spPr>
          <a:xfrm>
            <a:off x="5174333" y="4862063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E45F53-F91D-4E07-96A0-D2F37274645E}"/>
              </a:ext>
            </a:extLst>
          </p:cNvPr>
          <p:cNvSpPr txBox="1"/>
          <p:nvPr/>
        </p:nvSpPr>
        <p:spPr>
          <a:xfrm>
            <a:off x="5304138" y="4587509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2014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697E24-5DF8-4402-8FED-DA4529AAD336}"/>
              </a:ext>
            </a:extLst>
          </p:cNvPr>
          <p:cNvCxnSpPr>
            <a:cxnSpLocks/>
          </p:cNvCxnSpPr>
          <p:nvPr/>
        </p:nvCxnSpPr>
        <p:spPr>
          <a:xfrm flipV="1">
            <a:off x="5238333" y="4926063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2F1133-8F1E-4F12-BE1E-1A772089BAE5}"/>
              </a:ext>
            </a:extLst>
          </p:cNvPr>
          <p:cNvSpPr txBox="1"/>
          <p:nvPr/>
        </p:nvSpPr>
        <p:spPr>
          <a:xfrm>
            <a:off x="5339859" y="1079659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6F2CFB-08F2-4B5D-9AD3-B11FD6B71BDC}"/>
              </a:ext>
            </a:extLst>
          </p:cNvPr>
          <p:cNvSpPr/>
          <p:nvPr/>
        </p:nvSpPr>
        <p:spPr>
          <a:xfrm>
            <a:off x="5913508" y="2141874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F49771-A9D2-4F9F-A73F-0E83D28A741C}"/>
              </a:ext>
            </a:extLst>
          </p:cNvPr>
          <p:cNvCxnSpPr>
            <a:cxnSpLocks/>
          </p:cNvCxnSpPr>
          <p:nvPr/>
        </p:nvCxnSpPr>
        <p:spPr>
          <a:xfrm flipV="1">
            <a:off x="6142592" y="2282517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7C97222-7592-4A03-859E-41711EC2EC2F}"/>
              </a:ext>
            </a:extLst>
          </p:cNvPr>
          <p:cNvSpPr/>
          <p:nvPr/>
        </p:nvSpPr>
        <p:spPr>
          <a:xfrm>
            <a:off x="6805972" y="2218517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518EF0-DAF5-4107-A8EB-A1B64387F250}"/>
              </a:ext>
            </a:extLst>
          </p:cNvPr>
          <p:cNvSpPr txBox="1"/>
          <p:nvPr/>
        </p:nvSpPr>
        <p:spPr>
          <a:xfrm>
            <a:off x="6194797" y="1943963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6916F48-136D-42D9-845A-6DEB9B11D27F}"/>
              </a:ext>
            </a:extLst>
          </p:cNvPr>
          <p:cNvSpPr/>
          <p:nvPr/>
        </p:nvSpPr>
        <p:spPr>
          <a:xfrm>
            <a:off x="5913508" y="3043707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2CF6F7-826B-474A-A232-EE1CE1A11FC8}"/>
              </a:ext>
            </a:extLst>
          </p:cNvPr>
          <p:cNvCxnSpPr>
            <a:cxnSpLocks/>
          </p:cNvCxnSpPr>
          <p:nvPr/>
        </p:nvCxnSpPr>
        <p:spPr>
          <a:xfrm flipV="1">
            <a:off x="5247886" y="3188446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9337343-0CF1-40F4-8A80-6157D2018B2F}"/>
              </a:ext>
            </a:extLst>
          </p:cNvPr>
          <p:cNvSpPr/>
          <p:nvPr/>
        </p:nvSpPr>
        <p:spPr>
          <a:xfrm>
            <a:off x="5206333" y="3120351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FEF313C-53F8-499A-9D87-02E2762A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22" y="1903839"/>
            <a:ext cx="2464410" cy="757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FBF837B-348E-4D19-9EDC-74D0E56FBA41}"/>
              </a:ext>
            </a:extLst>
          </p:cNvPr>
          <p:cNvSpPr txBox="1"/>
          <p:nvPr/>
        </p:nvSpPr>
        <p:spPr>
          <a:xfrm>
            <a:off x="5339859" y="2836651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2012</a:t>
            </a:r>
          </a:p>
        </p:txBody>
      </p:sp>
      <p:pic>
        <p:nvPicPr>
          <p:cNvPr id="55" name="Picture 2" descr="Kariyer.net Logo Download Vector">
            <a:extLst>
              <a:ext uri="{FF2B5EF4-FFF2-40B4-BE49-F238E27FC236}">
                <a16:creationId xmlns:a16="http://schemas.microsoft.com/office/drawing/2014/main" id="{2453A42A-2FE7-47CE-85D8-B291F89B1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186" y="2973759"/>
            <a:ext cx="1758658" cy="402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ürk Silahlı Kuvvetleri Genelkurmay Başkanlığı">
            <a:extLst>
              <a:ext uri="{FF2B5EF4-FFF2-40B4-BE49-F238E27FC236}">
                <a16:creationId xmlns:a16="http://schemas.microsoft.com/office/drawing/2014/main" id="{5765F4E9-A8AC-4CC7-A563-B8226FB20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972" y="186971"/>
            <a:ext cx="687944" cy="8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A5C6ADD-737B-4903-9C07-4276B1FD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81" y="3677151"/>
            <a:ext cx="781776" cy="781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nkara Sigorta Logo Vector (.EPS) Free Download">
            <a:extLst>
              <a:ext uri="{FF2B5EF4-FFF2-40B4-BE49-F238E27FC236}">
                <a16:creationId xmlns:a16="http://schemas.microsoft.com/office/drawing/2014/main" id="{0C496C52-AB9A-4F19-96DC-4420A9F7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296" y="4574805"/>
            <a:ext cx="951930" cy="698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8C76DF5B-DBD6-4088-95C7-D07A0447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24" y="899485"/>
            <a:ext cx="1055748" cy="1055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63549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7" grpId="0"/>
      <p:bldP spid="29" grpId="0" animBg="1"/>
      <p:bldP spid="31" grpId="0" animBg="1"/>
      <p:bldP spid="34" grpId="0" animBg="1"/>
      <p:bldP spid="36" grpId="0" animBg="1"/>
      <p:bldP spid="37" grpId="0"/>
      <p:bldP spid="39" grpId="0" animBg="1"/>
      <p:bldP spid="41" grpId="0" animBg="1"/>
      <p:bldP spid="42" grpId="0"/>
      <p:bldP spid="45" grpId="0"/>
      <p:bldP spid="46" grpId="0" animBg="1"/>
      <p:bldP spid="48" grpId="0" animBg="1"/>
      <p:bldP spid="49" grpId="0"/>
      <p:bldP spid="50" grpId="0" animBg="1"/>
      <p:bldP spid="52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BAA5F-4AF0-4C55-9C4E-807BB2BE3860}"/>
              </a:ext>
            </a:extLst>
          </p:cNvPr>
          <p:cNvCxnSpPr>
            <a:cxnSpLocks/>
          </p:cNvCxnSpPr>
          <p:nvPr/>
        </p:nvCxnSpPr>
        <p:spPr>
          <a:xfrm>
            <a:off x="6054153" y="0"/>
            <a:ext cx="0" cy="6270171"/>
          </a:xfrm>
          <a:prstGeom prst="line">
            <a:avLst/>
          </a:prstGeom>
          <a:ln w="38100" cap="flat" cmpd="sng" algn="ctr">
            <a:solidFill>
              <a:srgbClr val="3D94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55D45E-8346-463D-83DC-96141858B1E6}"/>
              </a:ext>
            </a:extLst>
          </p:cNvPr>
          <p:cNvSpPr/>
          <p:nvPr/>
        </p:nvSpPr>
        <p:spPr>
          <a:xfrm>
            <a:off x="5913508" y="384882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7C8789-9ABD-4427-A7E7-DA0E8E6B5A74}"/>
              </a:ext>
            </a:extLst>
          </p:cNvPr>
          <p:cNvCxnSpPr>
            <a:cxnSpLocks/>
          </p:cNvCxnSpPr>
          <p:nvPr/>
        </p:nvCxnSpPr>
        <p:spPr>
          <a:xfrm flipV="1">
            <a:off x="6142592" y="525525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F5AFC7-9F14-4265-96CC-347066092E96}"/>
              </a:ext>
            </a:extLst>
          </p:cNvPr>
          <p:cNvSpPr/>
          <p:nvPr/>
        </p:nvSpPr>
        <p:spPr>
          <a:xfrm>
            <a:off x="6805972" y="461525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735C1C-CDAC-4DDF-BDDC-96627BD2B5D3}"/>
              </a:ext>
            </a:extLst>
          </p:cNvPr>
          <p:cNvSpPr txBox="1"/>
          <p:nvPr/>
        </p:nvSpPr>
        <p:spPr>
          <a:xfrm>
            <a:off x="6194797" y="186971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44B56-B9A6-4C8F-9745-E3DC6E7BB7DD}"/>
              </a:ext>
            </a:extLst>
          </p:cNvPr>
          <p:cNvSpPr/>
          <p:nvPr/>
        </p:nvSpPr>
        <p:spPr>
          <a:xfrm>
            <a:off x="5910504" y="1624056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2D8E8D-2913-4CF8-8E06-6F4746590F00}"/>
              </a:ext>
            </a:extLst>
          </p:cNvPr>
          <p:cNvCxnSpPr>
            <a:cxnSpLocks/>
          </p:cNvCxnSpPr>
          <p:nvPr/>
        </p:nvCxnSpPr>
        <p:spPr>
          <a:xfrm flipV="1">
            <a:off x="5244882" y="1768795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FFA70B5-CDD9-4D28-9D19-DA2946937393}"/>
              </a:ext>
            </a:extLst>
          </p:cNvPr>
          <p:cNvSpPr/>
          <p:nvPr/>
        </p:nvSpPr>
        <p:spPr>
          <a:xfrm>
            <a:off x="5203329" y="1700700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2F1133-8F1E-4F12-BE1E-1A772089BAE5}"/>
              </a:ext>
            </a:extLst>
          </p:cNvPr>
          <p:cNvSpPr txBox="1"/>
          <p:nvPr/>
        </p:nvSpPr>
        <p:spPr>
          <a:xfrm>
            <a:off x="5336855" y="1417000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6F2CFB-08F2-4B5D-9AD3-B11FD6B71BDC}"/>
              </a:ext>
            </a:extLst>
          </p:cNvPr>
          <p:cNvSpPr/>
          <p:nvPr/>
        </p:nvSpPr>
        <p:spPr>
          <a:xfrm>
            <a:off x="5910504" y="2933140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F49771-A9D2-4F9F-A73F-0E83D28A741C}"/>
              </a:ext>
            </a:extLst>
          </p:cNvPr>
          <p:cNvCxnSpPr>
            <a:cxnSpLocks/>
          </p:cNvCxnSpPr>
          <p:nvPr/>
        </p:nvCxnSpPr>
        <p:spPr>
          <a:xfrm flipV="1">
            <a:off x="6139588" y="3073783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7C97222-7592-4A03-859E-41711EC2EC2F}"/>
              </a:ext>
            </a:extLst>
          </p:cNvPr>
          <p:cNvSpPr/>
          <p:nvPr/>
        </p:nvSpPr>
        <p:spPr>
          <a:xfrm>
            <a:off x="6802968" y="3009783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518EF0-DAF5-4107-A8EB-A1B64387F250}"/>
              </a:ext>
            </a:extLst>
          </p:cNvPr>
          <p:cNvSpPr txBox="1"/>
          <p:nvPr/>
        </p:nvSpPr>
        <p:spPr>
          <a:xfrm>
            <a:off x="6191793" y="2735229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  <p:pic>
        <p:nvPicPr>
          <p:cNvPr id="4098" name="Picture 2" descr="İstanbul Ticaret Borsası - Bimser Europe">
            <a:extLst>
              <a:ext uri="{FF2B5EF4-FFF2-40B4-BE49-F238E27FC236}">
                <a16:creationId xmlns:a16="http://schemas.microsoft.com/office/drawing/2014/main" id="{22954013-15FF-48C7-B296-965078BF8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38" y="-138471"/>
            <a:ext cx="1592659" cy="1592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65E8A72-B53D-4ED1-8BC7-C58969E9A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408" y="2524724"/>
            <a:ext cx="1917118" cy="1059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2017 European Youth Olympic Winter Festival - Wikipedia">
            <a:extLst>
              <a:ext uri="{FF2B5EF4-FFF2-40B4-BE49-F238E27FC236}">
                <a16:creationId xmlns:a16="http://schemas.microsoft.com/office/drawing/2014/main" id="{3CC7D87B-7DC3-4EEB-9A63-086B923C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64" y="1372869"/>
            <a:ext cx="552116" cy="73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374F024-6E81-4112-85A0-65A448D6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64" y="1256200"/>
            <a:ext cx="888999" cy="888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865005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7" grpId="0"/>
      <p:bldP spid="29" grpId="0" animBg="1"/>
      <p:bldP spid="31" grpId="0" animBg="1"/>
      <p:bldP spid="45" grpId="0"/>
      <p:bldP spid="46" grpId="0" animBg="1"/>
      <p:bldP spid="48" grpId="0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BAA5F-4AF0-4C55-9C4E-807BB2BE3860}"/>
              </a:ext>
            </a:extLst>
          </p:cNvPr>
          <p:cNvCxnSpPr>
            <a:cxnSpLocks/>
          </p:cNvCxnSpPr>
          <p:nvPr/>
        </p:nvCxnSpPr>
        <p:spPr>
          <a:xfrm>
            <a:off x="6054153" y="1020417"/>
            <a:ext cx="0" cy="5249754"/>
          </a:xfrm>
          <a:prstGeom prst="line">
            <a:avLst/>
          </a:prstGeom>
          <a:ln w="38100" cap="flat" cmpd="sng" algn="ctr">
            <a:solidFill>
              <a:srgbClr val="3D94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6BE0FB7-75E6-4571-8FA1-6297F2385D5D}"/>
              </a:ext>
            </a:extLst>
          </p:cNvPr>
          <p:cNvSpPr/>
          <p:nvPr/>
        </p:nvSpPr>
        <p:spPr>
          <a:xfrm>
            <a:off x="4110926" y="-1"/>
            <a:ext cx="4108174" cy="1020417"/>
          </a:xfrm>
          <a:prstGeom prst="rect">
            <a:avLst/>
          </a:prstGeom>
          <a:solidFill>
            <a:srgbClr val="F9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65E8A72-B53D-4ED1-8BC7-C58969E9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1" b="16988"/>
          <a:stretch/>
        </p:blipFill>
        <p:spPr>
          <a:xfrm>
            <a:off x="4727152" y="31328"/>
            <a:ext cx="2654001" cy="898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7D5CD215-D86A-4C6B-BC69-DE491C8CC42F}"/>
              </a:ext>
            </a:extLst>
          </p:cNvPr>
          <p:cNvSpPr/>
          <p:nvPr/>
        </p:nvSpPr>
        <p:spPr>
          <a:xfrm>
            <a:off x="5920134" y="1352291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C48C13-D6D6-4CB0-9903-72D68CBB0C03}"/>
              </a:ext>
            </a:extLst>
          </p:cNvPr>
          <p:cNvCxnSpPr>
            <a:cxnSpLocks/>
          </p:cNvCxnSpPr>
          <p:nvPr/>
        </p:nvCxnSpPr>
        <p:spPr>
          <a:xfrm flipV="1">
            <a:off x="6149218" y="1492934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468D79CD-0301-4838-8795-662F8BF8A38E}"/>
              </a:ext>
            </a:extLst>
          </p:cNvPr>
          <p:cNvSpPr/>
          <p:nvPr/>
        </p:nvSpPr>
        <p:spPr>
          <a:xfrm>
            <a:off x="6812598" y="1428934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81FC5E9-0FC8-44C6-BC84-C388F25651B3}"/>
              </a:ext>
            </a:extLst>
          </p:cNvPr>
          <p:cNvSpPr txBox="1"/>
          <p:nvPr/>
        </p:nvSpPr>
        <p:spPr>
          <a:xfrm>
            <a:off x="6198419" y="1028124"/>
            <a:ext cx="64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Mayıs 2017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A27916-21C6-442D-9637-A240855527F9}"/>
              </a:ext>
            </a:extLst>
          </p:cNvPr>
          <p:cNvSpPr/>
          <p:nvPr/>
        </p:nvSpPr>
        <p:spPr>
          <a:xfrm>
            <a:off x="5917130" y="2033950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BFA275-559D-4AE7-92C3-61BF06A88915}"/>
              </a:ext>
            </a:extLst>
          </p:cNvPr>
          <p:cNvCxnSpPr>
            <a:cxnSpLocks/>
          </p:cNvCxnSpPr>
          <p:nvPr/>
        </p:nvCxnSpPr>
        <p:spPr>
          <a:xfrm flipV="1">
            <a:off x="5251508" y="2178689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6AA18C6-E2CC-4D9F-AFE0-A6CC8C1ADC03}"/>
              </a:ext>
            </a:extLst>
          </p:cNvPr>
          <p:cNvSpPr/>
          <p:nvPr/>
        </p:nvSpPr>
        <p:spPr>
          <a:xfrm>
            <a:off x="5209955" y="2110594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6146" name="Picture 2" descr="Logolarımız - TURKCELL">
            <a:extLst>
              <a:ext uri="{FF2B5EF4-FFF2-40B4-BE49-F238E27FC236}">
                <a16:creationId xmlns:a16="http://schemas.microsoft.com/office/drawing/2014/main" id="{5FFEB8BB-9E56-4EBC-B50E-644241E8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158" y="1132285"/>
            <a:ext cx="1026601" cy="726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ogolarımız - TURKCELL">
            <a:extLst>
              <a:ext uri="{FF2B5EF4-FFF2-40B4-BE49-F238E27FC236}">
                <a16:creationId xmlns:a16="http://schemas.microsoft.com/office/drawing/2014/main" id="{BE5553BC-5D0C-4520-964C-AD41AD089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798" y="1811438"/>
            <a:ext cx="1026601" cy="726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95E39D0-947B-4F0A-A8F3-857E1CE35207}"/>
              </a:ext>
            </a:extLst>
          </p:cNvPr>
          <p:cNvSpPr txBox="1"/>
          <p:nvPr/>
        </p:nvSpPr>
        <p:spPr>
          <a:xfrm>
            <a:off x="5291083" y="1701903"/>
            <a:ext cx="64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Ekim 2017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1B5932E-A914-48F5-8708-CA4CD161C5D9}"/>
              </a:ext>
            </a:extLst>
          </p:cNvPr>
          <p:cNvSpPr/>
          <p:nvPr/>
        </p:nvSpPr>
        <p:spPr>
          <a:xfrm>
            <a:off x="5913508" y="2813898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390D89-FB26-4A6A-A292-FA64D696444E}"/>
              </a:ext>
            </a:extLst>
          </p:cNvPr>
          <p:cNvCxnSpPr>
            <a:cxnSpLocks/>
          </p:cNvCxnSpPr>
          <p:nvPr/>
        </p:nvCxnSpPr>
        <p:spPr>
          <a:xfrm flipV="1">
            <a:off x="6142592" y="2954541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9826A85-9A5F-4313-99B5-CEC238064828}"/>
              </a:ext>
            </a:extLst>
          </p:cNvPr>
          <p:cNvSpPr/>
          <p:nvPr/>
        </p:nvSpPr>
        <p:spPr>
          <a:xfrm>
            <a:off x="6805972" y="2890541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E544B2-D044-41F1-8A6D-59BB4C82F1D5}"/>
              </a:ext>
            </a:extLst>
          </p:cNvPr>
          <p:cNvSpPr txBox="1"/>
          <p:nvPr/>
        </p:nvSpPr>
        <p:spPr>
          <a:xfrm>
            <a:off x="6191793" y="2489731"/>
            <a:ext cx="64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Ekim</a:t>
            </a:r>
            <a:r>
              <a:rPr lang="en-US" sz="12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2018</a:t>
            </a:r>
            <a:endParaRPr lang="tr-TR" sz="1200" dirty="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148" name="Picture 4" descr="Global Bilgi Kariyer">
            <a:extLst>
              <a:ext uri="{FF2B5EF4-FFF2-40B4-BE49-F238E27FC236}">
                <a16:creationId xmlns:a16="http://schemas.microsoft.com/office/drawing/2014/main" id="{4AE59B6C-E75C-4ABA-9A26-4BE265256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05" y="2730861"/>
            <a:ext cx="1948067" cy="4418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9B56B006-858B-48D5-AACC-CE60A0A46E85}"/>
              </a:ext>
            </a:extLst>
          </p:cNvPr>
          <p:cNvSpPr/>
          <p:nvPr/>
        </p:nvSpPr>
        <p:spPr>
          <a:xfrm>
            <a:off x="5910504" y="5083777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116531-A3AB-4561-B898-9710CD9B8C2E}"/>
              </a:ext>
            </a:extLst>
          </p:cNvPr>
          <p:cNvCxnSpPr>
            <a:cxnSpLocks/>
          </p:cNvCxnSpPr>
          <p:nvPr/>
        </p:nvCxnSpPr>
        <p:spPr>
          <a:xfrm flipV="1">
            <a:off x="5244882" y="5228516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5594297-3E9F-4F45-8E1E-32B0649A95F8}"/>
              </a:ext>
            </a:extLst>
          </p:cNvPr>
          <p:cNvSpPr/>
          <p:nvPr/>
        </p:nvSpPr>
        <p:spPr>
          <a:xfrm>
            <a:off x="5203329" y="5160421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76" name="Picture 2" descr="Logolarımız - TURKCELL">
            <a:extLst>
              <a:ext uri="{FF2B5EF4-FFF2-40B4-BE49-F238E27FC236}">
                <a16:creationId xmlns:a16="http://schemas.microsoft.com/office/drawing/2014/main" id="{AE06D3DD-6690-46A8-90B1-B1BCDA8C9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30" y="4861265"/>
            <a:ext cx="1026601" cy="7263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E95D5AA-1B9A-43DE-8D60-8801572C3A77}"/>
              </a:ext>
            </a:extLst>
          </p:cNvPr>
          <p:cNvSpPr txBox="1"/>
          <p:nvPr/>
        </p:nvSpPr>
        <p:spPr>
          <a:xfrm>
            <a:off x="5284457" y="4751730"/>
            <a:ext cx="643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Kasım </a:t>
            </a:r>
            <a:r>
              <a:rPr lang="en-US" sz="12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2020</a:t>
            </a:r>
            <a:endParaRPr lang="tr-TR" sz="1200" dirty="0">
              <a:solidFill>
                <a:schemeClr val="accent2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7E87E-929C-41E2-B980-9F76BA2BB80C}"/>
              </a:ext>
            </a:extLst>
          </p:cNvPr>
          <p:cNvSpPr txBox="1"/>
          <p:nvPr/>
        </p:nvSpPr>
        <p:spPr>
          <a:xfrm>
            <a:off x="6842391" y="3465443"/>
            <a:ext cx="49099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50+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İş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Görüşmesi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20+ Global Bilgi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Projesi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(Reflex, Sniffer,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Dijital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İK,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Kazanmatik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Müşteri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Güveni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Müşteri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Teknik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Desteği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Uçtan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Uca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Ekip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Proje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Yönetimi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Pandemi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Sürecinde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Başarılı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Çalışma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Düzeni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Müşteri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ve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Ekip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Feedback’leri</a:t>
            </a:r>
            <a:endParaRPr lang="tr-T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779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/>
      <p:bldP spid="40" grpId="0" animBg="1"/>
      <p:bldP spid="42" grpId="0" animBg="1"/>
      <p:bldP spid="57" grpId="0"/>
      <p:bldP spid="58" grpId="0" animBg="1"/>
      <p:bldP spid="70" grpId="0" animBg="1"/>
      <p:bldP spid="71" grpId="0"/>
      <p:bldP spid="73" grpId="0" animBg="1"/>
      <p:bldP spid="75" grpId="0" animBg="1"/>
      <p:bldP spid="7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BAA5F-4AF0-4C55-9C4E-807BB2BE3860}"/>
              </a:ext>
            </a:extLst>
          </p:cNvPr>
          <p:cNvCxnSpPr>
            <a:cxnSpLocks/>
          </p:cNvCxnSpPr>
          <p:nvPr/>
        </p:nvCxnSpPr>
        <p:spPr>
          <a:xfrm>
            <a:off x="6054153" y="0"/>
            <a:ext cx="0" cy="6270171"/>
          </a:xfrm>
          <a:prstGeom prst="line">
            <a:avLst/>
          </a:prstGeom>
          <a:ln w="38100" cap="flat" cmpd="sng" algn="ctr">
            <a:solidFill>
              <a:srgbClr val="3D94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155D45E-8346-463D-83DC-96141858B1E6}"/>
              </a:ext>
            </a:extLst>
          </p:cNvPr>
          <p:cNvSpPr/>
          <p:nvPr/>
        </p:nvSpPr>
        <p:spPr>
          <a:xfrm>
            <a:off x="5913508" y="384882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7C8789-9ABD-4427-A7E7-DA0E8E6B5A74}"/>
              </a:ext>
            </a:extLst>
          </p:cNvPr>
          <p:cNvCxnSpPr>
            <a:cxnSpLocks/>
          </p:cNvCxnSpPr>
          <p:nvPr/>
        </p:nvCxnSpPr>
        <p:spPr>
          <a:xfrm flipV="1">
            <a:off x="6142592" y="525525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8F5AFC7-9F14-4265-96CC-347066092E96}"/>
              </a:ext>
            </a:extLst>
          </p:cNvPr>
          <p:cNvSpPr/>
          <p:nvPr/>
        </p:nvSpPr>
        <p:spPr>
          <a:xfrm>
            <a:off x="6805972" y="461525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735C1C-CDAC-4DDF-BDDC-96627BD2B5D3}"/>
              </a:ext>
            </a:extLst>
          </p:cNvPr>
          <p:cNvSpPr txBox="1"/>
          <p:nvPr/>
        </p:nvSpPr>
        <p:spPr>
          <a:xfrm>
            <a:off x="6194797" y="186971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2015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44B56-B9A6-4C8F-9745-E3DC6E7BB7DD}"/>
              </a:ext>
            </a:extLst>
          </p:cNvPr>
          <p:cNvSpPr/>
          <p:nvPr/>
        </p:nvSpPr>
        <p:spPr>
          <a:xfrm>
            <a:off x="5913508" y="1531177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2D8E8D-2913-4CF8-8E06-6F4746590F00}"/>
              </a:ext>
            </a:extLst>
          </p:cNvPr>
          <p:cNvCxnSpPr>
            <a:cxnSpLocks/>
          </p:cNvCxnSpPr>
          <p:nvPr/>
        </p:nvCxnSpPr>
        <p:spPr>
          <a:xfrm flipV="1">
            <a:off x="5247886" y="1675916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FFA70B5-CDD9-4D28-9D19-DA2946937393}"/>
              </a:ext>
            </a:extLst>
          </p:cNvPr>
          <p:cNvSpPr/>
          <p:nvPr/>
        </p:nvSpPr>
        <p:spPr>
          <a:xfrm>
            <a:off x="5206333" y="1607821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2F1133-8F1E-4F12-BE1E-1A772089BAE5}"/>
              </a:ext>
            </a:extLst>
          </p:cNvPr>
          <p:cNvSpPr txBox="1"/>
          <p:nvPr/>
        </p:nvSpPr>
        <p:spPr>
          <a:xfrm>
            <a:off x="5339859" y="1324121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6F2CFB-08F2-4B5D-9AD3-B11FD6B71BDC}"/>
              </a:ext>
            </a:extLst>
          </p:cNvPr>
          <p:cNvSpPr/>
          <p:nvPr/>
        </p:nvSpPr>
        <p:spPr>
          <a:xfrm>
            <a:off x="5932976" y="2710231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F49771-A9D2-4F9F-A73F-0E83D28A741C}"/>
              </a:ext>
            </a:extLst>
          </p:cNvPr>
          <p:cNvCxnSpPr>
            <a:cxnSpLocks/>
          </p:cNvCxnSpPr>
          <p:nvPr/>
        </p:nvCxnSpPr>
        <p:spPr>
          <a:xfrm flipV="1">
            <a:off x="6162060" y="2850874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7C97222-7592-4A03-859E-41711EC2EC2F}"/>
              </a:ext>
            </a:extLst>
          </p:cNvPr>
          <p:cNvSpPr/>
          <p:nvPr/>
        </p:nvSpPr>
        <p:spPr>
          <a:xfrm>
            <a:off x="6825440" y="2786874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518EF0-DAF5-4107-A8EB-A1B64387F250}"/>
              </a:ext>
            </a:extLst>
          </p:cNvPr>
          <p:cNvSpPr txBox="1"/>
          <p:nvPr/>
        </p:nvSpPr>
        <p:spPr>
          <a:xfrm>
            <a:off x="6214265" y="2512320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2017</a:t>
            </a:r>
          </a:p>
        </p:txBody>
      </p:sp>
      <p:pic>
        <p:nvPicPr>
          <p:cNvPr id="4098" name="Picture 2" descr="İstanbul Ticaret Borsası - Bimser Europe">
            <a:extLst>
              <a:ext uri="{FF2B5EF4-FFF2-40B4-BE49-F238E27FC236}">
                <a16:creationId xmlns:a16="http://schemas.microsoft.com/office/drawing/2014/main" id="{22954013-15FF-48C7-B296-965078BF8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38" y="-138471"/>
            <a:ext cx="1592659" cy="1592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65E8A72-B53D-4ED1-8BC7-C58969E9A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880" y="2301815"/>
            <a:ext cx="1917118" cy="1059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00" name="Picture 4" descr="2017 European Youth Olympic Winter Festival - Wikipedia">
            <a:extLst>
              <a:ext uri="{FF2B5EF4-FFF2-40B4-BE49-F238E27FC236}">
                <a16:creationId xmlns:a16="http://schemas.microsoft.com/office/drawing/2014/main" id="{3CC7D87B-7DC3-4EEB-9A63-086B923C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068" y="1279990"/>
            <a:ext cx="552116" cy="7361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374F024-6E81-4112-85A0-65A448D6A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68" y="1163321"/>
            <a:ext cx="888999" cy="888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31B28056-7B2E-44C8-A592-F93CBA84F233}"/>
              </a:ext>
            </a:extLst>
          </p:cNvPr>
          <p:cNvSpPr/>
          <p:nvPr/>
        </p:nvSpPr>
        <p:spPr>
          <a:xfrm>
            <a:off x="5898609" y="3976345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9A0BB1F-6B03-4A32-B676-ED9AA2FECBDE}"/>
              </a:ext>
            </a:extLst>
          </p:cNvPr>
          <p:cNvSpPr/>
          <p:nvPr/>
        </p:nvSpPr>
        <p:spPr>
          <a:xfrm>
            <a:off x="5159434" y="4052270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1C979B-74B0-4818-9BD4-7FC4EE8EA0B7}"/>
              </a:ext>
            </a:extLst>
          </p:cNvPr>
          <p:cNvSpPr txBox="1"/>
          <p:nvPr/>
        </p:nvSpPr>
        <p:spPr>
          <a:xfrm>
            <a:off x="5289239" y="3777716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2018</a:t>
            </a:r>
          </a:p>
        </p:txBody>
      </p:sp>
      <p:pic>
        <p:nvPicPr>
          <p:cNvPr id="62" name="Picture 6">
            <a:extLst>
              <a:ext uri="{FF2B5EF4-FFF2-40B4-BE49-F238E27FC236}">
                <a16:creationId xmlns:a16="http://schemas.microsoft.com/office/drawing/2014/main" id="{CBE71865-00CE-4F24-B8FC-C2BF07CF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405" y="3691336"/>
            <a:ext cx="851362" cy="851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0C0D2A-EF8B-4C8B-B45D-4EB6D5655F8B}"/>
              </a:ext>
            </a:extLst>
          </p:cNvPr>
          <p:cNvCxnSpPr>
            <a:cxnSpLocks/>
          </p:cNvCxnSpPr>
          <p:nvPr/>
        </p:nvCxnSpPr>
        <p:spPr>
          <a:xfrm flipV="1">
            <a:off x="5223434" y="4116270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74EC3B4-CA57-4F5C-8394-A6045F8BCA14}"/>
              </a:ext>
            </a:extLst>
          </p:cNvPr>
          <p:cNvSpPr/>
          <p:nvPr/>
        </p:nvSpPr>
        <p:spPr>
          <a:xfrm>
            <a:off x="5934269" y="5196339"/>
            <a:ext cx="281289" cy="281289"/>
          </a:xfrm>
          <a:prstGeom prst="ellipse">
            <a:avLst/>
          </a:prstGeom>
          <a:solidFill>
            <a:srgbClr val="3D94FB"/>
          </a:solidFill>
          <a:ln w="762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865360-F5FD-4068-9918-F3EF86315DCC}"/>
              </a:ext>
            </a:extLst>
          </p:cNvPr>
          <p:cNvCxnSpPr>
            <a:cxnSpLocks/>
          </p:cNvCxnSpPr>
          <p:nvPr/>
        </p:nvCxnSpPr>
        <p:spPr>
          <a:xfrm flipV="1">
            <a:off x="6163353" y="5336982"/>
            <a:ext cx="717829" cy="1"/>
          </a:xfrm>
          <a:prstGeom prst="straightConnector1">
            <a:avLst/>
          </a:prstGeom>
          <a:ln>
            <a:solidFill>
              <a:srgbClr val="3D94FB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B8F8546-F01D-420F-A196-D9F71ED5EFFD}"/>
              </a:ext>
            </a:extLst>
          </p:cNvPr>
          <p:cNvSpPr/>
          <p:nvPr/>
        </p:nvSpPr>
        <p:spPr>
          <a:xfrm>
            <a:off x="6826733" y="5272982"/>
            <a:ext cx="128000" cy="128000"/>
          </a:xfrm>
          <a:prstGeom prst="ellipse">
            <a:avLst/>
          </a:prstGeom>
          <a:solidFill>
            <a:srgbClr val="3D94FB"/>
          </a:solidFill>
          <a:ln w="12700">
            <a:solidFill>
              <a:srgbClr val="F9F9F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7BDAF7-BBD5-4321-8406-C62E81F43404}"/>
              </a:ext>
            </a:extLst>
          </p:cNvPr>
          <p:cNvSpPr txBox="1"/>
          <p:nvPr/>
        </p:nvSpPr>
        <p:spPr>
          <a:xfrm>
            <a:off x="6234827" y="4987654"/>
            <a:ext cx="643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dirty="0">
                <a:solidFill>
                  <a:schemeClr val="accent2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2020</a:t>
            </a:r>
          </a:p>
        </p:txBody>
      </p:sp>
      <p:pic>
        <p:nvPicPr>
          <p:cNvPr id="68" name="Picture 6">
            <a:extLst>
              <a:ext uri="{FF2B5EF4-FFF2-40B4-BE49-F238E27FC236}">
                <a16:creationId xmlns:a16="http://schemas.microsoft.com/office/drawing/2014/main" id="{1EF889E3-CEED-4722-9ECB-4D476C12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496" y="4900527"/>
            <a:ext cx="851362" cy="851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929211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/>
      <p:bldP spid="64" grpId="0" animBg="1"/>
      <p:bldP spid="66" grpId="0" animBg="1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D0AD50-44B4-45CF-BB11-E90E590EAE2B}"/>
              </a:ext>
            </a:extLst>
          </p:cNvPr>
          <p:cNvSpPr/>
          <p:nvPr/>
        </p:nvSpPr>
        <p:spPr>
          <a:xfrm>
            <a:off x="4519990" y="140228"/>
            <a:ext cx="315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400" dirty="0">
                <a:ln w="0"/>
                <a:solidFill>
                  <a:srgbClr val="3D94FB"/>
                </a:solidFill>
              </a:rPr>
              <a:t>İlgi ve Uzmanlık Alanları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01C11-D97F-4F7A-91C2-A1889FC7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4" y="752475"/>
            <a:ext cx="69913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76601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0794F4-C6E1-46EE-860E-BF683106E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5"/>
          <a:stretch/>
        </p:blipFill>
        <p:spPr>
          <a:xfrm>
            <a:off x="1831176" y="887896"/>
            <a:ext cx="8529647" cy="53538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D0AD50-44B4-45CF-BB11-E90E590EAE2B}"/>
              </a:ext>
            </a:extLst>
          </p:cNvPr>
          <p:cNvSpPr/>
          <p:nvPr/>
        </p:nvSpPr>
        <p:spPr>
          <a:xfrm>
            <a:off x="4011037" y="140228"/>
            <a:ext cx="41699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sz="2400" dirty="0">
                <a:ln w="0"/>
                <a:solidFill>
                  <a:srgbClr val="3D94FB"/>
                </a:solidFill>
              </a:rPr>
              <a:t>SWOT Analizi (</a:t>
            </a:r>
            <a:r>
              <a:rPr lang="tr-TR" sz="2400" dirty="0" err="1">
                <a:ln w="0"/>
                <a:solidFill>
                  <a:srgbClr val="3D94FB"/>
                </a:solidFill>
              </a:rPr>
              <a:t>CharacterIX</a:t>
            </a:r>
            <a:r>
              <a:rPr lang="tr-TR" sz="2400" dirty="0">
                <a:ln w="0"/>
                <a:solidFill>
                  <a:srgbClr val="3D94FB"/>
                </a:solidFill>
              </a:rPr>
              <a:t> Testi)</a:t>
            </a:r>
          </a:p>
        </p:txBody>
      </p:sp>
    </p:spTree>
    <p:extLst>
      <p:ext uri="{BB962C8B-B14F-4D97-AF65-F5344CB8AC3E}">
        <p14:creationId xmlns:p14="http://schemas.microsoft.com/office/powerpoint/2010/main" val="1474814758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8BAA5F-4AF0-4C55-9C4E-807BB2BE3860}"/>
              </a:ext>
            </a:extLst>
          </p:cNvPr>
          <p:cNvCxnSpPr>
            <a:cxnSpLocks/>
          </p:cNvCxnSpPr>
          <p:nvPr/>
        </p:nvCxnSpPr>
        <p:spPr>
          <a:xfrm>
            <a:off x="6054153" y="0"/>
            <a:ext cx="0" cy="6270171"/>
          </a:xfrm>
          <a:prstGeom prst="line">
            <a:avLst/>
          </a:prstGeom>
          <a:ln w="38100" cap="flat" cmpd="sng" algn="ctr">
            <a:solidFill>
              <a:srgbClr val="3D94FB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B494F-D38F-443D-814E-C2D5FF478D03}"/>
              </a:ext>
            </a:extLst>
          </p:cNvPr>
          <p:cNvSpPr/>
          <p:nvPr/>
        </p:nvSpPr>
        <p:spPr>
          <a:xfrm>
            <a:off x="4217762" y="0"/>
            <a:ext cx="4108174" cy="2698588"/>
          </a:xfrm>
          <a:prstGeom prst="rect">
            <a:avLst/>
          </a:prstGeom>
          <a:solidFill>
            <a:srgbClr val="F9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15A13-0DAD-4B1A-A7AF-840083424961}"/>
              </a:ext>
            </a:extLst>
          </p:cNvPr>
          <p:cNvSpPr/>
          <p:nvPr/>
        </p:nvSpPr>
        <p:spPr>
          <a:xfrm>
            <a:off x="4217762" y="0"/>
            <a:ext cx="4108174" cy="2698588"/>
          </a:xfrm>
          <a:prstGeom prst="rect">
            <a:avLst/>
          </a:prstGeom>
          <a:solidFill>
            <a:srgbClr val="F9F9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6229A6-E402-4E1C-AEBD-CE18E3B5352A}"/>
              </a:ext>
            </a:extLst>
          </p:cNvPr>
          <p:cNvSpPr txBox="1"/>
          <p:nvPr/>
        </p:nvSpPr>
        <p:spPr>
          <a:xfrm>
            <a:off x="4195948" y="2052258"/>
            <a:ext cx="380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bg1">
                    <a:lumMod val="50000"/>
                  </a:schemeClr>
                </a:solidFill>
              </a:rPr>
              <a:t>Teşekkürler</a:t>
            </a:r>
            <a:endParaRPr lang="tr-T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F212364-D7BB-4571-93F2-BAD890292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4" t="4264" r="3440" b="5436"/>
          <a:stretch/>
        </p:blipFill>
        <p:spPr>
          <a:xfrm>
            <a:off x="5311378" y="306653"/>
            <a:ext cx="1569244" cy="1604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761738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81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 Kanmaz</dc:creator>
  <cp:lastModifiedBy>Burak Kanmaz</cp:lastModifiedBy>
  <cp:revision>117</cp:revision>
  <dcterms:created xsi:type="dcterms:W3CDTF">2020-12-23T06:22:43Z</dcterms:created>
  <dcterms:modified xsi:type="dcterms:W3CDTF">2021-03-04T11:01:58Z</dcterms:modified>
</cp:coreProperties>
</file>