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5" r:id="rId6"/>
    <p:sldId id="259" r:id="rId7"/>
    <p:sldId id="263" r:id="rId8"/>
    <p:sldId id="260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89B0-B277-4170-9469-3C2BF1B2C48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3513AF-BAF6-438D-8BED-C8E55536CA20}">
      <dgm:prSet/>
      <dgm:spPr/>
      <dgm:t>
        <a:bodyPr/>
        <a:lstStyle/>
        <a:p>
          <a:pPr rtl="0"/>
          <a:r>
            <a:rPr lang="tr-TR" smtClean="0"/>
            <a:t>ELEKTRONİK DEVRELER II</a:t>
          </a:r>
          <a:endParaRPr lang="tr-TR"/>
        </a:p>
      </dgm:t>
    </dgm:pt>
    <dgm:pt modelId="{D698113C-9A8F-4EA6-8919-DE50B86C065C}" type="parTrans" cxnId="{623DA134-3911-42F9-A58B-28363CF05EA6}">
      <dgm:prSet/>
      <dgm:spPr/>
      <dgm:t>
        <a:bodyPr/>
        <a:lstStyle/>
        <a:p>
          <a:endParaRPr lang="en-US"/>
        </a:p>
      </dgm:t>
    </dgm:pt>
    <dgm:pt modelId="{F7A0E769-749B-49DB-B7B9-79AAB4508A8F}" type="sibTrans" cxnId="{623DA134-3911-42F9-A58B-28363CF05EA6}">
      <dgm:prSet/>
      <dgm:spPr/>
      <dgm:t>
        <a:bodyPr/>
        <a:lstStyle/>
        <a:p>
          <a:endParaRPr lang="en-US"/>
        </a:p>
      </dgm:t>
    </dgm:pt>
    <dgm:pt modelId="{585C536C-1C64-4899-A23A-19D5D2216F91}" type="pres">
      <dgm:prSet presAssocID="{9CE089B0-B277-4170-9469-3C2BF1B2C48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B3DF0A-534A-4744-83B6-16F27CB86007}" type="pres">
      <dgm:prSet presAssocID="{DC3513AF-BAF6-438D-8BED-C8E55536CA20}" presName="circle1" presStyleLbl="node1" presStyleIdx="0" presStyleCn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F419EAFF-2AEF-43F2-8825-EBEA567A9C1F}" type="pres">
      <dgm:prSet presAssocID="{DC3513AF-BAF6-438D-8BED-C8E55536CA20}" presName="space" presStyleCnt="0"/>
      <dgm:spPr/>
    </dgm:pt>
    <dgm:pt modelId="{8E382DEC-99B9-4017-BDB8-C937AA3DABCE}" type="pres">
      <dgm:prSet presAssocID="{DC3513AF-BAF6-438D-8BED-C8E55536CA20}" presName="rect1" presStyleLbl="alignAcc1" presStyleIdx="0" presStyleCnt="1"/>
      <dgm:spPr/>
      <dgm:t>
        <a:bodyPr/>
        <a:lstStyle/>
        <a:p>
          <a:endParaRPr lang="en-US"/>
        </a:p>
      </dgm:t>
    </dgm:pt>
    <dgm:pt modelId="{AFC41AAE-0DDF-4177-B216-02BE1A244BE4}" type="pres">
      <dgm:prSet presAssocID="{DC3513AF-BAF6-438D-8BED-C8E55536CA2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0E64D-7648-4289-9779-058D065891C5}" type="presOf" srcId="{DC3513AF-BAF6-438D-8BED-C8E55536CA20}" destId="{8E382DEC-99B9-4017-BDB8-C937AA3DABCE}" srcOrd="0" destOrd="0" presId="urn:microsoft.com/office/officeart/2005/8/layout/target3"/>
    <dgm:cxn modelId="{518B1055-198F-4AA2-9D31-1EB7271DB7FD}" type="presOf" srcId="{DC3513AF-BAF6-438D-8BED-C8E55536CA20}" destId="{AFC41AAE-0DDF-4177-B216-02BE1A244BE4}" srcOrd="1" destOrd="0" presId="urn:microsoft.com/office/officeart/2005/8/layout/target3"/>
    <dgm:cxn modelId="{623DA134-3911-42F9-A58B-28363CF05EA6}" srcId="{9CE089B0-B277-4170-9469-3C2BF1B2C48B}" destId="{DC3513AF-BAF6-438D-8BED-C8E55536CA20}" srcOrd="0" destOrd="0" parTransId="{D698113C-9A8F-4EA6-8919-DE50B86C065C}" sibTransId="{F7A0E769-749B-49DB-B7B9-79AAB4508A8F}"/>
    <dgm:cxn modelId="{062D54B7-506F-4B0B-9295-CECADC4D8EAE}" type="presOf" srcId="{9CE089B0-B277-4170-9469-3C2BF1B2C48B}" destId="{585C536C-1C64-4899-A23A-19D5D2216F91}" srcOrd="0" destOrd="0" presId="urn:microsoft.com/office/officeart/2005/8/layout/target3"/>
    <dgm:cxn modelId="{54512AED-DB1E-4299-BB59-9738079D3487}" type="presParOf" srcId="{585C536C-1C64-4899-A23A-19D5D2216F91}" destId="{B8B3DF0A-534A-4744-83B6-16F27CB86007}" srcOrd="0" destOrd="0" presId="urn:microsoft.com/office/officeart/2005/8/layout/target3"/>
    <dgm:cxn modelId="{58430087-F0BA-4212-8B73-680562849165}" type="presParOf" srcId="{585C536C-1C64-4899-A23A-19D5D2216F91}" destId="{F419EAFF-2AEF-43F2-8825-EBEA567A9C1F}" srcOrd="1" destOrd="0" presId="urn:microsoft.com/office/officeart/2005/8/layout/target3"/>
    <dgm:cxn modelId="{9A0157C4-6F07-40EC-932B-4214DD84D999}" type="presParOf" srcId="{585C536C-1C64-4899-A23A-19D5D2216F91}" destId="{8E382DEC-99B9-4017-BDB8-C937AA3DABCE}" srcOrd="2" destOrd="0" presId="urn:microsoft.com/office/officeart/2005/8/layout/target3"/>
    <dgm:cxn modelId="{43881E88-C686-4852-8A23-45CA8FEDB090}" type="presParOf" srcId="{585C536C-1C64-4899-A23A-19D5D2216F91}" destId="{AFC41AAE-0DDF-4177-B216-02BE1A244BE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A987F-42EB-4C77-923E-FF936F8179A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E2F75-56A0-4943-AEE2-6C07BD2C94E0}">
      <dgm:prSet/>
      <dgm:spPr/>
      <dgm:t>
        <a:bodyPr/>
        <a:lstStyle/>
        <a:p>
          <a:pPr rtl="0"/>
          <a:r>
            <a:rPr lang="tr-TR" dirty="0" smtClean="0"/>
            <a:t>DİRENÇ</a:t>
          </a:r>
          <a:endParaRPr lang="tr-TR" dirty="0"/>
        </a:p>
      </dgm:t>
    </dgm:pt>
    <dgm:pt modelId="{90F0127B-D014-42F7-8CE5-876F1C528DC1}" type="parTrans" cxnId="{96886B8F-64FD-4423-B904-11F62EDE8689}">
      <dgm:prSet/>
      <dgm:spPr/>
      <dgm:t>
        <a:bodyPr/>
        <a:lstStyle/>
        <a:p>
          <a:endParaRPr lang="en-US"/>
        </a:p>
      </dgm:t>
    </dgm:pt>
    <dgm:pt modelId="{BA0552BB-4827-4F7C-AD72-91A147AAFD46}" type="sibTrans" cxnId="{96886B8F-64FD-4423-B904-11F62EDE8689}">
      <dgm:prSet/>
      <dgm:spPr/>
      <dgm:t>
        <a:bodyPr/>
        <a:lstStyle/>
        <a:p>
          <a:endParaRPr lang="en-US"/>
        </a:p>
      </dgm:t>
    </dgm:pt>
    <dgm:pt modelId="{3FDA9F58-92EC-42C3-BAD8-13B96A6BAE68}">
      <dgm:prSet/>
      <dgm:spPr/>
      <dgm:t>
        <a:bodyPr/>
        <a:lstStyle/>
        <a:p>
          <a:pPr rtl="0"/>
          <a:r>
            <a:rPr lang="tr-TR" dirty="0" smtClean="0"/>
            <a:t>BUTON</a:t>
          </a:r>
          <a:endParaRPr lang="tr-TR" dirty="0"/>
        </a:p>
      </dgm:t>
    </dgm:pt>
    <dgm:pt modelId="{48807973-D7D3-428C-9CAC-4794350A4E07}" type="parTrans" cxnId="{F7E122AF-A418-4E50-8399-63839E3B26AC}">
      <dgm:prSet/>
      <dgm:spPr/>
      <dgm:t>
        <a:bodyPr/>
        <a:lstStyle/>
        <a:p>
          <a:endParaRPr lang="en-US"/>
        </a:p>
      </dgm:t>
    </dgm:pt>
    <dgm:pt modelId="{F421686B-8A59-414A-AB79-7651A88DB617}" type="sibTrans" cxnId="{F7E122AF-A418-4E50-8399-63839E3B26AC}">
      <dgm:prSet/>
      <dgm:spPr/>
      <dgm:t>
        <a:bodyPr/>
        <a:lstStyle/>
        <a:p>
          <a:endParaRPr lang="en-US"/>
        </a:p>
      </dgm:t>
    </dgm:pt>
    <dgm:pt modelId="{58C0220E-6D58-4DD5-8A48-47C0F17EE739}">
      <dgm:prSet/>
      <dgm:spPr/>
      <dgm:t>
        <a:bodyPr/>
        <a:lstStyle/>
        <a:p>
          <a:pPr rtl="0"/>
          <a:r>
            <a:rPr lang="tr-TR" dirty="0" smtClean="0"/>
            <a:t>KONDANSATÖR</a:t>
          </a:r>
          <a:endParaRPr lang="tr-TR" dirty="0"/>
        </a:p>
      </dgm:t>
    </dgm:pt>
    <dgm:pt modelId="{3AF48100-EA63-48F3-96E5-D535C692C236}" type="parTrans" cxnId="{FA1AB7DC-EC9F-44F3-ACC8-5D53FAEF7FB5}">
      <dgm:prSet/>
      <dgm:spPr/>
      <dgm:t>
        <a:bodyPr/>
        <a:lstStyle/>
        <a:p>
          <a:endParaRPr lang="en-US"/>
        </a:p>
      </dgm:t>
    </dgm:pt>
    <dgm:pt modelId="{C5F80607-7048-4C37-8857-48914FDB78FB}" type="sibTrans" cxnId="{FA1AB7DC-EC9F-44F3-ACC8-5D53FAEF7FB5}">
      <dgm:prSet/>
      <dgm:spPr/>
      <dgm:t>
        <a:bodyPr/>
        <a:lstStyle/>
        <a:p>
          <a:endParaRPr lang="en-US"/>
        </a:p>
      </dgm:t>
    </dgm:pt>
    <dgm:pt modelId="{221D3C59-263B-4CE9-ACAD-05BB7577D619}">
      <dgm:prSet/>
      <dgm:spPr/>
      <dgm:t>
        <a:bodyPr/>
        <a:lstStyle/>
        <a:p>
          <a:pPr rtl="0"/>
          <a:r>
            <a:rPr lang="tr-TR" dirty="0" smtClean="0"/>
            <a:t>BC557 TRANSİSTÖR</a:t>
          </a:r>
          <a:endParaRPr lang="tr-TR" dirty="0"/>
        </a:p>
      </dgm:t>
    </dgm:pt>
    <dgm:pt modelId="{A14426D2-B97F-43C1-AF8C-3F1A894CFCE1}" type="parTrans" cxnId="{913C709A-BCED-416D-87E8-6A637EC9DF19}">
      <dgm:prSet/>
      <dgm:spPr/>
      <dgm:t>
        <a:bodyPr/>
        <a:lstStyle/>
        <a:p>
          <a:endParaRPr lang="en-US"/>
        </a:p>
      </dgm:t>
    </dgm:pt>
    <dgm:pt modelId="{1A7FBBC4-05E3-4886-BFA9-8E0E1BB6684B}" type="sibTrans" cxnId="{913C709A-BCED-416D-87E8-6A637EC9DF19}">
      <dgm:prSet/>
      <dgm:spPr/>
      <dgm:t>
        <a:bodyPr/>
        <a:lstStyle/>
        <a:p>
          <a:endParaRPr lang="en-US"/>
        </a:p>
      </dgm:t>
    </dgm:pt>
    <dgm:pt modelId="{459428C2-07F9-41C9-83AC-7D8251ACFD5E}">
      <dgm:prSet/>
      <dgm:spPr/>
      <dgm:t>
        <a:bodyPr/>
        <a:lstStyle/>
        <a:p>
          <a:pPr rtl="0"/>
          <a:r>
            <a:rPr lang="en-US" dirty="0" smtClean="0"/>
            <a:t>IRF3205S</a:t>
          </a:r>
          <a:r>
            <a:rPr lang="tr-TR" dirty="0" smtClean="0"/>
            <a:t> MOSFET</a:t>
          </a:r>
          <a:endParaRPr lang="tr-TR" dirty="0"/>
        </a:p>
      </dgm:t>
    </dgm:pt>
    <dgm:pt modelId="{C00CDB59-6363-4797-9E21-278DA26284AA}" type="parTrans" cxnId="{703C207E-FFF3-450B-92BB-2B3846509AE8}">
      <dgm:prSet/>
      <dgm:spPr/>
      <dgm:t>
        <a:bodyPr/>
        <a:lstStyle/>
        <a:p>
          <a:endParaRPr lang="en-US"/>
        </a:p>
      </dgm:t>
    </dgm:pt>
    <dgm:pt modelId="{448581CE-5AAE-456A-AA66-55EC13D8867E}" type="sibTrans" cxnId="{703C207E-FFF3-450B-92BB-2B3846509AE8}">
      <dgm:prSet/>
      <dgm:spPr/>
      <dgm:t>
        <a:bodyPr/>
        <a:lstStyle/>
        <a:p>
          <a:endParaRPr lang="en-US"/>
        </a:p>
      </dgm:t>
    </dgm:pt>
    <dgm:pt modelId="{3271BEF9-EA9C-42FE-9BF9-7689965ED4ED}">
      <dgm:prSet/>
      <dgm:spPr/>
      <dgm:t>
        <a:bodyPr/>
        <a:lstStyle/>
        <a:p>
          <a:pPr rtl="0"/>
          <a:r>
            <a:rPr lang="tr-TR" dirty="0" smtClean="0"/>
            <a:t>DC GÜÇ KAYNAĞI</a:t>
          </a:r>
          <a:endParaRPr lang="tr-TR" dirty="0"/>
        </a:p>
      </dgm:t>
    </dgm:pt>
    <dgm:pt modelId="{40FEBC2B-68D2-4B29-B06A-2DF984FC07EB}" type="parTrans" cxnId="{76108E33-514E-4250-B2F3-4D917336350F}">
      <dgm:prSet/>
      <dgm:spPr/>
      <dgm:t>
        <a:bodyPr/>
        <a:lstStyle/>
        <a:p>
          <a:endParaRPr lang="en-US"/>
        </a:p>
      </dgm:t>
    </dgm:pt>
    <dgm:pt modelId="{D82FA908-58BE-4D1B-B311-0ED78CF45E52}" type="sibTrans" cxnId="{76108E33-514E-4250-B2F3-4D917336350F}">
      <dgm:prSet/>
      <dgm:spPr/>
      <dgm:t>
        <a:bodyPr/>
        <a:lstStyle/>
        <a:p>
          <a:endParaRPr lang="en-US"/>
        </a:p>
      </dgm:t>
    </dgm:pt>
    <dgm:pt modelId="{F7AD6171-025B-4F12-8C25-677E15625004}">
      <dgm:prSet/>
      <dgm:spPr/>
      <dgm:t>
        <a:bodyPr/>
        <a:lstStyle/>
        <a:p>
          <a:pPr rtl="0"/>
          <a:r>
            <a:rPr lang="tr-TR" dirty="0" smtClean="0"/>
            <a:t>LED</a:t>
          </a:r>
          <a:endParaRPr lang="tr-TR" dirty="0"/>
        </a:p>
      </dgm:t>
    </dgm:pt>
    <dgm:pt modelId="{5FBE2366-980A-40EB-8F9C-5A6C038DC974}" type="parTrans" cxnId="{9D98C41F-321A-4C3C-9721-A562149078F5}">
      <dgm:prSet/>
      <dgm:spPr/>
      <dgm:t>
        <a:bodyPr/>
        <a:lstStyle/>
        <a:p>
          <a:endParaRPr lang="en-US"/>
        </a:p>
      </dgm:t>
    </dgm:pt>
    <dgm:pt modelId="{AF8C791A-0FF0-43C9-AD35-0553406E9E54}" type="sibTrans" cxnId="{9D98C41F-321A-4C3C-9721-A562149078F5}">
      <dgm:prSet/>
      <dgm:spPr/>
      <dgm:t>
        <a:bodyPr/>
        <a:lstStyle/>
        <a:p>
          <a:endParaRPr lang="en-US"/>
        </a:p>
      </dgm:t>
    </dgm:pt>
    <dgm:pt modelId="{246ECAB8-1577-4EEF-9B5A-D7D37874DF95}" type="pres">
      <dgm:prSet presAssocID="{13BA987F-42EB-4C77-923E-FF936F8179A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E00E9B-39E8-49DE-8B45-5A480907EE6C}" type="pres">
      <dgm:prSet presAssocID="{BEBE2F75-56A0-4943-AEE2-6C07BD2C94E0}" presName="linNode" presStyleCnt="0"/>
      <dgm:spPr/>
    </dgm:pt>
    <dgm:pt modelId="{80EC7E43-B782-4811-A5CA-7D6BA58969B4}" type="pres">
      <dgm:prSet presAssocID="{BEBE2F75-56A0-4943-AEE2-6C07BD2C94E0}" presName="parentShp" presStyleLbl="node1" presStyleIdx="0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57F41-79EB-464C-8539-441184E9D213}" type="pres">
      <dgm:prSet presAssocID="{BEBE2F75-56A0-4943-AEE2-6C07BD2C94E0}" presName="childShp" presStyleLbl="bgAccFollowNode1" presStyleIdx="0" presStyleCnt="7" custScaleX="49943">
        <dgm:presLayoutVars>
          <dgm:bulletEnabled val="1"/>
        </dgm:presLayoutVars>
      </dgm:prSet>
      <dgm:spPr/>
    </dgm:pt>
    <dgm:pt modelId="{B11A6784-2049-4E54-8BDB-055B7B44B7E1}" type="pres">
      <dgm:prSet presAssocID="{BA0552BB-4827-4F7C-AD72-91A147AAFD46}" presName="spacing" presStyleCnt="0"/>
      <dgm:spPr/>
    </dgm:pt>
    <dgm:pt modelId="{BC3887A2-3130-4805-8643-49CA6B830D75}" type="pres">
      <dgm:prSet presAssocID="{3FDA9F58-92EC-42C3-BAD8-13B96A6BAE68}" presName="linNode" presStyleCnt="0"/>
      <dgm:spPr/>
    </dgm:pt>
    <dgm:pt modelId="{EC40F2BC-B50C-4CBA-973D-1B0F82C6ABA3}" type="pres">
      <dgm:prSet presAssocID="{3FDA9F58-92EC-42C3-BAD8-13B96A6BAE68}" presName="parentShp" presStyleLbl="node1" presStyleIdx="1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22F23-FE18-4484-A201-F9F580BD81F2}" type="pres">
      <dgm:prSet presAssocID="{3FDA9F58-92EC-42C3-BAD8-13B96A6BAE68}" presName="childShp" presStyleLbl="bgAccFollowNode1" presStyleIdx="1" presStyleCnt="7" custScaleX="49943">
        <dgm:presLayoutVars>
          <dgm:bulletEnabled val="1"/>
        </dgm:presLayoutVars>
      </dgm:prSet>
      <dgm:spPr/>
    </dgm:pt>
    <dgm:pt modelId="{293B7381-D3A7-41AC-8806-CB747A16ED51}" type="pres">
      <dgm:prSet presAssocID="{F421686B-8A59-414A-AB79-7651A88DB617}" presName="spacing" presStyleCnt="0"/>
      <dgm:spPr/>
    </dgm:pt>
    <dgm:pt modelId="{297CCB70-40A4-4D44-A22D-F245A1D20510}" type="pres">
      <dgm:prSet presAssocID="{58C0220E-6D58-4DD5-8A48-47C0F17EE739}" presName="linNode" presStyleCnt="0"/>
      <dgm:spPr/>
    </dgm:pt>
    <dgm:pt modelId="{E2E56A00-9B86-4E92-B887-2B4D3E57F1CB}" type="pres">
      <dgm:prSet presAssocID="{58C0220E-6D58-4DD5-8A48-47C0F17EE739}" presName="parentShp" presStyleLbl="node1" presStyleIdx="2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0A3CA-8B68-4097-B628-66D6DA9FD217}" type="pres">
      <dgm:prSet presAssocID="{58C0220E-6D58-4DD5-8A48-47C0F17EE739}" presName="childShp" presStyleLbl="bgAccFollowNode1" presStyleIdx="2" presStyleCnt="7" custScaleX="49943">
        <dgm:presLayoutVars>
          <dgm:bulletEnabled val="1"/>
        </dgm:presLayoutVars>
      </dgm:prSet>
      <dgm:spPr/>
    </dgm:pt>
    <dgm:pt modelId="{AC8E4DA1-31DD-415D-A6C8-8FBFAF87C979}" type="pres">
      <dgm:prSet presAssocID="{C5F80607-7048-4C37-8857-48914FDB78FB}" presName="spacing" presStyleCnt="0"/>
      <dgm:spPr/>
    </dgm:pt>
    <dgm:pt modelId="{A3E45AF7-DFBC-4480-9948-BD66935E98A1}" type="pres">
      <dgm:prSet presAssocID="{221D3C59-263B-4CE9-ACAD-05BB7577D619}" presName="linNode" presStyleCnt="0"/>
      <dgm:spPr/>
    </dgm:pt>
    <dgm:pt modelId="{D696523B-ABEB-4585-84F5-00633408F23A}" type="pres">
      <dgm:prSet presAssocID="{221D3C59-263B-4CE9-ACAD-05BB7577D619}" presName="parentShp" presStyleLbl="node1" presStyleIdx="3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C49BE-86B4-4364-B10D-2232EB91F22C}" type="pres">
      <dgm:prSet presAssocID="{221D3C59-263B-4CE9-ACAD-05BB7577D619}" presName="childShp" presStyleLbl="bgAccFollowNode1" presStyleIdx="3" presStyleCnt="7" custScaleX="49943">
        <dgm:presLayoutVars>
          <dgm:bulletEnabled val="1"/>
        </dgm:presLayoutVars>
      </dgm:prSet>
      <dgm:spPr/>
    </dgm:pt>
    <dgm:pt modelId="{DB27C2E1-E0EC-4103-AE99-65363E91C5EF}" type="pres">
      <dgm:prSet presAssocID="{1A7FBBC4-05E3-4886-BFA9-8E0E1BB6684B}" presName="spacing" presStyleCnt="0"/>
      <dgm:spPr/>
    </dgm:pt>
    <dgm:pt modelId="{B73F007E-3E57-4D8B-BACD-0462329A3DEF}" type="pres">
      <dgm:prSet presAssocID="{459428C2-07F9-41C9-83AC-7D8251ACFD5E}" presName="linNode" presStyleCnt="0"/>
      <dgm:spPr/>
    </dgm:pt>
    <dgm:pt modelId="{C9CA4638-586B-4856-A7C9-3942E7494C9A}" type="pres">
      <dgm:prSet presAssocID="{459428C2-07F9-41C9-83AC-7D8251ACFD5E}" presName="parentShp" presStyleLbl="node1" presStyleIdx="4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7988A-2CE9-477E-9626-CB933BBBF102}" type="pres">
      <dgm:prSet presAssocID="{459428C2-07F9-41C9-83AC-7D8251ACFD5E}" presName="childShp" presStyleLbl="bgAccFollowNode1" presStyleIdx="4" presStyleCnt="7" custScaleX="49943">
        <dgm:presLayoutVars>
          <dgm:bulletEnabled val="1"/>
        </dgm:presLayoutVars>
      </dgm:prSet>
      <dgm:spPr/>
    </dgm:pt>
    <dgm:pt modelId="{10C8DA47-3FD4-42AD-B143-0339D3EC99BE}" type="pres">
      <dgm:prSet presAssocID="{448581CE-5AAE-456A-AA66-55EC13D8867E}" presName="spacing" presStyleCnt="0"/>
      <dgm:spPr/>
    </dgm:pt>
    <dgm:pt modelId="{0DD9D424-2B45-4729-8F6E-15DA221C30A5}" type="pres">
      <dgm:prSet presAssocID="{3271BEF9-EA9C-42FE-9BF9-7689965ED4ED}" presName="linNode" presStyleCnt="0"/>
      <dgm:spPr/>
    </dgm:pt>
    <dgm:pt modelId="{D6291969-297F-46DD-B2D1-D9A8DEC4DF51}" type="pres">
      <dgm:prSet presAssocID="{3271BEF9-EA9C-42FE-9BF9-7689965ED4ED}" presName="parentShp" presStyleLbl="node1" presStyleIdx="5" presStyleCnt="7" custScaleX="305363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CEB03-5303-42DE-BADF-C3B9E9E3726F}" type="pres">
      <dgm:prSet presAssocID="{3271BEF9-EA9C-42FE-9BF9-7689965ED4ED}" presName="childShp" presStyleLbl="bgAccFollowNode1" presStyleIdx="5" presStyleCnt="7" custScaleX="88334" custLinFactNeighborY="-669">
        <dgm:presLayoutVars>
          <dgm:bulletEnabled val="1"/>
        </dgm:presLayoutVars>
      </dgm:prSet>
      <dgm:spPr/>
    </dgm:pt>
    <dgm:pt modelId="{3B3DA2C8-7B8B-4749-9D4B-76FC1E6A2463}" type="pres">
      <dgm:prSet presAssocID="{D82FA908-58BE-4D1B-B311-0ED78CF45E52}" presName="spacing" presStyleCnt="0"/>
      <dgm:spPr/>
    </dgm:pt>
    <dgm:pt modelId="{B84FEF92-090F-4BCC-ABF2-3208EA0CA029}" type="pres">
      <dgm:prSet presAssocID="{F7AD6171-025B-4F12-8C25-677E15625004}" presName="linNode" presStyleCnt="0"/>
      <dgm:spPr/>
    </dgm:pt>
    <dgm:pt modelId="{95084112-1E32-4DB1-A720-1577917284D8}" type="pres">
      <dgm:prSet presAssocID="{F7AD6171-025B-4F12-8C25-677E15625004}" presName="parentShp" presStyleLbl="node1" presStyleIdx="6" presStyleCnt="7" custScaleX="17687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6068D-C2A5-43B0-8C4E-2ACB2E3E3158}" type="pres">
      <dgm:prSet presAssocID="{F7AD6171-025B-4F12-8C25-677E15625004}" presName="childShp" presStyleLbl="bgAccFollowNode1" presStyleIdx="6" presStyleCnt="7" custScaleX="49943">
        <dgm:presLayoutVars>
          <dgm:bulletEnabled val="1"/>
        </dgm:presLayoutVars>
      </dgm:prSet>
      <dgm:spPr/>
    </dgm:pt>
  </dgm:ptLst>
  <dgm:cxnLst>
    <dgm:cxn modelId="{76108E33-514E-4250-B2F3-4D917336350F}" srcId="{13BA987F-42EB-4C77-923E-FF936F8179A8}" destId="{3271BEF9-EA9C-42FE-9BF9-7689965ED4ED}" srcOrd="5" destOrd="0" parTransId="{40FEBC2B-68D2-4B29-B06A-2DF984FC07EB}" sibTransId="{D82FA908-58BE-4D1B-B311-0ED78CF45E52}"/>
    <dgm:cxn modelId="{90DF7B99-5A53-4089-8C2F-4AF462F6312A}" type="presOf" srcId="{3271BEF9-EA9C-42FE-9BF9-7689965ED4ED}" destId="{D6291969-297F-46DD-B2D1-D9A8DEC4DF51}" srcOrd="0" destOrd="0" presId="urn:microsoft.com/office/officeart/2005/8/layout/vList6"/>
    <dgm:cxn modelId="{CEE7CE22-1457-4C63-9642-61C2DA34BB26}" type="presOf" srcId="{BEBE2F75-56A0-4943-AEE2-6C07BD2C94E0}" destId="{80EC7E43-B782-4811-A5CA-7D6BA58969B4}" srcOrd="0" destOrd="0" presId="urn:microsoft.com/office/officeart/2005/8/layout/vList6"/>
    <dgm:cxn modelId="{E40F53EC-D4F9-4793-87CB-ABF08724F4A8}" type="presOf" srcId="{3FDA9F58-92EC-42C3-BAD8-13B96A6BAE68}" destId="{EC40F2BC-B50C-4CBA-973D-1B0F82C6ABA3}" srcOrd="0" destOrd="0" presId="urn:microsoft.com/office/officeart/2005/8/layout/vList6"/>
    <dgm:cxn modelId="{9D98C41F-321A-4C3C-9721-A562149078F5}" srcId="{13BA987F-42EB-4C77-923E-FF936F8179A8}" destId="{F7AD6171-025B-4F12-8C25-677E15625004}" srcOrd="6" destOrd="0" parTransId="{5FBE2366-980A-40EB-8F9C-5A6C038DC974}" sibTransId="{AF8C791A-0FF0-43C9-AD35-0553406E9E54}"/>
    <dgm:cxn modelId="{FA1AB7DC-EC9F-44F3-ACC8-5D53FAEF7FB5}" srcId="{13BA987F-42EB-4C77-923E-FF936F8179A8}" destId="{58C0220E-6D58-4DD5-8A48-47C0F17EE739}" srcOrd="2" destOrd="0" parTransId="{3AF48100-EA63-48F3-96E5-D535C692C236}" sibTransId="{C5F80607-7048-4C37-8857-48914FDB78FB}"/>
    <dgm:cxn modelId="{913C709A-BCED-416D-87E8-6A637EC9DF19}" srcId="{13BA987F-42EB-4C77-923E-FF936F8179A8}" destId="{221D3C59-263B-4CE9-ACAD-05BB7577D619}" srcOrd="3" destOrd="0" parTransId="{A14426D2-B97F-43C1-AF8C-3F1A894CFCE1}" sibTransId="{1A7FBBC4-05E3-4886-BFA9-8E0E1BB6684B}"/>
    <dgm:cxn modelId="{3DA1742E-C53E-4B7C-B0DF-BCBF16E5205A}" type="presOf" srcId="{459428C2-07F9-41C9-83AC-7D8251ACFD5E}" destId="{C9CA4638-586B-4856-A7C9-3942E7494C9A}" srcOrd="0" destOrd="0" presId="urn:microsoft.com/office/officeart/2005/8/layout/vList6"/>
    <dgm:cxn modelId="{7FFDF1E0-E58B-44ED-A827-529AA1695E4E}" type="presOf" srcId="{F7AD6171-025B-4F12-8C25-677E15625004}" destId="{95084112-1E32-4DB1-A720-1577917284D8}" srcOrd="0" destOrd="0" presId="urn:microsoft.com/office/officeart/2005/8/layout/vList6"/>
    <dgm:cxn modelId="{96886B8F-64FD-4423-B904-11F62EDE8689}" srcId="{13BA987F-42EB-4C77-923E-FF936F8179A8}" destId="{BEBE2F75-56A0-4943-AEE2-6C07BD2C94E0}" srcOrd="0" destOrd="0" parTransId="{90F0127B-D014-42F7-8CE5-876F1C528DC1}" sibTransId="{BA0552BB-4827-4F7C-AD72-91A147AAFD46}"/>
    <dgm:cxn modelId="{E6DAC270-7E0E-4479-8136-ABE2E8F9F028}" type="presOf" srcId="{221D3C59-263B-4CE9-ACAD-05BB7577D619}" destId="{D696523B-ABEB-4585-84F5-00633408F23A}" srcOrd="0" destOrd="0" presId="urn:microsoft.com/office/officeart/2005/8/layout/vList6"/>
    <dgm:cxn modelId="{9A367C67-7856-4AB1-8495-3B7B8C12B050}" type="presOf" srcId="{58C0220E-6D58-4DD5-8A48-47C0F17EE739}" destId="{E2E56A00-9B86-4E92-B887-2B4D3E57F1CB}" srcOrd="0" destOrd="0" presId="urn:microsoft.com/office/officeart/2005/8/layout/vList6"/>
    <dgm:cxn modelId="{703C207E-FFF3-450B-92BB-2B3846509AE8}" srcId="{13BA987F-42EB-4C77-923E-FF936F8179A8}" destId="{459428C2-07F9-41C9-83AC-7D8251ACFD5E}" srcOrd="4" destOrd="0" parTransId="{C00CDB59-6363-4797-9E21-278DA26284AA}" sibTransId="{448581CE-5AAE-456A-AA66-55EC13D8867E}"/>
    <dgm:cxn modelId="{F7E122AF-A418-4E50-8399-63839E3B26AC}" srcId="{13BA987F-42EB-4C77-923E-FF936F8179A8}" destId="{3FDA9F58-92EC-42C3-BAD8-13B96A6BAE68}" srcOrd="1" destOrd="0" parTransId="{48807973-D7D3-428C-9CAC-4794350A4E07}" sibTransId="{F421686B-8A59-414A-AB79-7651A88DB617}"/>
    <dgm:cxn modelId="{EE5A26D2-826E-47B9-9212-DC3700C6EDE4}" type="presOf" srcId="{13BA987F-42EB-4C77-923E-FF936F8179A8}" destId="{246ECAB8-1577-4EEF-9B5A-D7D37874DF95}" srcOrd="0" destOrd="0" presId="urn:microsoft.com/office/officeart/2005/8/layout/vList6"/>
    <dgm:cxn modelId="{48959DE9-8CCC-4C3F-B6BD-D99647F38CD1}" type="presParOf" srcId="{246ECAB8-1577-4EEF-9B5A-D7D37874DF95}" destId="{37E00E9B-39E8-49DE-8B45-5A480907EE6C}" srcOrd="0" destOrd="0" presId="urn:microsoft.com/office/officeart/2005/8/layout/vList6"/>
    <dgm:cxn modelId="{C05D2331-BE6E-4131-B174-C1C7345EC84A}" type="presParOf" srcId="{37E00E9B-39E8-49DE-8B45-5A480907EE6C}" destId="{80EC7E43-B782-4811-A5CA-7D6BA58969B4}" srcOrd="0" destOrd="0" presId="urn:microsoft.com/office/officeart/2005/8/layout/vList6"/>
    <dgm:cxn modelId="{D2420FCD-AF06-49CE-9065-23743349A0FC}" type="presParOf" srcId="{37E00E9B-39E8-49DE-8B45-5A480907EE6C}" destId="{B3757F41-79EB-464C-8539-441184E9D213}" srcOrd="1" destOrd="0" presId="urn:microsoft.com/office/officeart/2005/8/layout/vList6"/>
    <dgm:cxn modelId="{AC00502D-C6EB-4914-AC2D-A8BBC078E907}" type="presParOf" srcId="{246ECAB8-1577-4EEF-9B5A-D7D37874DF95}" destId="{B11A6784-2049-4E54-8BDB-055B7B44B7E1}" srcOrd="1" destOrd="0" presId="urn:microsoft.com/office/officeart/2005/8/layout/vList6"/>
    <dgm:cxn modelId="{2D5AC6A0-4C1E-49B2-A718-351EDB73D574}" type="presParOf" srcId="{246ECAB8-1577-4EEF-9B5A-D7D37874DF95}" destId="{BC3887A2-3130-4805-8643-49CA6B830D75}" srcOrd="2" destOrd="0" presId="urn:microsoft.com/office/officeart/2005/8/layout/vList6"/>
    <dgm:cxn modelId="{4153B8A4-8D65-47A4-BE22-2CB7C9106D10}" type="presParOf" srcId="{BC3887A2-3130-4805-8643-49CA6B830D75}" destId="{EC40F2BC-B50C-4CBA-973D-1B0F82C6ABA3}" srcOrd="0" destOrd="0" presId="urn:microsoft.com/office/officeart/2005/8/layout/vList6"/>
    <dgm:cxn modelId="{0E5410E4-A742-40DE-A0B1-AD9F686CC3AB}" type="presParOf" srcId="{BC3887A2-3130-4805-8643-49CA6B830D75}" destId="{B3522F23-FE18-4484-A201-F9F580BD81F2}" srcOrd="1" destOrd="0" presId="urn:microsoft.com/office/officeart/2005/8/layout/vList6"/>
    <dgm:cxn modelId="{B22AF310-2BB9-4CDA-92DF-3B10723F91F9}" type="presParOf" srcId="{246ECAB8-1577-4EEF-9B5A-D7D37874DF95}" destId="{293B7381-D3A7-41AC-8806-CB747A16ED51}" srcOrd="3" destOrd="0" presId="urn:microsoft.com/office/officeart/2005/8/layout/vList6"/>
    <dgm:cxn modelId="{04AB9552-8073-477F-A4E1-08F66E8CAB5C}" type="presParOf" srcId="{246ECAB8-1577-4EEF-9B5A-D7D37874DF95}" destId="{297CCB70-40A4-4D44-A22D-F245A1D20510}" srcOrd="4" destOrd="0" presId="urn:microsoft.com/office/officeart/2005/8/layout/vList6"/>
    <dgm:cxn modelId="{CFD963E6-19DD-4F70-8FFD-3A0A6CD09769}" type="presParOf" srcId="{297CCB70-40A4-4D44-A22D-F245A1D20510}" destId="{E2E56A00-9B86-4E92-B887-2B4D3E57F1CB}" srcOrd="0" destOrd="0" presId="urn:microsoft.com/office/officeart/2005/8/layout/vList6"/>
    <dgm:cxn modelId="{91E51105-FED0-459D-9857-CF6B45C6A1AE}" type="presParOf" srcId="{297CCB70-40A4-4D44-A22D-F245A1D20510}" destId="{BE50A3CA-8B68-4097-B628-66D6DA9FD217}" srcOrd="1" destOrd="0" presId="urn:microsoft.com/office/officeart/2005/8/layout/vList6"/>
    <dgm:cxn modelId="{A1BBE2FD-5AE7-4CDA-852E-BA1728F92F4F}" type="presParOf" srcId="{246ECAB8-1577-4EEF-9B5A-D7D37874DF95}" destId="{AC8E4DA1-31DD-415D-A6C8-8FBFAF87C979}" srcOrd="5" destOrd="0" presId="urn:microsoft.com/office/officeart/2005/8/layout/vList6"/>
    <dgm:cxn modelId="{AEABAF89-3C95-4083-A570-796994360CB6}" type="presParOf" srcId="{246ECAB8-1577-4EEF-9B5A-D7D37874DF95}" destId="{A3E45AF7-DFBC-4480-9948-BD66935E98A1}" srcOrd="6" destOrd="0" presId="urn:microsoft.com/office/officeart/2005/8/layout/vList6"/>
    <dgm:cxn modelId="{48C4D67B-FF70-4967-B61C-7FD44B9B0451}" type="presParOf" srcId="{A3E45AF7-DFBC-4480-9948-BD66935E98A1}" destId="{D696523B-ABEB-4585-84F5-00633408F23A}" srcOrd="0" destOrd="0" presId="urn:microsoft.com/office/officeart/2005/8/layout/vList6"/>
    <dgm:cxn modelId="{CC3270C2-C137-4A4C-87F6-DF24224A0A99}" type="presParOf" srcId="{A3E45AF7-DFBC-4480-9948-BD66935E98A1}" destId="{9EDC49BE-86B4-4364-B10D-2232EB91F22C}" srcOrd="1" destOrd="0" presId="urn:microsoft.com/office/officeart/2005/8/layout/vList6"/>
    <dgm:cxn modelId="{BB0D846A-816C-4441-9961-ADFBBBA0EA6B}" type="presParOf" srcId="{246ECAB8-1577-4EEF-9B5A-D7D37874DF95}" destId="{DB27C2E1-E0EC-4103-AE99-65363E91C5EF}" srcOrd="7" destOrd="0" presId="urn:microsoft.com/office/officeart/2005/8/layout/vList6"/>
    <dgm:cxn modelId="{24122856-6C8F-439F-888E-70D124DA0144}" type="presParOf" srcId="{246ECAB8-1577-4EEF-9B5A-D7D37874DF95}" destId="{B73F007E-3E57-4D8B-BACD-0462329A3DEF}" srcOrd="8" destOrd="0" presId="urn:microsoft.com/office/officeart/2005/8/layout/vList6"/>
    <dgm:cxn modelId="{1B4360F1-A4C1-4884-AD23-4997441FF5DC}" type="presParOf" srcId="{B73F007E-3E57-4D8B-BACD-0462329A3DEF}" destId="{C9CA4638-586B-4856-A7C9-3942E7494C9A}" srcOrd="0" destOrd="0" presId="urn:microsoft.com/office/officeart/2005/8/layout/vList6"/>
    <dgm:cxn modelId="{2E17664E-A5CA-4358-8380-6E4BC3611F26}" type="presParOf" srcId="{B73F007E-3E57-4D8B-BACD-0462329A3DEF}" destId="{DFE7988A-2CE9-477E-9626-CB933BBBF102}" srcOrd="1" destOrd="0" presId="urn:microsoft.com/office/officeart/2005/8/layout/vList6"/>
    <dgm:cxn modelId="{C5E75F65-6249-49AC-BFF3-564627726FE2}" type="presParOf" srcId="{246ECAB8-1577-4EEF-9B5A-D7D37874DF95}" destId="{10C8DA47-3FD4-42AD-B143-0339D3EC99BE}" srcOrd="9" destOrd="0" presId="urn:microsoft.com/office/officeart/2005/8/layout/vList6"/>
    <dgm:cxn modelId="{4F217B25-A681-463D-8A85-5482A895DC77}" type="presParOf" srcId="{246ECAB8-1577-4EEF-9B5A-D7D37874DF95}" destId="{0DD9D424-2B45-4729-8F6E-15DA221C30A5}" srcOrd="10" destOrd="0" presId="urn:microsoft.com/office/officeart/2005/8/layout/vList6"/>
    <dgm:cxn modelId="{FE04AE54-53D7-4A5C-83AD-6657B6EE2C1F}" type="presParOf" srcId="{0DD9D424-2B45-4729-8F6E-15DA221C30A5}" destId="{D6291969-297F-46DD-B2D1-D9A8DEC4DF51}" srcOrd="0" destOrd="0" presId="urn:microsoft.com/office/officeart/2005/8/layout/vList6"/>
    <dgm:cxn modelId="{AAB9C493-31ED-4033-9137-A49F43B83080}" type="presParOf" srcId="{0DD9D424-2B45-4729-8F6E-15DA221C30A5}" destId="{639CEB03-5303-42DE-BADF-C3B9E9E3726F}" srcOrd="1" destOrd="0" presId="urn:microsoft.com/office/officeart/2005/8/layout/vList6"/>
    <dgm:cxn modelId="{001F2B0C-7322-428E-BB89-9A6C6A8F2150}" type="presParOf" srcId="{246ECAB8-1577-4EEF-9B5A-D7D37874DF95}" destId="{3B3DA2C8-7B8B-4749-9D4B-76FC1E6A2463}" srcOrd="11" destOrd="0" presId="urn:microsoft.com/office/officeart/2005/8/layout/vList6"/>
    <dgm:cxn modelId="{2EAD8147-CDE6-4108-B5E7-81A6AD767C51}" type="presParOf" srcId="{246ECAB8-1577-4EEF-9B5A-D7D37874DF95}" destId="{B84FEF92-090F-4BCC-ABF2-3208EA0CA029}" srcOrd="12" destOrd="0" presId="urn:microsoft.com/office/officeart/2005/8/layout/vList6"/>
    <dgm:cxn modelId="{FFE8EFA0-6105-4818-A03B-4DC870256312}" type="presParOf" srcId="{B84FEF92-090F-4BCC-ABF2-3208EA0CA029}" destId="{95084112-1E32-4DB1-A720-1577917284D8}" srcOrd="0" destOrd="0" presId="urn:microsoft.com/office/officeart/2005/8/layout/vList6"/>
    <dgm:cxn modelId="{74274525-683D-451D-B22A-CA34990F0B29}" type="presParOf" srcId="{B84FEF92-090F-4BCC-ABF2-3208EA0CA029}" destId="{9D46068D-C2A5-43B0-8C4E-2ACB2E3E315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3DF0A-534A-4744-83B6-16F27CB86007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2DEC-99B9-4017-BDB8-C937AA3DABC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100" kern="1200" smtClean="0"/>
            <a:t>ELEKTRONİK DEVRELER II</a:t>
          </a:r>
          <a:endParaRPr lang="tr-TR" sz="6100" kern="1200"/>
        </a:p>
      </dsp:txBody>
      <dsp:txXfrm>
        <a:off x="662781" y="0"/>
        <a:ext cx="9852818" cy="132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57F41-79EB-464C-8539-441184E9D213}">
      <dsp:nvSpPr>
        <dsp:cNvPr id="0" name=""/>
        <dsp:cNvSpPr/>
      </dsp:nvSpPr>
      <dsp:spPr>
        <a:xfrm>
          <a:off x="3622406" y="3238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C7E43-B782-4811-A5CA-7D6BA58969B4}">
      <dsp:nvSpPr>
        <dsp:cNvPr id="0" name=""/>
        <dsp:cNvSpPr/>
      </dsp:nvSpPr>
      <dsp:spPr>
        <a:xfrm>
          <a:off x="1883" y="0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DİRENÇ</a:t>
          </a:r>
          <a:endParaRPr lang="tr-TR" sz="2400" kern="1200" dirty="0"/>
        </a:p>
      </dsp:txBody>
      <dsp:txXfrm>
        <a:off x="25508" y="23625"/>
        <a:ext cx="3573273" cy="436711"/>
      </dsp:txXfrm>
    </dsp:sp>
    <dsp:sp modelId="{B3522F23-FE18-4484-A201-F9F580BD81F2}">
      <dsp:nvSpPr>
        <dsp:cNvPr id="0" name=""/>
        <dsp:cNvSpPr/>
      </dsp:nvSpPr>
      <dsp:spPr>
        <a:xfrm>
          <a:off x="3622406" y="535596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0F2BC-B50C-4CBA-973D-1B0F82C6ABA3}">
      <dsp:nvSpPr>
        <dsp:cNvPr id="0" name=""/>
        <dsp:cNvSpPr/>
      </dsp:nvSpPr>
      <dsp:spPr>
        <a:xfrm>
          <a:off x="1883" y="532358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BUTON</a:t>
          </a:r>
          <a:endParaRPr lang="tr-TR" sz="2400" kern="1200" dirty="0"/>
        </a:p>
      </dsp:txBody>
      <dsp:txXfrm>
        <a:off x="25508" y="555983"/>
        <a:ext cx="3573273" cy="436711"/>
      </dsp:txXfrm>
    </dsp:sp>
    <dsp:sp modelId="{BE50A3CA-8B68-4097-B628-66D6DA9FD217}">
      <dsp:nvSpPr>
        <dsp:cNvPr id="0" name=""/>
        <dsp:cNvSpPr/>
      </dsp:nvSpPr>
      <dsp:spPr>
        <a:xfrm>
          <a:off x="3622406" y="1067954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56A00-9B86-4E92-B887-2B4D3E57F1CB}">
      <dsp:nvSpPr>
        <dsp:cNvPr id="0" name=""/>
        <dsp:cNvSpPr/>
      </dsp:nvSpPr>
      <dsp:spPr>
        <a:xfrm>
          <a:off x="1883" y="1064717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KONDANSATÖR</a:t>
          </a:r>
          <a:endParaRPr lang="tr-TR" sz="2400" kern="1200" dirty="0"/>
        </a:p>
      </dsp:txBody>
      <dsp:txXfrm>
        <a:off x="25508" y="1088342"/>
        <a:ext cx="3573273" cy="436711"/>
      </dsp:txXfrm>
    </dsp:sp>
    <dsp:sp modelId="{9EDC49BE-86B4-4364-B10D-2232EB91F22C}">
      <dsp:nvSpPr>
        <dsp:cNvPr id="0" name=""/>
        <dsp:cNvSpPr/>
      </dsp:nvSpPr>
      <dsp:spPr>
        <a:xfrm>
          <a:off x="3622406" y="1600313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6523B-ABEB-4585-84F5-00633408F23A}">
      <dsp:nvSpPr>
        <dsp:cNvPr id="0" name=""/>
        <dsp:cNvSpPr/>
      </dsp:nvSpPr>
      <dsp:spPr>
        <a:xfrm>
          <a:off x="1883" y="1597075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BC557 TRANSİSTÖR</a:t>
          </a:r>
          <a:endParaRPr lang="tr-TR" sz="2400" kern="1200" dirty="0"/>
        </a:p>
      </dsp:txBody>
      <dsp:txXfrm>
        <a:off x="25508" y="1620700"/>
        <a:ext cx="3573273" cy="436711"/>
      </dsp:txXfrm>
    </dsp:sp>
    <dsp:sp modelId="{DFE7988A-2CE9-477E-9626-CB933BBBF102}">
      <dsp:nvSpPr>
        <dsp:cNvPr id="0" name=""/>
        <dsp:cNvSpPr/>
      </dsp:nvSpPr>
      <dsp:spPr>
        <a:xfrm>
          <a:off x="3622406" y="2132671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A4638-586B-4856-A7C9-3942E7494C9A}">
      <dsp:nvSpPr>
        <dsp:cNvPr id="0" name=""/>
        <dsp:cNvSpPr/>
      </dsp:nvSpPr>
      <dsp:spPr>
        <a:xfrm>
          <a:off x="1883" y="2129433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IRF3205S</a:t>
          </a:r>
          <a:r>
            <a:rPr lang="tr-TR" sz="2400" kern="1200" dirty="0" smtClean="0"/>
            <a:t> MOSFET</a:t>
          </a:r>
          <a:endParaRPr lang="tr-TR" sz="2400" kern="1200" dirty="0"/>
        </a:p>
      </dsp:txBody>
      <dsp:txXfrm>
        <a:off x="25508" y="2153058"/>
        <a:ext cx="3573273" cy="436711"/>
      </dsp:txXfrm>
    </dsp:sp>
    <dsp:sp modelId="{639CEB03-5303-42DE-BADF-C3B9E9E3726F}">
      <dsp:nvSpPr>
        <dsp:cNvPr id="0" name=""/>
        <dsp:cNvSpPr/>
      </dsp:nvSpPr>
      <dsp:spPr>
        <a:xfrm>
          <a:off x="3595858" y="2661791"/>
          <a:ext cx="1559033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91969-297F-46DD-B2D1-D9A8DEC4DF51}">
      <dsp:nvSpPr>
        <dsp:cNvPr id="0" name=""/>
        <dsp:cNvSpPr/>
      </dsp:nvSpPr>
      <dsp:spPr>
        <a:xfrm>
          <a:off x="2895" y="2661791"/>
          <a:ext cx="3592962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DC GÜÇ KAYNAĞI</a:t>
          </a:r>
          <a:endParaRPr lang="tr-TR" sz="2400" kern="1200" dirty="0"/>
        </a:p>
      </dsp:txBody>
      <dsp:txXfrm>
        <a:off x="26520" y="2685416"/>
        <a:ext cx="3545712" cy="436711"/>
      </dsp:txXfrm>
    </dsp:sp>
    <dsp:sp modelId="{9D46068D-C2A5-43B0-8C4E-2ACB2E3E3158}">
      <dsp:nvSpPr>
        <dsp:cNvPr id="0" name=""/>
        <dsp:cNvSpPr/>
      </dsp:nvSpPr>
      <dsp:spPr>
        <a:xfrm>
          <a:off x="3622406" y="3197387"/>
          <a:ext cx="1533497" cy="4839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84112-1E32-4DB1-A720-1577917284D8}">
      <dsp:nvSpPr>
        <dsp:cNvPr id="0" name=""/>
        <dsp:cNvSpPr/>
      </dsp:nvSpPr>
      <dsp:spPr>
        <a:xfrm>
          <a:off x="1883" y="3194149"/>
          <a:ext cx="3620523" cy="483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LED</a:t>
          </a:r>
          <a:endParaRPr lang="tr-TR" sz="2400" kern="1200" dirty="0"/>
        </a:p>
      </dsp:txBody>
      <dsp:txXfrm>
        <a:off x="25508" y="3217774"/>
        <a:ext cx="3573273" cy="436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8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2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4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9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8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7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65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62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5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45DB-0273-479A-9519-FD450B5A526A}" type="datetimeFigureOut">
              <a:rPr lang="tr-TR" smtClean="0"/>
              <a:t>9.01.2024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AF7F-14E5-49FE-8040-C8DF7D72D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58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8199439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tr-TR" sz="4800" dirty="0" smtClean="0">
                <a:solidFill>
                  <a:schemeClr val="bg1"/>
                </a:solidFill>
              </a:rPr>
              <a:t>TEK </a:t>
            </a:r>
            <a:r>
              <a:rPr lang="en-US" sz="4800" dirty="0" smtClean="0">
                <a:solidFill>
                  <a:schemeClr val="bg1"/>
                </a:solidFill>
              </a:rPr>
              <a:t>BUTONLA ON OFF DEVRESİ</a:t>
            </a:r>
            <a:endParaRPr lang="tr-TR" sz="4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ON OFF CIRCUIT WITH ONE BUTTON</a:t>
            </a:r>
            <a:r>
              <a:rPr lang="tr-TR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tr-T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EYÜP BURAK KARAMAN </a:t>
            </a:r>
          </a:p>
          <a:p>
            <a:pPr marL="0" indent="0" algn="ctr">
              <a:buNone/>
            </a:pPr>
            <a:r>
              <a:rPr lang="tr-T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1190501072</a:t>
            </a:r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84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SINIR DEĞERLERİ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690688"/>
            <a:ext cx="10639449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656" y="321118"/>
            <a:ext cx="10595732" cy="61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</a:extLst>
          </a:blip>
          <a:srcRect/>
          <a:stretch>
            <a:fillRect t="-23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778" y="1274457"/>
            <a:ext cx="5997146" cy="1471098"/>
          </a:xfrm>
        </p:spPr>
        <p:txBody>
          <a:bodyPr>
            <a:normAutofit fontScale="90000"/>
          </a:bodyPr>
          <a:lstStyle/>
          <a:p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DEVRENİN TANIMI</a:t>
            </a:r>
            <a:endParaRPr lang="tr-T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5935" y="3225114"/>
            <a:ext cx="7648833" cy="3323967"/>
          </a:xfrm>
        </p:spPr>
        <p:txBody>
          <a:bodyPr>
            <a:normAutofit/>
          </a:bodyPr>
          <a:lstStyle/>
          <a:p>
            <a:r>
              <a:rPr lang="tr-TR" dirty="0"/>
              <a:t>Bu </a:t>
            </a:r>
            <a:r>
              <a:rPr lang="tr-TR" dirty="0" smtClean="0"/>
              <a:t>devre</a:t>
            </a:r>
            <a:r>
              <a:rPr lang="tr-TR" dirty="0" smtClean="0"/>
              <a:t> </a:t>
            </a:r>
            <a:r>
              <a:rPr lang="tr-TR" dirty="0"/>
              <a:t>sayesinde DC kaynaktan beslenen cihazlarınıza tek düğme ile açma/kapama özelliği verebilirsiniz. </a:t>
            </a:r>
            <a:r>
              <a:rPr lang="tr-TR" dirty="0" smtClean="0"/>
              <a:t>Butona </a:t>
            </a:r>
            <a:r>
              <a:rPr lang="tr-TR" dirty="0"/>
              <a:t>bir defa bastığınızda </a:t>
            </a:r>
            <a:r>
              <a:rPr lang="tr-TR" dirty="0" smtClean="0"/>
              <a:t>kısa </a:t>
            </a:r>
            <a:r>
              <a:rPr lang="tr-TR" dirty="0"/>
              <a:t>devre yapar. Tekrar bastığınızda ise bu durum ortadan kalkar. Üzerinde bulunan </a:t>
            </a:r>
            <a:r>
              <a:rPr lang="tr-TR" dirty="0" smtClean="0"/>
              <a:t>N-Channel </a:t>
            </a:r>
            <a:r>
              <a:rPr lang="tr-TR" dirty="0"/>
              <a:t>transistör </a:t>
            </a:r>
            <a:r>
              <a:rPr lang="tr-TR" dirty="0" smtClean="0"/>
              <a:t>sayesinde 2-55V </a:t>
            </a:r>
            <a:r>
              <a:rPr lang="tr-TR" dirty="0" smtClean="0"/>
              <a:t>arası gerilimler ve </a:t>
            </a:r>
            <a:r>
              <a:rPr lang="tr-TR" dirty="0"/>
              <a:t>en fazla </a:t>
            </a:r>
            <a:r>
              <a:rPr lang="tr-TR" dirty="0" smtClean="0"/>
              <a:t>110A </a:t>
            </a:r>
            <a:r>
              <a:rPr lang="tr-TR" dirty="0"/>
              <a:t>akımla kullanılabilir. Anahtar iletimdeyken kart üzerinde bulunan </a:t>
            </a:r>
            <a:r>
              <a:rPr lang="tr-TR" dirty="0" smtClean="0"/>
              <a:t>sarı </a:t>
            </a:r>
            <a:r>
              <a:rPr lang="tr-TR" dirty="0"/>
              <a:t>LED yanar</a:t>
            </a:r>
            <a:r>
              <a:rPr lang="tr-TR" dirty="0" smtClean="0"/>
              <a:t>.</a:t>
            </a: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tr-T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Devrede Kullanılan </a:t>
            </a:r>
            <a:r>
              <a:rPr lang="tr-T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988340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5997576" y="2483084"/>
            <a:ext cx="5357813" cy="4976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elektrik devresinde akım akışına karşı oluşan etkinin ölçümüdür.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97575" y="2980701"/>
            <a:ext cx="5357813" cy="5162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Basit ve kısa bir anlatımla butonlar basılı olmadığı sürece devrede akım akışını engelleyen devre elemanıdır.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7574" y="3496963"/>
            <a:ext cx="5357813" cy="460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Elektronik 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devrelerde çeşitli amaçlar için kullanılır. Enerji depolama, sinyal işleme, zamanlama ve ayırma gibi işlevler sağlarlar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7573" y="3975934"/>
            <a:ext cx="5357813" cy="5395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Yapısal 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bakımdan, yükselteç olarak çalışma özelliğine sahip bir devre elemanıdır. Daha yaygın kullanım amacı ise devrede anahtarlama </a:t>
            </a:r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yapmaktır.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97566" y="4532831"/>
            <a:ext cx="5357813" cy="65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5997566" y="5137209"/>
            <a:ext cx="5357813" cy="56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5997567" y="5706092"/>
            <a:ext cx="5357813" cy="497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5997565" y="4529484"/>
            <a:ext cx="5357813" cy="656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Analog ve dijital devrelerde anahtarlama ve güç dengeleme amacıyla kullanılabilirler.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97565" y="5133862"/>
            <a:ext cx="5357813" cy="5688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cihaza güç sağlamak için doğru akım veren güç kaynağı türüdür.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7566" y="5702745"/>
            <a:ext cx="5357813" cy="4976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Işık 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yakan diyot olarak tanımlanmaktadır. LED, yarı iletken bir devre elemanıdır.</a:t>
            </a:r>
          </a:p>
        </p:txBody>
      </p:sp>
    </p:spTree>
    <p:extLst>
      <p:ext uri="{BB962C8B-B14F-4D97-AF65-F5344CB8AC3E}">
        <p14:creationId xmlns:p14="http://schemas.microsoft.com/office/powerpoint/2010/main" val="3859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5884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DEVRE ŞEMASI</a:t>
            </a:r>
            <a:endParaRPr lang="tr-T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1041010"/>
            <a:ext cx="10515600" cy="55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9789" y="407328"/>
            <a:ext cx="10625380" cy="58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r>
              <a:rPr lang="tr-T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 557 Transistör</a:t>
            </a:r>
            <a:endParaRPr lang="tr-TR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9311"/>
            <a:ext cx="5157787" cy="985764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DEVRE ÜZERİNDE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844874"/>
            <a:ext cx="5157787" cy="3093867"/>
          </a:xfrm>
        </p:spPr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nolu bacağı (emiter) 10K ohm dirence ve butona bağlı,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nolu bacağı (base) kondansatör ve 82k ohm dirence,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nolu bacağı (collector) güce bağlı.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81163"/>
            <a:ext cx="5183188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 557 TRANSİSTÖR SINIR DEĞERLERİ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1790738"/>
            <a:ext cx="10515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65126"/>
            <a:ext cx="10515600" cy="62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48000"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IRF3205S MOSFET</a:t>
            </a:r>
            <a:endParaRPr lang="tr-T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DEVRE ÜZERİNDE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369" y="3006726"/>
            <a:ext cx="5359792" cy="3851274"/>
          </a:xfrm>
        </p:spPr>
        <p:txBody>
          <a:bodyPr/>
          <a:lstStyle/>
          <a:p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bacağı butona,</a:t>
            </a:r>
          </a:p>
          <a:p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Drain bacağı çalıştırmak istediğimiz yükün (led) «–» kısmına,</a:t>
            </a:r>
          </a:p>
          <a:p>
            <a:r>
              <a:rPr lang="tr-T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bacağı ise güç kaynağının eksi kutbuna bağlı. </a:t>
            </a: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78637" y="1409334"/>
            <a:ext cx="5183187" cy="41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DEVRENİN TANIMI</vt:lpstr>
      <vt:lpstr>Devrede Kullanılan Komponentler</vt:lpstr>
      <vt:lpstr>DEVRE ŞEMASI</vt:lpstr>
      <vt:lpstr>PowerPoint Presentation</vt:lpstr>
      <vt:lpstr>BC 557 Transistör</vt:lpstr>
      <vt:lpstr>BC 557 TRANSİSTÖR SINIR DEĞERLERİ</vt:lpstr>
      <vt:lpstr>PowerPoint Presentation</vt:lpstr>
      <vt:lpstr>IRF3205S MOSFET</vt:lpstr>
      <vt:lpstr>SINIR DEĞERLERİ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ELEKTRONİK DEVRELER II</dc:title>
  <dc:creator>Burak Karaman</dc:creator>
  <cp:lastModifiedBy>Burak Karaman</cp:lastModifiedBy>
  <cp:revision>18</cp:revision>
  <dcterms:created xsi:type="dcterms:W3CDTF">2024-01-06T22:46:14Z</dcterms:created>
  <dcterms:modified xsi:type="dcterms:W3CDTF">2024-01-09T11:39:33Z</dcterms:modified>
</cp:coreProperties>
</file>