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5ED88E-3D8D-8849-310A-442A00B00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6B50FC1-ADB7-0F61-8286-EA97DEA94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FDBA21-6E51-CC8C-CD28-480E9ED5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BED06E-AD5C-BB65-4E65-C9E7201E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1ED414-40E1-5B71-4C42-3844286A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FCD8B9-BC9A-FC0F-3F65-D0C2C8D8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0DE0BF3-DF6E-5929-6A4C-EB583636B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92E255-D075-B7E8-BF7E-31AEE6BA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95D051-6FF9-F4B6-BD0C-8CA8BD58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649908-7323-69DF-207E-C2917C10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0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6FC461B-8D00-D3B5-0D8E-01D6FF611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9B2F4A-4110-64E7-8F94-A4E35526A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276FF1-6C15-E135-0CC8-C772F21A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ED3F51-BCBC-BB37-F172-E274A50A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BB24EC-BE62-8BFF-0C10-48C431F9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6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E6B276-5FDE-39BC-D3F4-C2975AC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7C28DD-7771-56E1-9534-C5A4FCB8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89E0A9-A49A-B95F-7DAF-3B7D0AF1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B119AC-C35F-FBE3-18B1-FF5A1BD8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EB1125-2DC6-6FF2-0459-8FA7EE08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97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799687-24A6-4774-993D-7599D114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D95B81-0013-8F72-157D-CB7D375D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62B0E3-79AE-F2CF-8BEC-6A849072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B3D0CA-B478-EDD8-8D76-72889E32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6F6B89-87CF-9CD9-E3C1-27137BB2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82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8C218B-2E2D-F09B-E6A6-07BA5D41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841E44-D823-57E0-9C4E-EFCD572DE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090390-898A-6D52-92A0-8FC1BC6A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BC83B3-DC42-2BFA-DA5F-940FA9A8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80AC73-7B11-DFB9-FA46-957C28D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3DE3BD-A382-4481-6F60-8EB88F99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67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696B83-7898-3B7E-FC97-B16D0151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72FD4E-C366-F1EB-B558-4ECE2500A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1C5917F-0732-1C9F-DBE3-19CAA107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0147315-5A9F-3D60-3D65-086579ABC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4EF6169-B502-001F-F614-BE30A814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531219E-8C64-C1BA-1D26-16E573C6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AC1D2C0-BF3C-9F8C-6CF2-86B70660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91590F4-BF17-E696-2167-87541CF5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74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A8130F-5D4E-BC92-33BB-87AF63AE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FFA99F-582E-6A2B-066E-A9DD9411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5F1D961-DDA1-2333-5868-BEF35F14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FA6228-5F81-1917-59B1-AD614F21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03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85C0920-1C0A-7965-7697-B1F525B0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E2C0800-3313-43FE-5432-029F066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F8951BD-86BB-EC61-573B-6D6CDC6D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25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91CC5C-BE1A-C82B-7966-4F6F8ABD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A8D990-830C-F85F-EF0D-9F136055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392CD21-86DE-732A-FFB0-91875EE3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AA4D72-EC26-7ECD-06E0-F14AC63C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5465A35-0112-4271-B1E6-C4ABE3E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CBD9BE-6EDF-20B5-577C-D79FD64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8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EC9422-58A3-9FD4-5782-15FE27E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C2EF6CA-6EB8-2B38-49E5-0DB4D6D62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0C58AEF-FC1B-97EA-7DD0-B814657A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9E41C6-A2C4-0159-CF55-79554095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6F24A2-A0FF-3233-1A60-688ADDBB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02F2C2-8FD1-0ED2-270D-05998C10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A4304EF-547C-0A91-BE26-023E0E82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D75D8F-FBBD-9AAD-114C-05725C1A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CF09FB-EE27-5301-F0F7-90BF43736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B9A2-4B22-48AE-903F-C7C40B8F7612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8415FC-8CD3-CE6C-F04F-4D38A053C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5980AB-B353-0E8F-82B0-BEDEB0921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F74D-47C4-413E-9A08-EFEE93E095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74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542AE47-DA0B-5BDD-87F2-D5EE4701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3066" y="2000322"/>
            <a:ext cx="5930681" cy="1797160"/>
          </a:xfrm>
        </p:spPr>
        <p:txBody>
          <a:bodyPr>
            <a:normAutofit/>
          </a:bodyPr>
          <a:lstStyle/>
          <a:p>
            <a:r>
              <a:rPr lang="tr-TR" sz="5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Vücut Kitle </a:t>
            </a:r>
            <a:r>
              <a:rPr lang="tr-TR" sz="52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İndex</a:t>
            </a:r>
            <a:r>
              <a:rPr lang="tr-TR" sz="5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Hesaplayıcı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B3785E-E532-052D-D27F-26A42A3B4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55103"/>
            <a:ext cx="6105194" cy="682079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2"/>
                </a:solidFill>
              </a:rPr>
              <a:t>React</a:t>
            </a:r>
            <a:r>
              <a:rPr lang="tr-TR" dirty="0">
                <a:solidFill>
                  <a:schemeClr val="tx2"/>
                </a:solidFill>
              </a:rPr>
              <a:t> - Spring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Alt Başlık 2">
            <a:extLst>
              <a:ext uri="{FF2B5EF4-FFF2-40B4-BE49-F238E27FC236}">
                <a16:creationId xmlns:a16="http://schemas.microsoft.com/office/drawing/2014/main" id="{B0FDD77C-E2E9-517A-0207-D2817C48F85D}"/>
              </a:ext>
            </a:extLst>
          </p:cNvPr>
          <p:cNvSpPr txBox="1">
            <a:spLocks/>
          </p:cNvSpPr>
          <p:nvPr/>
        </p:nvSpPr>
        <p:spPr>
          <a:xfrm>
            <a:off x="8332236" y="5625488"/>
            <a:ext cx="3536643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2"/>
                </a:solidFill>
              </a:rPr>
              <a:t>Burak Kenger</a:t>
            </a:r>
          </a:p>
        </p:txBody>
      </p:sp>
    </p:spTree>
    <p:extLst>
      <p:ext uri="{BB962C8B-B14F-4D97-AF65-F5344CB8AC3E}">
        <p14:creationId xmlns:p14="http://schemas.microsoft.com/office/powerpoint/2010/main" val="280951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/>
              <a:t>Servis </a:t>
            </a:r>
            <a:r>
              <a:rPr lang="tr-TR" dirty="0" err="1"/>
              <a:t>Sınfıları</a:t>
            </a:r>
            <a:r>
              <a:rPr lang="tr-TR" dirty="0"/>
              <a:t> - </a:t>
            </a:r>
            <a:r>
              <a:rPr lang="tr-TR" dirty="0" err="1"/>
              <a:t>Bmi</a:t>
            </a:r>
            <a:endParaRPr lang="tr-TR" dirty="0"/>
          </a:p>
        </p:txBody>
      </p:sp>
      <p:pic>
        <p:nvPicPr>
          <p:cNvPr id="4" name="Resim 3" descr="metin, ekran görüntüsü, yazılım, bilgisayar içeren bir resim&#10;&#10;Açıklama otomatik olarak oluşturuldu">
            <a:extLst>
              <a:ext uri="{FF2B5EF4-FFF2-40B4-BE49-F238E27FC236}">
                <a16:creationId xmlns:a16="http://schemas.microsoft.com/office/drawing/2014/main" id="{84F0AA95-E7B9-6FD0-BCB9-20BED148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824975"/>
            <a:ext cx="9152001" cy="5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/>
              <a:t>Servis </a:t>
            </a:r>
            <a:r>
              <a:rPr lang="tr-TR" dirty="0" err="1"/>
              <a:t>Sınfıları</a:t>
            </a:r>
            <a:r>
              <a:rPr lang="tr-TR" dirty="0"/>
              <a:t> – </a:t>
            </a:r>
            <a:r>
              <a:rPr lang="tr-TR" dirty="0" err="1"/>
              <a:t>Auth</a:t>
            </a:r>
            <a:r>
              <a:rPr lang="tr-TR" dirty="0"/>
              <a:t> (Doğrulama)</a:t>
            </a:r>
          </a:p>
        </p:txBody>
      </p:sp>
      <p:pic>
        <p:nvPicPr>
          <p:cNvPr id="5" name="Resim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158B2302-FEB8-EE27-EC34-167BDB9C3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875859"/>
            <a:ext cx="8685276" cy="57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Api</a:t>
            </a:r>
            <a:r>
              <a:rPr lang="tr-TR" dirty="0"/>
              <a:t> </a:t>
            </a:r>
            <a:r>
              <a:rPr lang="tr-TR" dirty="0" err="1"/>
              <a:t>Sınfıları</a:t>
            </a:r>
            <a:r>
              <a:rPr lang="tr-TR" dirty="0"/>
              <a:t> - User</a:t>
            </a:r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9A8578D1-7F8B-0793-59F6-6FC1CA675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886968"/>
            <a:ext cx="8561451" cy="58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6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Api</a:t>
            </a:r>
            <a:r>
              <a:rPr lang="tr-TR" dirty="0"/>
              <a:t> </a:t>
            </a:r>
            <a:r>
              <a:rPr lang="tr-TR" dirty="0" err="1"/>
              <a:t>Sınfıları</a:t>
            </a:r>
            <a:r>
              <a:rPr lang="tr-TR" dirty="0"/>
              <a:t> - </a:t>
            </a:r>
            <a:r>
              <a:rPr lang="tr-TR" dirty="0" err="1"/>
              <a:t>Bmi</a:t>
            </a:r>
            <a:endParaRPr lang="tr-TR" dirty="0"/>
          </a:p>
        </p:txBody>
      </p:sp>
      <p:pic>
        <p:nvPicPr>
          <p:cNvPr id="4" name="Resim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45B9995E-DA08-C6AA-B5AB-06621DB4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" y="953644"/>
            <a:ext cx="7732776" cy="52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9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Api</a:t>
            </a:r>
            <a:r>
              <a:rPr lang="tr-TR" dirty="0"/>
              <a:t> </a:t>
            </a:r>
            <a:r>
              <a:rPr lang="tr-TR" dirty="0" err="1"/>
              <a:t>Sınfıları</a:t>
            </a:r>
            <a:r>
              <a:rPr lang="tr-TR" dirty="0"/>
              <a:t> – </a:t>
            </a:r>
            <a:r>
              <a:rPr lang="tr-TR" dirty="0" err="1"/>
              <a:t>Auth</a:t>
            </a:r>
            <a:r>
              <a:rPr lang="tr-TR" dirty="0"/>
              <a:t> (Doğrulama)</a:t>
            </a:r>
          </a:p>
        </p:txBody>
      </p:sp>
      <p:pic>
        <p:nvPicPr>
          <p:cNvPr id="5" name="Resim 4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B9F082AE-9C09-2B6F-E3FE-76DA8A4B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886968"/>
            <a:ext cx="8342376" cy="56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5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React</a:t>
            </a:r>
            <a:r>
              <a:rPr lang="tr-TR" dirty="0"/>
              <a:t> Sayfalar – Anasayfa</a:t>
            </a:r>
          </a:p>
        </p:txBody>
      </p:sp>
      <p:pic>
        <p:nvPicPr>
          <p:cNvPr id="4" name="Resim 3" descr="ekran görüntüsü, metin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FE1B573-399A-2115-7271-AE57D96D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0" y="979004"/>
            <a:ext cx="10403559" cy="48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React</a:t>
            </a:r>
            <a:r>
              <a:rPr lang="tr-TR" dirty="0"/>
              <a:t> Sayfalar – Kayıt listesi</a:t>
            </a:r>
          </a:p>
        </p:txBody>
      </p:sp>
      <p:pic>
        <p:nvPicPr>
          <p:cNvPr id="5" name="Resim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7815018E-FE8C-263B-F051-F31114BA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4" y="1323974"/>
            <a:ext cx="4512965" cy="5209921"/>
          </a:xfrm>
          <a:prstGeom prst="rect">
            <a:avLst/>
          </a:prstGeom>
        </p:spPr>
      </p:pic>
      <p:pic>
        <p:nvPicPr>
          <p:cNvPr id="7" name="Resim 6" descr="ekran görüntüsü, metin, multimedya yazılımı, yazılım içeren bir resim&#10;&#10;Açıklama otomatik olarak oluşturuldu">
            <a:extLst>
              <a:ext uri="{FF2B5EF4-FFF2-40B4-BE49-F238E27FC236}">
                <a16:creationId xmlns:a16="http://schemas.microsoft.com/office/drawing/2014/main" id="{59885825-8CCD-F3D1-C2B3-776BD968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54" y="1323974"/>
            <a:ext cx="6854321" cy="50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5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React</a:t>
            </a:r>
            <a:r>
              <a:rPr lang="tr-TR" dirty="0"/>
              <a:t> Sayfalar – Giriş formu</a:t>
            </a:r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9504FC50-5F58-5971-972E-91EA2FEC0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1015710"/>
            <a:ext cx="5496385" cy="5623469"/>
          </a:xfrm>
          <a:prstGeom prst="rect">
            <a:avLst/>
          </a:prstGeom>
        </p:spPr>
      </p:pic>
      <p:pic>
        <p:nvPicPr>
          <p:cNvPr id="9" name="Resim 8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53C48DB8-7FBE-D5BA-3A5A-938B0B76F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68" y="1015710"/>
            <a:ext cx="6122591" cy="45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7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React</a:t>
            </a:r>
            <a:r>
              <a:rPr lang="tr-TR" dirty="0"/>
              <a:t> Sayfalar – hesaplama formu</a:t>
            </a:r>
          </a:p>
        </p:txBody>
      </p:sp>
      <p:pic>
        <p:nvPicPr>
          <p:cNvPr id="5" name="Resim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3070CBFB-9BEB-8E89-727A-35C55B5FC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1035698"/>
            <a:ext cx="4014180" cy="5411755"/>
          </a:xfrm>
          <a:prstGeom prst="rect">
            <a:avLst/>
          </a:prstGeom>
        </p:spPr>
      </p:pic>
      <p:pic>
        <p:nvPicPr>
          <p:cNvPr id="7" name="Resim 6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6E767027-EE33-FB05-578A-E93EAE102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34" y="1035698"/>
            <a:ext cx="6202772" cy="53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React</a:t>
            </a:r>
            <a:r>
              <a:rPr lang="tr-TR" dirty="0"/>
              <a:t> – </a:t>
            </a:r>
            <a:r>
              <a:rPr lang="tr-TR" dirty="0" err="1"/>
              <a:t>UserApi</a:t>
            </a:r>
            <a:endParaRPr lang="tr-TR" dirty="0"/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492299CE-4A5C-6683-19A2-B1A3EA4B0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1021254"/>
            <a:ext cx="6856737" cy="54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2C177F-DD05-ACB2-219E-37676E4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75" y="299811"/>
            <a:ext cx="2351314" cy="595927"/>
          </a:xfrm>
        </p:spPr>
        <p:txBody>
          <a:bodyPr>
            <a:normAutofit fontScale="90000"/>
          </a:bodyPr>
          <a:lstStyle/>
          <a:p>
            <a:r>
              <a:rPr lang="tr-TR" dirty="0"/>
              <a:t>Ana sayfa</a:t>
            </a:r>
          </a:p>
        </p:txBody>
      </p:sp>
      <p:pic>
        <p:nvPicPr>
          <p:cNvPr id="5" name="Resim 4" descr="ekran görüntüsü, metin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ED55E7D0-401A-FDE5-1EAC-835792B2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5" y="1008936"/>
            <a:ext cx="11158249" cy="53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React</a:t>
            </a:r>
            <a:r>
              <a:rPr lang="tr-TR" dirty="0"/>
              <a:t> – </a:t>
            </a:r>
            <a:r>
              <a:rPr lang="tr-TR" dirty="0" err="1"/>
              <a:t>BmiApi</a:t>
            </a:r>
            <a:endParaRPr lang="tr-TR" dirty="0"/>
          </a:p>
        </p:txBody>
      </p:sp>
      <p:pic>
        <p:nvPicPr>
          <p:cNvPr id="4" name="Resim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15BB0AA-B8A6-FDC6-CD3F-A364DBDC3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1138334"/>
            <a:ext cx="5908479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React</a:t>
            </a:r>
            <a:r>
              <a:rPr lang="tr-TR" dirty="0"/>
              <a:t> – </a:t>
            </a:r>
            <a:r>
              <a:rPr lang="tr-TR" dirty="0" err="1"/>
              <a:t>AuthApi</a:t>
            </a:r>
            <a:endParaRPr lang="tr-TR" dirty="0"/>
          </a:p>
        </p:txBody>
      </p:sp>
      <p:pic>
        <p:nvPicPr>
          <p:cNvPr id="4" name="Resim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1EB68037-4EDE-AC5E-AFA4-2E9B4E878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886968"/>
            <a:ext cx="8255969" cy="56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2C177F-DD05-ACB2-219E-37676E4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202374"/>
            <a:ext cx="3852672" cy="585851"/>
          </a:xfrm>
        </p:spPr>
        <p:txBody>
          <a:bodyPr>
            <a:normAutofit fontScale="90000"/>
          </a:bodyPr>
          <a:lstStyle/>
          <a:p>
            <a:r>
              <a:rPr lang="tr-TR" dirty="0"/>
              <a:t>Hesap sonucu</a:t>
            </a:r>
          </a:p>
        </p:txBody>
      </p:sp>
      <p:pic>
        <p:nvPicPr>
          <p:cNvPr id="4" name="Resim 3" descr="ekran görüntüsü, 3B modelleme, multimedya yazılımı, hava boşluğu, vakum içeren bir resim&#10;&#10;Açıklama otomatik olarak oluşturuldu">
            <a:extLst>
              <a:ext uri="{FF2B5EF4-FFF2-40B4-BE49-F238E27FC236}">
                <a16:creationId xmlns:a16="http://schemas.microsoft.com/office/drawing/2014/main" id="{4A1524C4-1CB0-E17F-17D3-8A218058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" y="950976"/>
            <a:ext cx="11245141" cy="54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2C177F-DD05-ACB2-219E-37676E4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9" y="202374"/>
            <a:ext cx="3862873" cy="516083"/>
          </a:xfrm>
        </p:spPr>
        <p:txBody>
          <a:bodyPr>
            <a:normAutofit fontScale="90000"/>
          </a:bodyPr>
          <a:lstStyle/>
          <a:p>
            <a:r>
              <a:rPr lang="tr-TR" dirty="0"/>
              <a:t>Kayıt Listesi</a:t>
            </a:r>
          </a:p>
        </p:txBody>
      </p:sp>
      <p:pic>
        <p:nvPicPr>
          <p:cNvPr id="5" name="Resim 4" descr="ekran görüntüsü, metin, multimedya yazılımı, yazılım içeren bir resim&#10;&#10;Açıklama otomatik olarak oluşturuldu">
            <a:extLst>
              <a:ext uri="{FF2B5EF4-FFF2-40B4-BE49-F238E27FC236}">
                <a16:creationId xmlns:a16="http://schemas.microsoft.com/office/drawing/2014/main" id="{339FE805-7094-EE7C-646A-1D0755BF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9" y="867323"/>
            <a:ext cx="11348201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0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2C177F-DD05-ACB2-219E-37676E4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9" y="202374"/>
            <a:ext cx="3862873" cy="516083"/>
          </a:xfrm>
        </p:spPr>
        <p:txBody>
          <a:bodyPr>
            <a:normAutofit fontScale="90000"/>
          </a:bodyPr>
          <a:lstStyle/>
          <a:p>
            <a:r>
              <a:rPr lang="tr-TR" dirty="0"/>
              <a:t>Giriş Ekranı</a:t>
            </a:r>
          </a:p>
        </p:txBody>
      </p:sp>
      <p:pic>
        <p:nvPicPr>
          <p:cNvPr id="4" name="Resim 3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83114F24-296C-53B0-FD49-A1B54B7B3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982692"/>
            <a:ext cx="11378048" cy="54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0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2C177F-DD05-ACB2-219E-37676E4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9" y="202374"/>
            <a:ext cx="3862873" cy="516083"/>
          </a:xfrm>
        </p:spPr>
        <p:txBody>
          <a:bodyPr>
            <a:normAutofit fontScale="90000"/>
          </a:bodyPr>
          <a:lstStyle/>
          <a:p>
            <a:r>
              <a:rPr lang="tr-TR" dirty="0"/>
              <a:t>Kayıt Ekranı</a:t>
            </a:r>
          </a:p>
        </p:txBody>
      </p:sp>
      <p:pic>
        <p:nvPicPr>
          <p:cNvPr id="5" name="Resim 4" descr="metin, ekran görüntüsü, işletim sistemi, sayı, numara içeren bir resim&#10;&#10;Açıklama otomatik olarak oluşturuldu">
            <a:extLst>
              <a:ext uri="{FF2B5EF4-FFF2-40B4-BE49-F238E27FC236}">
                <a16:creationId xmlns:a16="http://schemas.microsoft.com/office/drawing/2014/main" id="{927EB2BA-5E5D-990A-D18D-0042734C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9" y="915532"/>
            <a:ext cx="11382521" cy="54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1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Entity</a:t>
            </a:r>
            <a:r>
              <a:rPr lang="tr-TR" dirty="0"/>
              <a:t> </a:t>
            </a:r>
            <a:r>
              <a:rPr lang="tr-TR" dirty="0" err="1"/>
              <a:t>Sınfıları</a:t>
            </a:r>
            <a:r>
              <a:rPr lang="tr-TR" dirty="0"/>
              <a:t> - User</a:t>
            </a:r>
          </a:p>
        </p:txBody>
      </p:sp>
      <p:pic>
        <p:nvPicPr>
          <p:cNvPr id="5" name="Resim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DA225EEB-81DA-C65E-9D43-F82A34FCE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886968"/>
            <a:ext cx="7872805" cy="55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9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Entity</a:t>
            </a:r>
            <a:r>
              <a:rPr lang="tr-TR" dirty="0"/>
              <a:t> </a:t>
            </a:r>
            <a:r>
              <a:rPr lang="tr-TR" dirty="0" err="1"/>
              <a:t>Sınfıları</a:t>
            </a:r>
            <a:r>
              <a:rPr lang="tr-TR" dirty="0"/>
              <a:t> - </a:t>
            </a:r>
            <a:r>
              <a:rPr lang="tr-TR" dirty="0" err="1"/>
              <a:t>Bmi</a:t>
            </a:r>
            <a:endParaRPr lang="tr-TR" dirty="0"/>
          </a:p>
        </p:txBody>
      </p:sp>
      <p:pic>
        <p:nvPicPr>
          <p:cNvPr id="4" name="Resim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655CB3D2-FB89-DE70-2144-3C93CF9A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886968"/>
            <a:ext cx="8764035" cy="54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D4096-B005-7087-9A55-113166B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18821"/>
            <a:ext cx="10299192" cy="668147"/>
          </a:xfrm>
        </p:spPr>
        <p:txBody>
          <a:bodyPr>
            <a:normAutofit fontScale="90000"/>
          </a:bodyPr>
          <a:lstStyle/>
          <a:p>
            <a:r>
              <a:rPr lang="tr-TR" dirty="0"/>
              <a:t>Servis </a:t>
            </a:r>
            <a:r>
              <a:rPr lang="tr-TR" dirty="0" err="1"/>
              <a:t>Sınfıları</a:t>
            </a:r>
            <a:r>
              <a:rPr lang="tr-TR" dirty="0"/>
              <a:t> - User</a:t>
            </a:r>
          </a:p>
        </p:txBody>
      </p:sp>
      <p:pic>
        <p:nvPicPr>
          <p:cNvPr id="5" name="Resim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488EFBEE-C903-5420-AE91-F22F4AD49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" y="892305"/>
            <a:ext cx="6084366" cy="5292702"/>
          </a:xfrm>
          <a:prstGeom prst="rect">
            <a:avLst/>
          </a:prstGeom>
        </p:spPr>
      </p:pic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65D893F1-4CC4-7B7B-9D09-A78F24959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886968"/>
            <a:ext cx="5847184" cy="52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85</Words>
  <Application>Microsoft Office PowerPoint</Application>
  <PresentationFormat>Geniş ekran</PresentationFormat>
  <Paragraphs>23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Vücut Kitle İndex Hesaplayıcı</vt:lpstr>
      <vt:lpstr>Ana sayfa</vt:lpstr>
      <vt:lpstr>Hesap sonucu</vt:lpstr>
      <vt:lpstr>Kayıt Listesi</vt:lpstr>
      <vt:lpstr>Giriş Ekranı</vt:lpstr>
      <vt:lpstr>Kayıt Ekranı</vt:lpstr>
      <vt:lpstr>Entity Sınfıları - User</vt:lpstr>
      <vt:lpstr>Entity Sınfıları - Bmi</vt:lpstr>
      <vt:lpstr>Servis Sınfıları - User</vt:lpstr>
      <vt:lpstr>Servis Sınfıları - Bmi</vt:lpstr>
      <vt:lpstr>Servis Sınfıları – Auth (Doğrulama)</vt:lpstr>
      <vt:lpstr>Api Sınfıları - User</vt:lpstr>
      <vt:lpstr>Api Sınfıları - Bmi</vt:lpstr>
      <vt:lpstr>Api Sınfıları – Auth (Doğrulama)</vt:lpstr>
      <vt:lpstr>React Sayfalar – Anasayfa</vt:lpstr>
      <vt:lpstr>React Sayfalar – Kayıt listesi</vt:lpstr>
      <vt:lpstr>React Sayfalar – Giriş formu</vt:lpstr>
      <vt:lpstr>React Sayfalar – hesaplama formu</vt:lpstr>
      <vt:lpstr>React – UserApi</vt:lpstr>
      <vt:lpstr>React – BmiApi</vt:lpstr>
      <vt:lpstr>React – AuthApi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Vücut Kitle İndex Hesaplayıcı</dc:title>
  <dc:creator>Burak Kenger</dc:creator>
  <cp:lastModifiedBy>Burak Kenger</cp:lastModifiedBy>
  <cp:revision>38</cp:revision>
  <dcterms:created xsi:type="dcterms:W3CDTF">2023-11-15T18:29:56Z</dcterms:created>
  <dcterms:modified xsi:type="dcterms:W3CDTF">2023-11-15T20:34:00Z</dcterms:modified>
</cp:coreProperties>
</file>