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rtl="0">
      <a:defRPr lang="tr-T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021A63-618A-4782-B2F6-40A95403BB5A}" v="210" dt="2022-12-12T15:21:33.3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4" autoAdjust="0"/>
    <p:restoredTop sz="94660"/>
  </p:normalViewPr>
  <p:slideViewPr>
    <p:cSldViewPr snapToGrid="0">
      <p:cViewPr varScale="1">
        <p:scale>
          <a:sx n="101" d="100"/>
          <a:sy n="101" d="100"/>
        </p:scale>
        <p:origin x="138"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2417779" y="802298"/>
            <a:ext cx="8637073" cy="2541431"/>
          </a:xfrm>
        </p:spPr>
        <p:txBody>
          <a:bodyPr bIns="0" rtlCol="0" anchor="b">
            <a:normAutofit/>
          </a:bodyPr>
          <a:lstStyle>
            <a:lvl1pPr algn="l">
              <a:defRPr sz="6600"/>
            </a:lvl1pPr>
          </a:lstStyle>
          <a:p>
            <a:pPr rtl="0"/>
            <a:r>
              <a:rPr lang="tr"/>
              <a:t>Asıl başlık stilini düzenlemek için tıklayın</a:t>
            </a:r>
            <a:endParaRPr lang="en-US" dirty="0"/>
          </a:p>
        </p:txBody>
      </p:sp>
      <p:sp>
        <p:nvSpPr>
          <p:cNvPr id="3" name="Alt Başlık 2"/>
          <p:cNvSpPr>
            <a:spLocks noGrp="1"/>
          </p:cNvSpPr>
          <p:nvPr>
            <p:ph type="subTitle" idx="1"/>
          </p:nvPr>
        </p:nvSpPr>
        <p:spPr>
          <a:xfrm>
            <a:off x="2417780" y="3531204"/>
            <a:ext cx="8637072" cy="977621"/>
          </a:xfrm>
        </p:spPr>
        <p:txBody>
          <a:bodyPr tIns="91440" bIns="91440" rtlCol="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
              <a:t>Asıl alt başlık stilini düzenlemek için tıklatın</a:t>
            </a:r>
            <a:endParaRPr lang="en-US" dirty="0"/>
          </a:p>
        </p:txBody>
      </p:sp>
      <p:sp>
        <p:nvSpPr>
          <p:cNvPr id="4" name="Tarih Yer Tutucusu 3"/>
          <p:cNvSpPr>
            <a:spLocks noGrp="1"/>
          </p:cNvSpPr>
          <p:nvPr>
            <p:ph type="dt" sz="half" idx="10"/>
          </p:nvPr>
        </p:nvSpPr>
        <p:spPr/>
        <p:txBody>
          <a:bodyPr rtlCol="0"/>
          <a:lstStyle/>
          <a:p>
            <a:pPr rtl="0"/>
            <a:fld id="{48A87A34-81AB-432B-8DAE-1953F412C126}" type="datetimeFigureOut">
              <a:rPr lang="en-US" dirty="0"/>
              <a:t>12/12/2022</a:t>
            </a:fld>
            <a:endParaRPr lang="en-US" dirty="0"/>
          </a:p>
        </p:txBody>
      </p:sp>
      <p:sp>
        <p:nvSpPr>
          <p:cNvPr id="5" name="Alt Bilgi Yer Tutucusu 4"/>
          <p:cNvSpPr>
            <a:spLocks noGrp="1"/>
          </p:cNvSpPr>
          <p:nvPr>
            <p:ph type="ftr" sz="quarter" idx="11"/>
          </p:nvPr>
        </p:nvSpPr>
        <p:spPr>
          <a:xfrm>
            <a:off x="2416500" y="329307"/>
            <a:ext cx="4973915" cy="309201"/>
          </a:xfrm>
        </p:spPr>
        <p:txBody>
          <a:bodyPr rtlCol="0"/>
          <a:lstStyle/>
          <a:p>
            <a:pPr rtl="0"/>
            <a:endParaRPr lang="en-US" dirty="0"/>
          </a:p>
        </p:txBody>
      </p:sp>
      <p:sp>
        <p:nvSpPr>
          <p:cNvPr id="6" name="Slayt Numarası Yer Tutucusu 5"/>
          <p:cNvSpPr>
            <a:spLocks noGrp="1"/>
          </p:cNvSpPr>
          <p:nvPr>
            <p:ph type="sldNum" sz="quarter" idx="12"/>
          </p:nvPr>
        </p:nvSpPr>
        <p:spPr>
          <a:xfrm>
            <a:off x="1437664" y="798973"/>
            <a:ext cx="811019" cy="503578"/>
          </a:xfrm>
        </p:spPr>
        <p:txBody>
          <a:bodyPr rtlCol="0"/>
          <a:lstStyle/>
          <a:p>
            <a:pPr rtl="0"/>
            <a:fld id="{6D22F896-40B5-4ADD-8801-0D06FADFA095}" type="slidenum">
              <a:rPr lang="en-US" dirty="0"/>
              <a:t>‹#›</a:t>
            </a:fld>
            <a:endParaRPr lang="en-US" dirty="0"/>
          </a:p>
        </p:txBody>
      </p:sp>
      <p:cxnSp>
        <p:nvCxnSpPr>
          <p:cNvPr id="15" name="Düz Bağlayıcı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
              <a:t>Asıl başlık stilini düzenlemek için tıklayın</a:t>
            </a:r>
            <a:endParaRPr lang="en-US" dirty="0"/>
          </a:p>
        </p:txBody>
      </p:sp>
      <p:sp>
        <p:nvSpPr>
          <p:cNvPr id="3" name="Dikey Metin Yer Tutucusu 2"/>
          <p:cNvSpPr>
            <a:spLocks noGrp="1"/>
          </p:cNvSpPr>
          <p:nvPr>
            <p:ph type="body" orient="vert" idx="1"/>
          </p:nvPr>
        </p:nvSpPr>
        <p:spPr/>
        <p:txBody>
          <a:bodyPr vert="eaVert" rtlCol="0"/>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4" name="Tarih Yer Tutucusu 3"/>
          <p:cNvSpPr>
            <a:spLocks noGrp="1"/>
          </p:cNvSpPr>
          <p:nvPr>
            <p:ph type="dt" sz="half" idx="10"/>
          </p:nvPr>
        </p:nvSpPr>
        <p:spPr/>
        <p:txBody>
          <a:bodyPr rtlCol="0"/>
          <a:lstStyle/>
          <a:p>
            <a:pPr rtl="0"/>
            <a:fld id="{48A87A34-81AB-432B-8DAE-1953F412C126}" type="datetimeFigureOut">
              <a:rPr lang="en-US" dirty="0"/>
              <a:t>12/12/2022</a:t>
            </a:fld>
            <a:endParaRPr lang="en-US" dirty="0"/>
          </a:p>
        </p:txBody>
      </p:sp>
      <p:sp>
        <p:nvSpPr>
          <p:cNvPr id="5" name="Alt Bilgi Yer Tutucusu 4"/>
          <p:cNvSpPr>
            <a:spLocks noGrp="1"/>
          </p:cNvSpPr>
          <p:nvPr>
            <p:ph type="ftr" sz="quarter" idx="11"/>
          </p:nvPr>
        </p:nvSpPr>
        <p:spPr/>
        <p:txBody>
          <a:bodyPr rtlCol="0"/>
          <a:lstStyle/>
          <a:p>
            <a:pPr rtl="0"/>
            <a:endParaRPr lang="en-US" dirty="0"/>
          </a:p>
        </p:txBody>
      </p:sp>
      <p:sp>
        <p:nvSpPr>
          <p:cNvPr id="6" name="Slayt Numarası Yer Tutucusu 5"/>
          <p:cNvSpPr>
            <a:spLocks noGrp="1"/>
          </p:cNvSpPr>
          <p:nvPr>
            <p:ph type="sldNum" sz="quarter" idx="12"/>
          </p:nvPr>
        </p:nvSpPr>
        <p:spPr/>
        <p:txBody>
          <a:bodyPr rtlCol="0"/>
          <a:lstStyle/>
          <a:p>
            <a:pPr rtl="0"/>
            <a:fld id="{6D22F896-40B5-4ADD-8801-0D06FADFA095}" type="slidenum">
              <a:rPr lang="en-US" dirty="0"/>
              <a:t>‹#›</a:t>
            </a:fld>
            <a:endParaRPr lang="en-US" dirty="0"/>
          </a:p>
        </p:txBody>
      </p:sp>
      <p:cxnSp>
        <p:nvCxnSpPr>
          <p:cNvPr id="26" name="Düz Bağlayıcı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9439111" y="798973"/>
            <a:ext cx="1615742" cy="4659889"/>
          </a:xfrm>
        </p:spPr>
        <p:txBody>
          <a:bodyPr vert="eaVert" rtlCol="0"/>
          <a:lstStyle>
            <a:lvl1pPr algn="l">
              <a:defRPr/>
            </a:lvl1pPr>
          </a:lstStyle>
          <a:p>
            <a:pPr rtl="0"/>
            <a:r>
              <a:rPr lang="tr"/>
              <a:t>Asıl başlık stilini düzenlemek için tıklayın</a:t>
            </a:r>
            <a:endParaRPr lang="en-US" dirty="0"/>
          </a:p>
        </p:txBody>
      </p:sp>
      <p:sp>
        <p:nvSpPr>
          <p:cNvPr id="3" name="Dikey Metin Yer Tutucusu 2"/>
          <p:cNvSpPr>
            <a:spLocks noGrp="1"/>
          </p:cNvSpPr>
          <p:nvPr>
            <p:ph type="body" orient="vert" idx="1"/>
          </p:nvPr>
        </p:nvSpPr>
        <p:spPr>
          <a:xfrm>
            <a:off x="1444672" y="798973"/>
            <a:ext cx="7828830" cy="4659889"/>
          </a:xfrm>
        </p:spPr>
        <p:txBody>
          <a:bodyPr vert="eaVert" rtlCol="0"/>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4" name="Tarih Yer Tutucusu 3"/>
          <p:cNvSpPr>
            <a:spLocks noGrp="1"/>
          </p:cNvSpPr>
          <p:nvPr>
            <p:ph type="dt" sz="half" idx="10"/>
          </p:nvPr>
        </p:nvSpPr>
        <p:spPr/>
        <p:txBody>
          <a:bodyPr rtlCol="0"/>
          <a:lstStyle/>
          <a:p>
            <a:pPr rtl="0"/>
            <a:fld id="{48A87A34-81AB-432B-8DAE-1953F412C126}" type="datetimeFigureOut">
              <a:rPr lang="en-US" dirty="0"/>
              <a:t>12/12/2022</a:t>
            </a:fld>
            <a:endParaRPr lang="en-US" dirty="0"/>
          </a:p>
        </p:txBody>
      </p:sp>
      <p:sp>
        <p:nvSpPr>
          <p:cNvPr id="5" name="Alt Bilgi Yer Tutucusu 4"/>
          <p:cNvSpPr>
            <a:spLocks noGrp="1"/>
          </p:cNvSpPr>
          <p:nvPr>
            <p:ph type="ftr" sz="quarter" idx="11"/>
          </p:nvPr>
        </p:nvSpPr>
        <p:spPr/>
        <p:txBody>
          <a:bodyPr rtlCol="0"/>
          <a:lstStyle/>
          <a:p>
            <a:pPr rtl="0"/>
            <a:endParaRPr lang="en-US" dirty="0"/>
          </a:p>
        </p:txBody>
      </p:sp>
      <p:sp>
        <p:nvSpPr>
          <p:cNvPr id="6" name="Slayt Numarası Yer Tutucusu 5"/>
          <p:cNvSpPr>
            <a:spLocks noGrp="1"/>
          </p:cNvSpPr>
          <p:nvPr>
            <p:ph type="sldNum" sz="quarter" idx="12"/>
          </p:nvPr>
        </p:nvSpPr>
        <p:spPr/>
        <p:txBody>
          <a:bodyPr rtlCol="0"/>
          <a:lstStyle/>
          <a:p>
            <a:pPr rtl="0"/>
            <a:fld id="{6D22F896-40B5-4ADD-8801-0D06FADFA095}" type="slidenum">
              <a:rPr lang="en-US" dirty="0"/>
              <a:t>‹#›</a:t>
            </a:fld>
            <a:endParaRPr lang="en-US" dirty="0"/>
          </a:p>
        </p:txBody>
      </p:sp>
      <p:cxnSp>
        <p:nvCxnSpPr>
          <p:cNvPr id="15" name="Düz Bağlayıcı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
              <a:t>Asıl başlık stilini düzenlemek için tıklayın</a:t>
            </a:r>
            <a:endParaRPr lang="en-US" dirty="0"/>
          </a:p>
        </p:txBody>
      </p:sp>
      <p:sp>
        <p:nvSpPr>
          <p:cNvPr id="3" name="İçerik Yer Tutucusu 2"/>
          <p:cNvSpPr>
            <a:spLocks noGrp="1"/>
          </p:cNvSpPr>
          <p:nvPr>
            <p:ph idx="1"/>
          </p:nvPr>
        </p:nvSpPr>
        <p:spPr/>
        <p:txBody>
          <a:bodyPr rtlCol="0" anchor="t"/>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4" name="Tarih Yer Tutucusu 3"/>
          <p:cNvSpPr>
            <a:spLocks noGrp="1"/>
          </p:cNvSpPr>
          <p:nvPr>
            <p:ph type="dt" sz="half" idx="10"/>
          </p:nvPr>
        </p:nvSpPr>
        <p:spPr/>
        <p:txBody>
          <a:bodyPr rtlCol="0"/>
          <a:lstStyle/>
          <a:p>
            <a:pPr rtl="0"/>
            <a:fld id="{48A87A34-81AB-432B-8DAE-1953F412C126}" type="datetimeFigureOut">
              <a:rPr lang="en-US" dirty="0"/>
              <a:t>12/12/2022</a:t>
            </a:fld>
            <a:endParaRPr lang="en-US" dirty="0"/>
          </a:p>
        </p:txBody>
      </p:sp>
      <p:sp>
        <p:nvSpPr>
          <p:cNvPr id="5" name="Alt Bilgi Yer Tutucusu 4"/>
          <p:cNvSpPr>
            <a:spLocks noGrp="1"/>
          </p:cNvSpPr>
          <p:nvPr>
            <p:ph type="ftr" sz="quarter" idx="11"/>
          </p:nvPr>
        </p:nvSpPr>
        <p:spPr/>
        <p:txBody>
          <a:bodyPr rtlCol="0"/>
          <a:lstStyle/>
          <a:p>
            <a:pPr rtl="0"/>
            <a:endParaRPr lang="en-US" dirty="0"/>
          </a:p>
        </p:txBody>
      </p:sp>
      <p:sp>
        <p:nvSpPr>
          <p:cNvPr id="6" name="Slayt Numarası Yer Tutucusu 5"/>
          <p:cNvSpPr>
            <a:spLocks noGrp="1"/>
          </p:cNvSpPr>
          <p:nvPr>
            <p:ph type="sldNum" sz="quarter" idx="12"/>
          </p:nvPr>
        </p:nvSpPr>
        <p:spPr/>
        <p:txBody>
          <a:bodyPr rtlCol="0"/>
          <a:lstStyle/>
          <a:p>
            <a:pPr rtl="0"/>
            <a:fld id="{6D22F896-40B5-4ADD-8801-0D06FADFA095}" type="slidenum">
              <a:rPr lang="en-US" dirty="0"/>
              <a:t>‹#›</a:t>
            </a:fld>
            <a:endParaRPr lang="en-US" dirty="0"/>
          </a:p>
        </p:txBody>
      </p:sp>
      <p:cxnSp>
        <p:nvCxnSpPr>
          <p:cNvPr id="33" name="Düz Bağlayıcı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Başlığı">
    <p:spTree>
      <p:nvGrpSpPr>
        <p:cNvPr id="1" name=""/>
        <p:cNvGrpSpPr/>
        <p:nvPr/>
      </p:nvGrpSpPr>
      <p:grpSpPr>
        <a:xfrm>
          <a:off x="0" y="0"/>
          <a:ext cx="0" cy="0"/>
          <a:chOff x="0" y="0"/>
          <a:chExt cx="0" cy="0"/>
        </a:xfrm>
      </p:grpSpPr>
      <p:sp>
        <p:nvSpPr>
          <p:cNvPr id="2" name="Başlık 1"/>
          <p:cNvSpPr>
            <a:spLocks noGrp="1"/>
          </p:cNvSpPr>
          <p:nvPr>
            <p:ph type="title"/>
          </p:nvPr>
        </p:nvSpPr>
        <p:spPr>
          <a:xfrm>
            <a:off x="1454239" y="1756130"/>
            <a:ext cx="8643154" cy="1887950"/>
          </a:xfrm>
        </p:spPr>
        <p:txBody>
          <a:bodyPr rtlCol="0" anchor="b">
            <a:normAutofit/>
          </a:bodyPr>
          <a:lstStyle>
            <a:lvl1pPr algn="l">
              <a:defRPr sz="3600"/>
            </a:lvl1pPr>
          </a:lstStyle>
          <a:p>
            <a:pPr rtl="0"/>
            <a:r>
              <a:rPr lang="tr"/>
              <a:t>Asıl başlık stilini düzenlemek için tıklayın</a:t>
            </a:r>
            <a:endParaRPr lang="en-US" dirty="0"/>
          </a:p>
        </p:txBody>
      </p:sp>
      <p:sp>
        <p:nvSpPr>
          <p:cNvPr id="3" name="Metin Yer Tutucusu 2"/>
          <p:cNvSpPr>
            <a:spLocks noGrp="1"/>
          </p:cNvSpPr>
          <p:nvPr>
            <p:ph type="body" idx="1"/>
          </p:nvPr>
        </p:nvSpPr>
        <p:spPr>
          <a:xfrm>
            <a:off x="1454239" y="3806195"/>
            <a:ext cx="8630446" cy="1012929"/>
          </a:xfrm>
        </p:spPr>
        <p:txBody>
          <a:bodyPr tIns="91440" rtlCol="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
              <a:t>Asıl metin stillerini düzenlemek için tıklayın</a:t>
            </a:r>
          </a:p>
        </p:txBody>
      </p:sp>
      <p:sp>
        <p:nvSpPr>
          <p:cNvPr id="4" name="Tarih Yer Tutucusu 3"/>
          <p:cNvSpPr>
            <a:spLocks noGrp="1"/>
          </p:cNvSpPr>
          <p:nvPr>
            <p:ph type="dt" sz="half" idx="10"/>
          </p:nvPr>
        </p:nvSpPr>
        <p:spPr/>
        <p:txBody>
          <a:bodyPr rtlCol="0"/>
          <a:lstStyle/>
          <a:p>
            <a:pPr rtl="0"/>
            <a:fld id="{48A87A34-81AB-432B-8DAE-1953F412C126}" type="datetimeFigureOut">
              <a:rPr lang="en-US" dirty="0"/>
              <a:t>12/12/2022</a:t>
            </a:fld>
            <a:endParaRPr lang="en-US" dirty="0"/>
          </a:p>
        </p:txBody>
      </p:sp>
      <p:sp>
        <p:nvSpPr>
          <p:cNvPr id="5" name="Alt Bilgi Yer Tutucusu 4"/>
          <p:cNvSpPr>
            <a:spLocks noGrp="1"/>
          </p:cNvSpPr>
          <p:nvPr>
            <p:ph type="ftr" sz="quarter" idx="11"/>
          </p:nvPr>
        </p:nvSpPr>
        <p:spPr/>
        <p:txBody>
          <a:bodyPr rtlCol="0"/>
          <a:lstStyle/>
          <a:p>
            <a:pPr rtl="0"/>
            <a:endParaRPr lang="en-US" dirty="0"/>
          </a:p>
        </p:txBody>
      </p:sp>
      <p:sp>
        <p:nvSpPr>
          <p:cNvPr id="6" name="Slayt Numarası Yer Tutucusu 5"/>
          <p:cNvSpPr>
            <a:spLocks noGrp="1"/>
          </p:cNvSpPr>
          <p:nvPr>
            <p:ph type="sldNum" sz="quarter" idx="12"/>
          </p:nvPr>
        </p:nvSpPr>
        <p:spPr/>
        <p:txBody>
          <a:bodyPr rtlCol="0"/>
          <a:lstStyle/>
          <a:p>
            <a:pPr rtl="0"/>
            <a:fld id="{6D22F896-40B5-4ADD-8801-0D06FADFA095}" type="slidenum">
              <a:rPr lang="en-US" dirty="0"/>
              <a:t>‹#›</a:t>
            </a:fld>
            <a:endParaRPr lang="en-US" dirty="0"/>
          </a:p>
        </p:txBody>
      </p:sp>
      <p:cxnSp>
        <p:nvCxnSpPr>
          <p:cNvPr id="15" name="Düz Bağlayıcı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a:xfrm>
            <a:off x="1449217" y="804889"/>
            <a:ext cx="9605635" cy="1059305"/>
          </a:xfrm>
        </p:spPr>
        <p:txBody>
          <a:bodyPr rtlCol="0"/>
          <a:lstStyle/>
          <a:p>
            <a:pPr rtl="0"/>
            <a:r>
              <a:rPr lang="tr"/>
              <a:t>Asıl başlık stilini düzenlemek için tıklayın</a:t>
            </a:r>
            <a:endParaRPr lang="en-US" dirty="0"/>
          </a:p>
        </p:txBody>
      </p:sp>
      <p:sp>
        <p:nvSpPr>
          <p:cNvPr id="3" name="İçerik Yer Tutucusu 2"/>
          <p:cNvSpPr>
            <a:spLocks noGrp="1"/>
          </p:cNvSpPr>
          <p:nvPr>
            <p:ph sz="half" idx="1"/>
          </p:nvPr>
        </p:nvSpPr>
        <p:spPr>
          <a:xfrm>
            <a:off x="1447331" y="2010878"/>
            <a:ext cx="4645152" cy="3448595"/>
          </a:xfrm>
        </p:spPr>
        <p:txBody>
          <a:bodyPr rtlCol="0"/>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4" name="İçerik Yer Tutucusu 3"/>
          <p:cNvSpPr>
            <a:spLocks noGrp="1"/>
          </p:cNvSpPr>
          <p:nvPr>
            <p:ph sz="half" idx="2"/>
          </p:nvPr>
        </p:nvSpPr>
        <p:spPr>
          <a:xfrm>
            <a:off x="6413771" y="2017343"/>
            <a:ext cx="4645152" cy="3441520"/>
          </a:xfrm>
        </p:spPr>
        <p:txBody>
          <a:bodyPr rtlCol="0"/>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5" name="Tarih Yer Tutucusu 4"/>
          <p:cNvSpPr>
            <a:spLocks noGrp="1"/>
          </p:cNvSpPr>
          <p:nvPr>
            <p:ph type="dt" sz="half" idx="10"/>
          </p:nvPr>
        </p:nvSpPr>
        <p:spPr/>
        <p:txBody>
          <a:bodyPr rtlCol="0"/>
          <a:lstStyle/>
          <a:p>
            <a:pPr rtl="0"/>
            <a:fld id="{48A87A34-81AB-432B-8DAE-1953F412C126}" type="datetimeFigureOut">
              <a:rPr lang="en-US" dirty="0"/>
              <a:t>12/12/2022</a:t>
            </a:fld>
            <a:endParaRPr lang="en-US" dirty="0"/>
          </a:p>
        </p:txBody>
      </p:sp>
      <p:sp>
        <p:nvSpPr>
          <p:cNvPr id="6" name="Alt Bilgi Yer Tutucusu 5"/>
          <p:cNvSpPr>
            <a:spLocks noGrp="1"/>
          </p:cNvSpPr>
          <p:nvPr>
            <p:ph type="ftr" sz="quarter" idx="11"/>
          </p:nvPr>
        </p:nvSpPr>
        <p:spPr/>
        <p:txBody>
          <a:bodyPr rtlCol="0"/>
          <a:lstStyle/>
          <a:p>
            <a:pPr rtl="0"/>
            <a:endParaRPr lang="en-US" dirty="0"/>
          </a:p>
        </p:txBody>
      </p:sp>
      <p:sp>
        <p:nvSpPr>
          <p:cNvPr id="7" name="Slayt Numarası Yer Tutucusu 6"/>
          <p:cNvSpPr>
            <a:spLocks noGrp="1"/>
          </p:cNvSpPr>
          <p:nvPr>
            <p:ph type="sldNum" sz="quarter" idx="12"/>
          </p:nvPr>
        </p:nvSpPr>
        <p:spPr/>
        <p:txBody>
          <a:bodyPr rtlCol="0"/>
          <a:lstStyle/>
          <a:p>
            <a:pPr rtl="0"/>
            <a:fld id="{6D22F896-40B5-4ADD-8801-0D06FADFA095}" type="slidenum">
              <a:rPr lang="en-US" dirty="0"/>
              <a:t>‹#›</a:t>
            </a:fld>
            <a:endParaRPr lang="en-US" dirty="0"/>
          </a:p>
        </p:txBody>
      </p:sp>
      <p:cxnSp>
        <p:nvCxnSpPr>
          <p:cNvPr id="35" name="Düz Bağlayıcı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1447191" y="804163"/>
            <a:ext cx="9607661" cy="1056319"/>
          </a:xfrm>
        </p:spPr>
        <p:txBody>
          <a:bodyPr rtlCol="0"/>
          <a:lstStyle/>
          <a:p>
            <a:pPr rtl="0"/>
            <a:r>
              <a:rPr lang="tr"/>
              <a:t>Asıl başlık stilini düzenlemek için tıklayın</a:t>
            </a:r>
            <a:endParaRPr lang="en-US" dirty="0"/>
          </a:p>
        </p:txBody>
      </p:sp>
      <p:sp>
        <p:nvSpPr>
          <p:cNvPr id="3" name="Metin Yer Tutucusu 2"/>
          <p:cNvSpPr>
            <a:spLocks noGrp="1"/>
          </p:cNvSpPr>
          <p:nvPr>
            <p:ph type="body" idx="1"/>
          </p:nvPr>
        </p:nvSpPr>
        <p:spPr>
          <a:xfrm>
            <a:off x="1447191" y="2019549"/>
            <a:ext cx="4645152" cy="801943"/>
          </a:xfrm>
        </p:spPr>
        <p:txBody>
          <a:bodyPr rtlCol="0"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
              <a:t>Asıl metin stillerini düzenlemek için tıklayın</a:t>
            </a:r>
          </a:p>
        </p:txBody>
      </p:sp>
      <p:sp>
        <p:nvSpPr>
          <p:cNvPr id="4" name="İçerik Yer Tutucusu 3"/>
          <p:cNvSpPr>
            <a:spLocks noGrp="1"/>
          </p:cNvSpPr>
          <p:nvPr>
            <p:ph sz="half" idx="2"/>
          </p:nvPr>
        </p:nvSpPr>
        <p:spPr>
          <a:xfrm>
            <a:off x="1447191" y="2824269"/>
            <a:ext cx="4645152" cy="2644457"/>
          </a:xfrm>
        </p:spPr>
        <p:txBody>
          <a:bodyPr rtlCol="0"/>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5" name="Metin Yer Tutucusu 4"/>
          <p:cNvSpPr>
            <a:spLocks noGrp="1"/>
          </p:cNvSpPr>
          <p:nvPr>
            <p:ph type="body" sz="quarter" idx="3"/>
          </p:nvPr>
        </p:nvSpPr>
        <p:spPr>
          <a:xfrm>
            <a:off x="6412362" y="2023003"/>
            <a:ext cx="4645152" cy="802237"/>
          </a:xfrm>
        </p:spPr>
        <p:txBody>
          <a:bodyPr rtlCol="0"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
              <a:t>Asıl metin stillerini düzenlemek için tıklayın</a:t>
            </a:r>
          </a:p>
        </p:txBody>
      </p:sp>
      <p:sp>
        <p:nvSpPr>
          <p:cNvPr id="6" name="İçerik Yer Tutucusu 5"/>
          <p:cNvSpPr>
            <a:spLocks noGrp="1"/>
          </p:cNvSpPr>
          <p:nvPr>
            <p:ph sz="quarter" idx="4"/>
          </p:nvPr>
        </p:nvSpPr>
        <p:spPr>
          <a:xfrm>
            <a:off x="6412362" y="2821491"/>
            <a:ext cx="4645152" cy="2637371"/>
          </a:xfrm>
        </p:spPr>
        <p:txBody>
          <a:bodyPr rtlCol="0"/>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7" name="Tarih Yer Tutucusu 6"/>
          <p:cNvSpPr>
            <a:spLocks noGrp="1"/>
          </p:cNvSpPr>
          <p:nvPr>
            <p:ph type="dt" sz="half" idx="10"/>
          </p:nvPr>
        </p:nvSpPr>
        <p:spPr/>
        <p:txBody>
          <a:bodyPr rtlCol="0"/>
          <a:lstStyle/>
          <a:p>
            <a:pPr rtl="0"/>
            <a:fld id="{48A87A34-81AB-432B-8DAE-1953F412C126}" type="datetimeFigureOut">
              <a:rPr lang="en-US" dirty="0"/>
              <a:t>12/12/2022</a:t>
            </a:fld>
            <a:endParaRPr lang="en-US" dirty="0"/>
          </a:p>
        </p:txBody>
      </p:sp>
      <p:sp>
        <p:nvSpPr>
          <p:cNvPr id="8" name="Alt Bilgi Yer Tutucusu 7"/>
          <p:cNvSpPr>
            <a:spLocks noGrp="1"/>
          </p:cNvSpPr>
          <p:nvPr>
            <p:ph type="ftr" sz="quarter" idx="11"/>
          </p:nvPr>
        </p:nvSpPr>
        <p:spPr/>
        <p:txBody>
          <a:bodyPr rtlCol="0"/>
          <a:lstStyle/>
          <a:p>
            <a:pPr rtl="0"/>
            <a:endParaRPr lang="en-US" dirty="0"/>
          </a:p>
        </p:txBody>
      </p:sp>
      <p:sp>
        <p:nvSpPr>
          <p:cNvPr id="9" name="Slayt Numarası Yer Tutucusu 8"/>
          <p:cNvSpPr>
            <a:spLocks noGrp="1"/>
          </p:cNvSpPr>
          <p:nvPr>
            <p:ph type="sldNum" sz="quarter" idx="12"/>
          </p:nvPr>
        </p:nvSpPr>
        <p:spPr/>
        <p:txBody>
          <a:bodyPr rtlCol="0"/>
          <a:lstStyle/>
          <a:p>
            <a:pPr rtl="0"/>
            <a:fld id="{6D22F896-40B5-4ADD-8801-0D06FADFA095}" type="slidenum">
              <a:rPr lang="en-US" dirty="0"/>
              <a:t>‹#›</a:t>
            </a:fld>
            <a:endParaRPr lang="en-US" dirty="0"/>
          </a:p>
        </p:txBody>
      </p:sp>
      <p:cxnSp>
        <p:nvCxnSpPr>
          <p:cNvPr id="29" name="Düz Bağlayıcı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
              <a:t>Asıl başlık stilini düzenlemek için tıklayın</a:t>
            </a:r>
            <a:endParaRPr lang="en-US" dirty="0"/>
          </a:p>
        </p:txBody>
      </p:sp>
      <p:sp>
        <p:nvSpPr>
          <p:cNvPr id="3" name="Tarih Yer Tutucusu 2"/>
          <p:cNvSpPr>
            <a:spLocks noGrp="1"/>
          </p:cNvSpPr>
          <p:nvPr>
            <p:ph type="dt" sz="half" idx="10"/>
          </p:nvPr>
        </p:nvSpPr>
        <p:spPr/>
        <p:txBody>
          <a:bodyPr rtlCol="0"/>
          <a:lstStyle/>
          <a:p>
            <a:pPr rtl="0"/>
            <a:fld id="{48A87A34-81AB-432B-8DAE-1953F412C126}" type="datetimeFigureOut">
              <a:rPr lang="en-US" dirty="0"/>
              <a:t>12/12/2022</a:t>
            </a:fld>
            <a:endParaRPr lang="en-US" dirty="0"/>
          </a:p>
        </p:txBody>
      </p:sp>
      <p:sp>
        <p:nvSpPr>
          <p:cNvPr id="4" name="Alt Bilgi Yer Tutucusu 3"/>
          <p:cNvSpPr>
            <a:spLocks noGrp="1"/>
          </p:cNvSpPr>
          <p:nvPr>
            <p:ph type="ftr" sz="quarter" idx="11"/>
          </p:nvPr>
        </p:nvSpPr>
        <p:spPr/>
        <p:txBody>
          <a:bodyPr rtlCol="0"/>
          <a:lstStyle/>
          <a:p>
            <a:pPr rtl="0"/>
            <a:endParaRPr lang="en-US" dirty="0"/>
          </a:p>
        </p:txBody>
      </p:sp>
      <p:sp>
        <p:nvSpPr>
          <p:cNvPr id="5" name="Slayt Numarası Yer Tutucusu 4"/>
          <p:cNvSpPr>
            <a:spLocks noGrp="1"/>
          </p:cNvSpPr>
          <p:nvPr>
            <p:ph type="sldNum" sz="quarter" idx="12"/>
          </p:nvPr>
        </p:nvSpPr>
        <p:spPr/>
        <p:txBody>
          <a:bodyPr rtlCol="0"/>
          <a:lstStyle/>
          <a:p>
            <a:pPr rtl="0"/>
            <a:fld id="{6D22F896-40B5-4ADD-8801-0D06FADFA095}" type="slidenum">
              <a:rPr lang="en-US" dirty="0"/>
              <a:t>‹#›</a:t>
            </a:fld>
            <a:endParaRPr lang="en-US" dirty="0"/>
          </a:p>
        </p:txBody>
      </p:sp>
      <p:cxnSp>
        <p:nvCxnSpPr>
          <p:cNvPr id="25" name="Düz Bağlayıcı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Tarih Yer Tutucusu 1"/>
          <p:cNvSpPr>
            <a:spLocks noGrp="1"/>
          </p:cNvSpPr>
          <p:nvPr>
            <p:ph type="dt" sz="half" idx="10"/>
          </p:nvPr>
        </p:nvSpPr>
        <p:spPr/>
        <p:txBody>
          <a:bodyPr rtlCol="0"/>
          <a:lstStyle/>
          <a:p>
            <a:pPr rtl="0"/>
            <a:fld id="{48A87A34-81AB-432B-8DAE-1953F412C126}" type="datetimeFigureOut">
              <a:rPr lang="en-US" dirty="0"/>
              <a:t>12/12/2022</a:t>
            </a:fld>
            <a:endParaRPr lang="en-US" dirty="0"/>
          </a:p>
        </p:txBody>
      </p:sp>
      <p:sp>
        <p:nvSpPr>
          <p:cNvPr id="3" name="Alt Bilgi Yer Tutucusu 2"/>
          <p:cNvSpPr>
            <a:spLocks noGrp="1"/>
          </p:cNvSpPr>
          <p:nvPr>
            <p:ph type="ftr" sz="quarter" idx="11"/>
          </p:nvPr>
        </p:nvSpPr>
        <p:spPr/>
        <p:txBody>
          <a:bodyPr rtlCol="0"/>
          <a:lstStyle/>
          <a:p>
            <a:pPr rtl="0"/>
            <a:endParaRPr lang="en-US" dirty="0"/>
          </a:p>
        </p:txBody>
      </p:sp>
      <p:sp>
        <p:nvSpPr>
          <p:cNvPr id="4" name="Slayt Numarası Yer Tutucusu 3"/>
          <p:cNvSpPr>
            <a:spLocks noGrp="1"/>
          </p:cNvSpPr>
          <p:nvPr>
            <p:ph type="sldNum" sz="quarter" idx="12"/>
          </p:nvPr>
        </p:nvSpPr>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Resim Yazı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1444671" y="798973"/>
            <a:ext cx="3273099" cy="2247117"/>
          </a:xfrm>
        </p:spPr>
        <p:txBody>
          <a:bodyPr rtlCol="0" anchor="b">
            <a:normAutofit/>
          </a:bodyPr>
          <a:lstStyle>
            <a:lvl1pPr algn="l">
              <a:defRPr sz="2400"/>
            </a:lvl1pPr>
          </a:lstStyle>
          <a:p>
            <a:pPr rtl="0"/>
            <a:r>
              <a:rPr lang="tr"/>
              <a:t>Asıl başlık stilini düzenlemek için tıklayın</a:t>
            </a:r>
            <a:endParaRPr lang="en-US" dirty="0"/>
          </a:p>
        </p:txBody>
      </p:sp>
      <p:sp>
        <p:nvSpPr>
          <p:cNvPr id="3" name="İçerik Yer Tutucusu 2"/>
          <p:cNvSpPr>
            <a:spLocks noGrp="1"/>
          </p:cNvSpPr>
          <p:nvPr>
            <p:ph idx="1"/>
          </p:nvPr>
        </p:nvSpPr>
        <p:spPr>
          <a:xfrm>
            <a:off x="5043714" y="798974"/>
            <a:ext cx="6012470" cy="4658826"/>
          </a:xfrm>
        </p:spPr>
        <p:txBody>
          <a:bodyPr rtlCol="0" anchor="ctr"/>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4" name="Metin Yer Tutucusu 3"/>
          <p:cNvSpPr>
            <a:spLocks noGrp="1"/>
          </p:cNvSpPr>
          <p:nvPr>
            <p:ph type="body" sz="half" idx="2"/>
          </p:nvPr>
        </p:nvSpPr>
        <p:spPr>
          <a:xfrm>
            <a:off x="1444671" y="3205491"/>
            <a:ext cx="3275013" cy="2248181"/>
          </a:xfrm>
        </p:spPr>
        <p:txBody>
          <a:bodyPr rtlCol="0"/>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
              <a:t>Asıl metin stillerini düzenlemek için tıklayın</a:t>
            </a:r>
          </a:p>
        </p:txBody>
      </p:sp>
      <p:sp>
        <p:nvSpPr>
          <p:cNvPr id="5" name="Tarih Yer Tutucusu 4"/>
          <p:cNvSpPr>
            <a:spLocks noGrp="1"/>
          </p:cNvSpPr>
          <p:nvPr>
            <p:ph type="dt" sz="half" idx="10"/>
          </p:nvPr>
        </p:nvSpPr>
        <p:spPr/>
        <p:txBody>
          <a:bodyPr rtlCol="0"/>
          <a:lstStyle/>
          <a:p>
            <a:pPr rtl="0"/>
            <a:fld id="{48A87A34-81AB-432B-8DAE-1953F412C126}" type="datetimeFigureOut">
              <a:rPr lang="en-US" dirty="0"/>
              <a:t>12/12/2022</a:t>
            </a:fld>
            <a:endParaRPr lang="en-US" dirty="0"/>
          </a:p>
        </p:txBody>
      </p:sp>
      <p:sp>
        <p:nvSpPr>
          <p:cNvPr id="6" name="Alt Bilgi Yer Tutucusu 5"/>
          <p:cNvSpPr>
            <a:spLocks noGrp="1"/>
          </p:cNvSpPr>
          <p:nvPr>
            <p:ph type="ftr" sz="quarter" idx="11"/>
          </p:nvPr>
        </p:nvSpPr>
        <p:spPr/>
        <p:txBody>
          <a:bodyPr rtlCol="0"/>
          <a:lstStyle/>
          <a:p>
            <a:pPr rtl="0"/>
            <a:endParaRPr lang="en-US" dirty="0"/>
          </a:p>
        </p:txBody>
      </p:sp>
      <p:sp>
        <p:nvSpPr>
          <p:cNvPr id="7" name="Slayt Numarası Yer Tutucusu 6"/>
          <p:cNvSpPr>
            <a:spLocks noGrp="1"/>
          </p:cNvSpPr>
          <p:nvPr>
            <p:ph type="sldNum" sz="quarter" idx="12"/>
          </p:nvPr>
        </p:nvSpPr>
        <p:spPr/>
        <p:txBody>
          <a:bodyPr rtlCol="0"/>
          <a:lstStyle/>
          <a:p>
            <a:pPr rtl="0"/>
            <a:fld id="{6D22F896-40B5-4ADD-8801-0D06FADFA095}" type="slidenum">
              <a:rPr lang="en-US" dirty="0"/>
              <a:t>‹#›</a:t>
            </a:fld>
            <a:endParaRPr lang="en-US" dirty="0"/>
          </a:p>
        </p:txBody>
      </p:sp>
      <p:cxnSp>
        <p:nvCxnSpPr>
          <p:cNvPr id="17" name="Düz Bağlayıcı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Resim Yazılı Resim">
    <p:spTree>
      <p:nvGrpSpPr>
        <p:cNvPr id="1" name=""/>
        <p:cNvGrpSpPr/>
        <p:nvPr/>
      </p:nvGrpSpPr>
      <p:grpSpPr>
        <a:xfrm>
          <a:off x="0" y="0"/>
          <a:ext cx="0" cy="0"/>
          <a:chOff x="0" y="0"/>
          <a:chExt cx="0" cy="0"/>
        </a:xfrm>
      </p:grpSpPr>
      <p:grpSp>
        <p:nvGrpSpPr>
          <p:cNvPr id="8" name="Grup 7"/>
          <p:cNvGrpSpPr/>
          <p:nvPr/>
        </p:nvGrpSpPr>
        <p:grpSpPr>
          <a:xfrm>
            <a:off x="7477387" y="482170"/>
            <a:ext cx="4074533" cy="5149101"/>
            <a:chOff x="7477387" y="482170"/>
            <a:chExt cx="4074533" cy="5149101"/>
          </a:xfrm>
        </p:grpSpPr>
        <p:sp>
          <p:nvSpPr>
            <p:cNvPr id="18" name="Dikdörtgen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Dikdörtgen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Başlık 1"/>
          <p:cNvSpPr>
            <a:spLocks noGrp="1"/>
          </p:cNvSpPr>
          <p:nvPr>
            <p:ph type="title"/>
          </p:nvPr>
        </p:nvSpPr>
        <p:spPr>
          <a:xfrm>
            <a:off x="1451206" y="1129513"/>
            <a:ext cx="5532328" cy="1830584"/>
          </a:xfrm>
        </p:spPr>
        <p:txBody>
          <a:bodyPr rtlCol="0" anchor="b">
            <a:normAutofit/>
          </a:bodyPr>
          <a:lstStyle>
            <a:lvl1pPr>
              <a:defRPr sz="3200"/>
            </a:lvl1pPr>
          </a:lstStyle>
          <a:p>
            <a:pPr rtl="0"/>
            <a:r>
              <a:rPr lang="tr"/>
              <a:t>Asıl başlık stilini düzenlemek için tıklayın</a:t>
            </a:r>
            <a:endParaRPr lang="en-US" dirty="0"/>
          </a:p>
        </p:txBody>
      </p:sp>
      <p:sp>
        <p:nvSpPr>
          <p:cNvPr id="3" name="Resim Yer Tutucusu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rtlCol="0"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tr"/>
              <a:t>Resim eklemek için simgeye tıklayın</a:t>
            </a:r>
            <a:endParaRPr lang="en-US" dirty="0"/>
          </a:p>
        </p:txBody>
      </p:sp>
      <p:sp>
        <p:nvSpPr>
          <p:cNvPr id="4" name="Metin Yer Tutucusu 3"/>
          <p:cNvSpPr>
            <a:spLocks noGrp="1"/>
          </p:cNvSpPr>
          <p:nvPr>
            <p:ph type="body" sz="half" idx="2"/>
          </p:nvPr>
        </p:nvSpPr>
        <p:spPr>
          <a:xfrm>
            <a:off x="1450329" y="3145992"/>
            <a:ext cx="5524404" cy="2003742"/>
          </a:xfrm>
        </p:spPr>
        <p:txBody>
          <a:bodyPr rtlCol="0">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
              <a:t>Asıl metin stillerini düzenlemek için tıklayın</a:t>
            </a:r>
          </a:p>
        </p:txBody>
      </p:sp>
      <p:sp>
        <p:nvSpPr>
          <p:cNvPr id="5" name="Tarih Yer Tutucusu 4"/>
          <p:cNvSpPr>
            <a:spLocks noGrp="1"/>
          </p:cNvSpPr>
          <p:nvPr>
            <p:ph type="dt" sz="half" idx="10"/>
          </p:nvPr>
        </p:nvSpPr>
        <p:spPr>
          <a:xfrm>
            <a:off x="1447382" y="5469856"/>
            <a:ext cx="5527351" cy="320123"/>
          </a:xfrm>
        </p:spPr>
        <p:txBody>
          <a:bodyPr rtlCol="0"/>
          <a:lstStyle>
            <a:lvl1pPr algn="l">
              <a:defRPr/>
            </a:lvl1pPr>
          </a:lstStyle>
          <a:p>
            <a:pPr rtl="0"/>
            <a:fld id="{48A87A34-81AB-432B-8DAE-1953F412C126}" type="datetimeFigureOut">
              <a:rPr lang="en-US" dirty="0"/>
              <a:pPr rtl="0"/>
              <a:t>12/12/2022</a:t>
            </a:fld>
            <a:endParaRPr lang="en-US" dirty="0"/>
          </a:p>
        </p:txBody>
      </p:sp>
      <p:sp>
        <p:nvSpPr>
          <p:cNvPr id="6" name="Alt Bilgi Yer Tutucusu 5"/>
          <p:cNvSpPr>
            <a:spLocks noGrp="1"/>
          </p:cNvSpPr>
          <p:nvPr>
            <p:ph type="ftr" sz="quarter" idx="11"/>
          </p:nvPr>
        </p:nvSpPr>
        <p:spPr>
          <a:xfrm>
            <a:off x="1447382" y="318640"/>
            <a:ext cx="5541004" cy="320931"/>
          </a:xfrm>
        </p:spPr>
        <p:txBody>
          <a:bodyPr rtlCol="0"/>
          <a:lstStyle/>
          <a:p>
            <a:pPr rtl="0"/>
            <a:endParaRPr lang="en-US" dirty="0"/>
          </a:p>
        </p:txBody>
      </p:sp>
      <p:sp>
        <p:nvSpPr>
          <p:cNvPr id="7" name="Slayt Numarası Yer Tutucusu 6"/>
          <p:cNvSpPr>
            <a:spLocks noGrp="1"/>
          </p:cNvSpPr>
          <p:nvPr>
            <p:ph type="sldNum" sz="quarter" idx="12"/>
          </p:nvPr>
        </p:nvSpPr>
        <p:spPr/>
        <p:txBody>
          <a:bodyPr rtlCol="0"/>
          <a:lstStyle/>
          <a:p>
            <a:pPr rtl="0"/>
            <a:fld id="{6D22F896-40B5-4ADD-8801-0D06FADFA095}" type="slidenum">
              <a:rPr lang="en-US" dirty="0"/>
              <a:t>‹#›</a:t>
            </a:fld>
            <a:endParaRPr lang="en-US" dirty="0"/>
          </a:p>
        </p:txBody>
      </p:sp>
      <p:cxnSp>
        <p:nvCxnSpPr>
          <p:cNvPr id="31" name="Düz Bağlayıcı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Dikdörtgen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Resim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Başlık Yer Tutucusu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pPr rtl="0"/>
            <a:r>
              <a:rPr lang="tr"/>
              <a:t>Asıl başlık stilini düzenlemek için tıklayın</a:t>
            </a:r>
            <a:endParaRPr lang="en-US" dirty="0"/>
          </a:p>
        </p:txBody>
      </p:sp>
      <p:sp>
        <p:nvSpPr>
          <p:cNvPr id="3" name="Metin Yer Tutucusu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rtl="0"/>
            <a:r>
              <a:rPr lang="tr"/>
              <a:t>Asıl metin stillerini düzenle</a:t>
            </a:r>
          </a:p>
          <a:p>
            <a:pPr lvl="1" rtl="0"/>
            <a:r>
              <a:rPr lang="tr"/>
              <a:t>İkinci düzey</a:t>
            </a:r>
          </a:p>
          <a:p>
            <a:pPr lvl="2" rtl="0"/>
            <a:r>
              <a:rPr lang="tr"/>
              <a:t>Üçüncü düzey</a:t>
            </a:r>
          </a:p>
          <a:p>
            <a:pPr lvl="3" rtl="0"/>
            <a:r>
              <a:rPr lang="tr"/>
              <a:t>Dördüncü düzey</a:t>
            </a:r>
          </a:p>
          <a:p>
            <a:pPr lvl="4" rtl="0"/>
            <a:r>
              <a:rPr lang="tr"/>
              <a:t>Beşinci düzey</a:t>
            </a:r>
          </a:p>
        </p:txBody>
      </p:sp>
      <p:sp>
        <p:nvSpPr>
          <p:cNvPr id="4" name="Tarih Yer Tutucusu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pPr rtl="0"/>
            <a:fld id="{48A87A34-81AB-432B-8DAE-1953F412C126}" type="datetimeFigureOut">
              <a:rPr lang="en-US" dirty="0"/>
              <a:pPr rtl="0"/>
              <a:t>12/12/2022</a:t>
            </a:fld>
            <a:endParaRPr lang="en-US" dirty="0"/>
          </a:p>
        </p:txBody>
      </p:sp>
      <p:sp>
        <p:nvSpPr>
          <p:cNvPr id="5" name="Alt Bilgi Yer Tutucusu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pPr rtl="0"/>
            <a:endParaRPr lang="en-US" dirty="0"/>
          </a:p>
        </p:txBody>
      </p:sp>
      <p:sp>
        <p:nvSpPr>
          <p:cNvPr id="6" name="Slayt Numarası Yer Tutucusu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pPr rtl="0"/>
            <a:fld id="{6D22F896-40B5-4ADD-8801-0D06FADFA095}" type="slidenum">
              <a:rPr lang="en-US" dirty="0"/>
              <a:pPr/>
              <a:t>‹#›</a:t>
            </a:fld>
            <a:endParaRPr lang="en-US" dirty="0"/>
          </a:p>
        </p:txBody>
      </p:sp>
      <p:cxnSp>
        <p:nvCxnSpPr>
          <p:cNvPr id="10" name="Düz Bağlayıcı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2417779" y="802298"/>
            <a:ext cx="8637073" cy="1822361"/>
          </a:xfrm>
        </p:spPr>
        <p:txBody>
          <a:bodyPr rtlCol="0">
            <a:normAutofit fontScale="90000"/>
          </a:bodyPr>
          <a:lstStyle/>
          <a:p>
            <a:br>
              <a:rPr lang="en-US" sz="5400" dirty="0"/>
            </a:br>
            <a:br>
              <a:rPr lang="en-US" sz="5400" dirty="0"/>
            </a:br>
            <a:r>
              <a:rPr lang="en-US" sz="5400" dirty="0" err="1"/>
              <a:t>Görüntü</a:t>
            </a:r>
            <a:r>
              <a:rPr lang="en-US" sz="5400" dirty="0"/>
              <a:t> </a:t>
            </a:r>
            <a:r>
              <a:rPr lang="en-US" sz="5400" dirty="0" err="1"/>
              <a:t>işleme</a:t>
            </a:r>
          </a:p>
        </p:txBody>
      </p:sp>
      <p:sp>
        <p:nvSpPr>
          <p:cNvPr id="3" name="Alt Başlık 2"/>
          <p:cNvSpPr>
            <a:spLocks noGrp="1"/>
          </p:cNvSpPr>
          <p:nvPr>
            <p:ph type="subTitle" idx="1"/>
          </p:nvPr>
        </p:nvSpPr>
        <p:spPr/>
        <p:txBody>
          <a:bodyPr vert="horz" lIns="91440" tIns="91440" rIns="91440" bIns="91440" rtlCol="0" anchor="t">
            <a:normAutofit lnSpcReduction="10000"/>
          </a:bodyPr>
          <a:lstStyle/>
          <a:p>
            <a:r>
              <a:rPr lang="en-US" sz="2400" dirty="0">
                <a:ea typeface="+mn-lt"/>
                <a:cs typeface="+mn-lt"/>
              </a:rPr>
              <a:t>Retina </a:t>
            </a:r>
            <a:r>
              <a:rPr lang="en-US" sz="2400" dirty="0" err="1">
                <a:ea typeface="+mn-lt"/>
                <a:cs typeface="+mn-lt"/>
              </a:rPr>
              <a:t>kan</a:t>
            </a:r>
            <a:r>
              <a:rPr lang="en-US" sz="2400" dirty="0">
                <a:ea typeface="+mn-lt"/>
                <a:cs typeface="+mn-lt"/>
              </a:rPr>
              <a:t> </a:t>
            </a:r>
            <a:r>
              <a:rPr lang="en-US" sz="2400" dirty="0" err="1">
                <a:ea typeface="+mn-lt"/>
                <a:cs typeface="+mn-lt"/>
              </a:rPr>
              <a:t>damarlarını</a:t>
            </a:r>
            <a:r>
              <a:rPr lang="en-US" sz="2400" dirty="0">
                <a:ea typeface="+mn-lt"/>
                <a:cs typeface="+mn-lt"/>
              </a:rPr>
              <a:t> </a:t>
            </a:r>
            <a:r>
              <a:rPr lang="en-US" sz="2400" dirty="0" err="1">
                <a:ea typeface="+mn-lt"/>
                <a:cs typeface="+mn-lt"/>
              </a:rPr>
              <a:t>çıkarmak</a:t>
            </a:r>
            <a:r>
              <a:rPr lang="en-US" sz="2400" dirty="0">
                <a:ea typeface="+mn-lt"/>
                <a:cs typeface="+mn-lt"/>
              </a:rPr>
              <a:t> </a:t>
            </a:r>
            <a:r>
              <a:rPr lang="en-US" sz="2400" dirty="0" err="1">
                <a:ea typeface="+mn-lt"/>
                <a:cs typeface="+mn-lt"/>
              </a:rPr>
              <a:t>için</a:t>
            </a:r>
            <a:r>
              <a:rPr lang="en-US" sz="2400" dirty="0">
                <a:ea typeface="+mn-lt"/>
                <a:cs typeface="+mn-lt"/>
              </a:rPr>
              <a:t> </a:t>
            </a:r>
            <a:r>
              <a:rPr lang="en-US" sz="2400" dirty="0" err="1">
                <a:ea typeface="+mn-lt"/>
                <a:cs typeface="+mn-lt"/>
              </a:rPr>
              <a:t>eşikleme</a:t>
            </a:r>
            <a:r>
              <a:rPr lang="en-US" sz="2400" dirty="0">
                <a:ea typeface="+mn-lt"/>
                <a:cs typeface="+mn-lt"/>
              </a:rPr>
              <a:t> </a:t>
            </a:r>
            <a:r>
              <a:rPr lang="en-US" sz="2400" dirty="0" err="1">
                <a:ea typeface="+mn-lt"/>
                <a:cs typeface="+mn-lt"/>
              </a:rPr>
              <a:t>temelli</a:t>
            </a:r>
            <a:r>
              <a:rPr lang="en-US" sz="2400" dirty="0">
                <a:ea typeface="+mn-lt"/>
                <a:cs typeface="+mn-lt"/>
              </a:rPr>
              <a:t> </a:t>
            </a:r>
            <a:r>
              <a:rPr lang="en-US" sz="2400" dirty="0" err="1">
                <a:ea typeface="+mn-lt"/>
                <a:cs typeface="+mn-lt"/>
              </a:rPr>
              <a:t>morfolojik</a:t>
            </a:r>
            <a:r>
              <a:rPr lang="en-US" sz="2400" dirty="0">
                <a:ea typeface="+mn-lt"/>
                <a:cs typeface="+mn-lt"/>
              </a:rPr>
              <a:t> </a:t>
            </a:r>
            <a:r>
              <a:rPr lang="en-US" sz="2400" dirty="0" err="1">
                <a:ea typeface="+mn-lt"/>
                <a:cs typeface="+mn-lt"/>
              </a:rPr>
              <a:t>bir</a:t>
            </a:r>
            <a:r>
              <a:rPr lang="en-US" sz="2400" dirty="0">
                <a:ea typeface="+mn-lt"/>
                <a:cs typeface="+mn-lt"/>
              </a:rPr>
              <a:t> </a:t>
            </a:r>
            <a:r>
              <a:rPr lang="en-US" sz="2400" dirty="0" err="1">
                <a:ea typeface="+mn-lt"/>
                <a:cs typeface="+mn-lt"/>
              </a:rPr>
              <a:t>yöntem</a:t>
            </a:r>
            <a:r>
              <a:rPr lang="en-US" sz="2400" dirty="0">
                <a:ea typeface="+mn-lt"/>
                <a:cs typeface="+mn-lt"/>
              </a:rPr>
              <a:t> </a:t>
            </a:r>
            <a:endParaRPr lang="tr-TR"/>
          </a:p>
        </p:txBody>
      </p:sp>
    </p:spTree>
    <p:extLst>
      <p:ext uri="{BB962C8B-B14F-4D97-AF65-F5344CB8AC3E}">
        <p14:creationId xmlns:p14="http://schemas.microsoft.com/office/powerpoint/2010/main" val="128632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3934BD-9F34-CBB2-573C-EB788538B7AF}"/>
              </a:ext>
            </a:extLst>
          </p:cNvPr>
          <p:cNvSpPr>
            <a:spLocks noGrp="1"/>
          </p:cNvSpPr>
          <p:nvPr>
            <p:ph type="title"/>
          </p:nvPr>
        </p:nvSpPr>
        <p:spPr/>
        <p:txBody>
          <a:bodyPr>
            <a:normAutofit/>
          </a:bodyPr>
          <a:lstStyle/>
          <a:p>
            <a:r>
              <a:rPr lang="tr-TR" dirty="0">
                <a:ea typeface="+mj-lt"/>
                <a:cs typeface="+mj-lt"/>
              </a:rPr>
              <a:t>Morfolojik işlemler</a:t>
            </a:r>
            <a:endParaRPr lang="tr-TR" b="1" dirty="0"/>
          </a:p>
        </p:txBody>
      </p:sp>
      <p:sp>
        <p:nvSpPr>
          <p:cNvPr id="3" name="İçerik Yer Tutucusu 2">
            <a:extLst>
              <a:ext uri="{FF2B5EF4-FFF2-40B4-BE49-F238E27FC236}">
                <a16:creationId xmlns:a16="http://schemas.microsoft.com/office/drawing/2014/main" id="{493E2962-D8E8-28C6-B6AF-AD10D0E61D6C}"/>
              </a:ext>
            </a:extLst>
          </p:cNvPr>
          <p:cNvSpPr>
            <a:spLocks noGrp="1"/>
          </p:cNvSpPr>
          <p:nvPr>
            <p:ph idx="1"/>
          </p:nvPr>
        </p:nvSpPr>
        <p:spPr/>
        <p:txBody>
          <a:bodyPr/>
          <a:lstStyle/>
          <a:p>
            <a:r>
              <a:rPr lang="tr-TR" dirty="0">
                <a:ea typeface="+mn-lt"/>
                <a:cs typeface="+mn-lt"/>
              </a:rPr>
              <a:t>Retina kan damarları, retina arka planına göre daha koyu görünürler. Ancak, bazı durumlarda kan damarlarının merkez çizgisi bölgesinde parlaklık görünür. Bu görünüm yansımalardan kaynaklanmaktadır. Bu durumu ortadan kaldırmak için ilk önce morfolojik açma işlemi uygulanır. Morfolojik açma işlemi için yarıçapı 21 olan bir disk oluşturulur. Oluşturulan bu disk gri ölçekli görüntünün tersine uygulanarak morfolojik açma işlemi yapılmış olur. Daha sonra uzunluğu 21 olan bir çizgisel yapı elemanı oluşturulur. Oluşturulan bu çizgisel yapı elemanı gri ölçekli görüntünün tersine uygulanarak üst-şapka ve alt-şapka dönüşümleri tamamlanmış olur. Şekil 3’de bu aşamaya kadar anlatılan işlemler görsel olarak ifade edilmiştir.</a:t>
            </a:r>
            <a:endParaRPr lang="tr-TR" dirty="0"/>
          </a:p>
        </p:txBody>
      </p:sp>
    </p:spTree>
    <p:extLst>
      <p:ext uri="{BB962C8B-B14F-4D97-AF65-F5344CB8AC3E}">
        <p14:creationId xmlns:p14="http://schemas.microsoft.com/office/powerpoint/2010/main" val="487591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4">
            <a:extLst>
              <a:ext uri="{FF2B5EF4-FFF2-40B4-BE49-F238E27FC236}">
                <a16:creationId xmlns:a16="http://schemas.microsoft.com/office/drawing/2014/main" id="{0E64CA03-D6B9-86A2-AD8F-BAF80E298493}"/>
              </a:ext>
            </a:extLst>
          </p:cNvPr>
          <p:cNvPicPr>
            <a:picLocks noGrp="1" noChangeAspect="1"/>
          </p:cNvPicPr>
          <p:nvPr>
            <p:ph idx="1"/>
          </p:nvPr>
        </p:nvPicPr>
        <p:blipFill>
          <a:blip r:embed="rId2"/>
          <a:stretch>
            <a:fillRect/>
          </a:stretch>
        </p:blipFill>
        <p:spPr>
          <a:xfrm>
            <a:off x="983845" y="427338"/>
            <a:ext cx="10313361" cy="5296584"/>
          </a:xfrm>
        </p:spPr>
      </p:pic>
    </p:spTree>
    <p:extLst>
      <p:ext uri="{BB962C8B-B14F-4D97-AF65-F5344CB8AC3E}">
        <p14:creationId xmlns:p14="http://schemas.microsoft.com/office/powerpoint/2010/main" val="3108368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6C74851-B6A5-C15F-894A-588DC6BF34C5}"/>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714800F3-EEB3-F409-C9E7-5D376D7D83C6}"/>
              </a:ext>
            </a:extLst>
          </p:cNvPr>
          <p:cNvSpPr>
            <a:spLocks noGrp="1"/>
          </p:cNvSpPr>
          <p:nvPr>
            <p:ph idx="1"/>
          </p:nvPr>
        </p:nvSpPr>
        <p:spPr/>
        <p:txBody>
          <a:bodyPr>
            <a:normAutofit fontScale="92500" lnSpcReduction="20000"/>
          </a:bodyPr>
          <a:lstStyle/>
          <a:p>
            <a:r>
              <a:rPr lang="tr-TR" dirty="0">
                <a:ea typeface="+mn-lt"/>
                <a:cs typeface="+mn-lt"/>
              </a:rPr>
              <a:t>Belirli bir açıda yönlendirilmiş çizgisel bir yapılandırma elamanı </a:t>
            </a:r>
            <a:r>
              <a:rPr lang="tr-TR" dirty="0" err="1">
                <a:ea typeface="+mn-lt"/>
                <a:cs typeface="+mn-lt"/>
              </a:rPr>
              <a:t>fundus</a:t>
            </a:r>
            <a:r>
              <a:rPr lang="tr-TR" dirty="0">
                <a:ea typeface="+mn-lt"/>
                <a:cs typeface="+mn-lt"/>
              </a:rPr>
              <a:t> içerisinde tutulamadığında bir damarı veya damarın bir kısmını yok edebilir. Bu problem genelde yapılandırma elemanı dikey yönlere sahip olduğunda ve yapılandırma elemanı damar genişliğinden daha büyük olduğu durumlarda ortaya çıkmıştır. Oysa yapılandırma elemanının yönü ile damar paralel olduğunda bir yok olma olayı meydana gelmeyecektir. M. </a:t>
            </a:r>
            <a:r>
              <a:rPr lang="tr-TR" dirty="0" err="1">
                <a:ea typeface="+mn-lt"/>
                <a:cs typeface="+mn-lt"/>
              </a:rPr>
              <a:t>Fraz</a:t>
            </a:r>
            <a:r>
              <a:rPr lang="tr-TR" dirty="0">
                <a:ea typeface="+mn-lt"/>
                <a:cs typeface="+mn-lt"/>
              </a:rPr>
              <a:t> vd. [11], bu probleme çözüm olması için 21 piksel uzunluğunda bir çizgisel yapılandırma elemanı belirlemiştir. Bu yapısal elemanı 22.5°’lik açılarla </a:t>
            </a:r>
            <a:r>
              <a:rPr lang="tr-TR" dirty="0" err="1">
                <a:ea typeface="+mn-lt"/>
                <a:cs typeface="+mn-lt"/>
              </a:rPr>
              <a:t>döndermiş</a:t>
            </a:r>
            <a:r>
              <a:rPr lang="tr-TR" dirty="0">
                <a:ea typeface="+mn-lt"/>
                <a:cs typeface="+mn-lt"/>
              </a:rPr>
              <a:t> ve en büyük çapa sahip damarı çıkarmak için bir toplam üst şapka dönüşümü kullanmıştır. M. </a:t>
            </a:r>
            <a:r>
              <a:rPr lang="tr-TR" dirty="0" err="1">
                <a:ea typeface="+mn-lt"/>
                <a:cs typeface="+mn-lt"/>
              </a:rPr>
              <a:t>Fraz</a:t>
            </a:r>
            <a:r>
              <a:rPr lang="tr-TR" dirty="0">
                <a:ea typeface="+mn-lt"/>
                <a:cs typeface="+mn-lt"/>
              </a:rPr>
              <a:t> vd. [11] tarafından önerilen toplam üst şapka dönüşümünden esinlenerek her biri 21 piksel uzunluğunda bir çizgiyi temsil eden ve her 22.5° 'de döndürülen bir çizgi yapılandırma elemanı sadece üst şapkaya değil ayrıca alt şapka ve morfolojik açma işlemine uygulanmıştır. </a:t>
            </a:r>
            <a:endParaRPr lang="tr-TR"/>
          </a:p>
        </p:txBody>
      </p:sp>
    </p:spTree>
    <p:extLst>
      <p:ext uri="{BB962C8B-B14F-4D97-AF65-F5344CB8AC3E}">
        <p14:creationId xmlns:p14="http://schemas.microsoft.com/office/powerpoint/2010/main" val="3030358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4">
            <a:extLst>
              <a:ext uri="{FF2B5EF4-FFF2-40B4-BE49-F238E27FC236}">
                <a16:creationId xmlns:a16="http://schemas.microsoft.com/office/drawing/2014/main" id="{E8E310AE-7984-35AF-E457-A48539844CF8}"/>
              </a:ext>
            </a:extLst>
          </p:cNvPr>
          <p:cNvPicPr>
            <a:picLocks noGrp="1" noChangeAspect="1"/>
          </p:cNvPicPr>
          <p:nvPr>
            <p:ph idx="1"/>
          </p:nvPr>
        </p:nvPicPr>
        <p:blipFill>
          <a:blip r:embed="rId2"/>
          <a:stretch>
            <a:fillRect/>
          </a:stretch>
        </p:blipFill>
        <p:spPr>
          <a:xfrm>
            <a:off x="1005993" y="1098461"/>
            <a:ext cx="10253593" cy="4437993"/>
          </a:xfrm>
        </p:spPr>
      </p:pic>
    </p:spTree>
    <p:extLst>
      <p:ext uri="{BB962C8B-B14F-4D97-AF65-F5344CB8AC3E}">
        <p14:creationId xmlns:p14="http://schemas.microsoft.com/office/powerpoint/2010/main" val="1796228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01FDBEB-2F3A-72AB-989F-2586DC9BB641}"/>
              </a:ext>
            </a:extLst>
          </p:cNvPr>
          <p:cNvSpPr>
            <a:spLocks noGrp="1"/>
          </p:cNvSpPr>
          <p:nvPr>
            <p:ph idx="1"/>
          </p:nvPr>
        </p:nvSpPr>
        <p:spPr>
          <a:xfrm>
            <a:off x="1342722" y="303706"/>
            <a:ext cx="9603275" cy="1659419"/>
          </a:xfrm>
        </p:spPr>
        <p:txBody>
          <a:bodyPr/>
          <a:lstStyle/>
          <a:p>
            <a:r>
              <a:rPr lang="tr-TR" dirty="0">
                <a:ea typeface="+mn-lt"/>
                <a:cs typeface="+mn-lt"/>
              </a:rPr>
              <a:t>Uzunluğu 21 piksel olan ve 22.5°’lik açılarla dönerek her açı için oluşturulan toplam morfolojik açma işlemi toplam üst şapka dönüşümüne eklenmiş ve elde edilen sonuç toplam alt şapka dönüşümünden çıkarılmıştır. Bu aşamaya ait görsel sonuçlar Şekil 5’de sunulmuştur.</a:t>
            </a:r>
            <a:endParaRPr lang="tr-TR" dirty="0"/>
          </a:p>
        </p:txBody>
      </p:sp>
      <p:pic>
        <p:nvPicPr>
          <p:cNvPr id="4" name="Resim 4" descr="metin, omurgasız içeren bir resim&#10;&#10;Açıklama otomatik olarak oluşturuldu">
            <a:extLst>
              <a:ext uri="{FF2B5EF4-FFF2-40B4-BE49-F238E27FC236}">
                <a16:creationId xmlns:a16="http://schemas.microsoft.com/office/drawing/2014/main" id="{6C7CC789-94C9-1634-BF7B-CABC2C00F8A7}"/>
              </a:ext>
            </a:extLst>
          </p:cNvPr>
          <p:cNvPicPr>
            <a:picLocks noChangeAspect="1"/>
          </p:cNvPicPr>
          <p:nvPr/>
        </p:nvPicPr>
        <p:blipFill>
          <a:blip r:embed="rId2"/>
          <a:stretch>
            <a:fillRect/>
          </a:stretch>
        </p:blipFill>
        <p:spPr>
          <a:xfrm>
            <a:off x="2366619" y="2349823"/>
            <a:ext cx="6969532" cy="3110609"/>
          </a:xfrm>
          <a:prstGeom prst="rect">
            <a:avLst/>
          </a:prstGeom>
        </p:spPr>
      </p:pic>
    </p:spTree>
    <p:extLst>
      <p:ext uri="{BB962C8B-B14F-4D97-AF65-F5344CB8AC3E}">
        <p14:creationId xmlns:p14="http://schemas.microsoft.com/office/powerpoint/2010/main" val="393526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D26E29-641B-095E-CE68-F79E93C00724}"/>
              </a:ext>
            </a:extLst>
          </p:cNvPr>
          <p:cNvSpPr>
            <a:spLocks noGrp="1"/>
          </p:cNvSpPr>
          <p:nvPr>
            <p:ph type="title"/>
          </p:nvPr>
        </p:nvSpPr>
        <p:spPr/>
        <p:txBody>
          <a:bodyPr>
            <a:normAutofit/>
          </a:bodyPr>
          <a:lstStyle/>
          <a:p>
            <a:r>
              <a:rPr lang="tr-TR" sz="4000" dirty="0">
                <a:solidFill>
                  <a:srgbClr val="FF0000"/>
                </a:solidFill>
                <a:ea typeface="+mj-lt"/>
                <a:cs typeface="+mj-lt"/>
              </a:rPr>
              <a:t>Sonuçlar</a:t>
            </a:r>
            <a:endParaRPr lang="tr-TR" sz="4000" dirty="0">
              <a:solidFill>
                <a:srgbClr val="FF0000"/>
              </a:solidFill>
            </a:endParaRPr>
          </a:p>
        </p:txBody>
      </p:sp>
      <p:sp>
        <p:nvSpPr>
          <p:cNvPr id="3" name="İçerik Yer Tutucusu 2">
            <a:extLst>
              <a:ext uri="{FF2B5EF4-FFF2-40B4-BE49-F238E27FC236}">
                <a16:creationId xmlns:a16="http://schemas.microsoft.com/office/drawing/2014/main" id="{4D41BE9C-C37D-B9B0-06C6-608B1561EAD5}"/>
              </a:ext>
            </a:extLst>
          </p:cNvPr>
          <p:cNvSpPr>
            <a:spLocks noGrp="1"/>
          </p:cNvSpPr>
          <p:nvPr>
            <p:ph idx="1"/>
          </p:nvPr>
        </p:nvSpPr>
        <p:spPr/>
        <p:txBody>
          <a:bodyPr/>
          <a:lstStyle/>
          <a:p>
            <a:r>
              <a:rPr lang="tr-TR" dirty="0"/>
              <a:t>Bu makalede, paylaşıma açık olarak sunulan DRIVE veri seti üzerinde morfolojik işlemlere dayalı bir damar iyileştirme yöntemi kullanılmıştır. Damar iyileştirme aşamasından sonra Çoklu Eşikleme, Bulanık Mantık Tabanlı Eşikleme ve Maksimum Eşikleme yöntemleri kullanılarak damar bölütlemesi yapılmıştır. </a:t>
            </a:r>
          </a:p>
          <a:p>
            <a:r>
              <a:rPr lang="tr-TR" dirty="0">
                <a:ea typeface="+mn-lt"/>
                <a:cs typeface="+mn-lt"/>
              </a:rPr>
              <a:t>Bu makalede, Bulanık Mantık Tabanlı Eşikleme yönteminin ortalama doğruluk oranı 0.952 olarak hesaplanmış ve diğer iki eşikleme yönteminden daha yüksek bir değere sahip olmuştur. </a:t>
            </a:r>
            <a:endParaRPr lang="tr-TR" dirty="0"/>
          </a:p>
        </p:txBody>
      </p:sp>
    </p:spTree>
    <p:extLst>
      <p:ext uri="{BB962C8B-B14F-4D97-AF65-F5344CB8AC3E}">
        <p14:creationId xmlns:p14="http://schemas.microsoft.com/office/powerpoint/2010/main" val="3864714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20D444-55D7-E0EC-227E-7BA3EA67853C}"/>
              </a:ext>
            </a:extLst>
          </p:cNvPr>
          <p:cNvSpPr>
            <a:spLocks noGrp="1"/>
          </p:cNvSpPr>
          <p:nvPr>
            <p:ph type="title"/>
          </p:nvPr>
        </p:nvSpPr>
        <p:spPr/>
        <p:txBody>
          <a:bodyPr>
            <a:normAutofit/>
          </a:bodyPr>
          <a:lstStyle/>
          <a:p>
            <a:r>
              <a:rPr lang="tr-TR" sz="4000" dirty="0">
                <a:solidFill>
                  <a:srgbClr val="FF0000"/>
                </a:solidFill>
              </a:rPr>
              <a:t>AMAÇ</a:t>
            </a:r>
          </a:p>
        </p:txBody>
      </p:sp>
      <p:sp>
        <p:nvSpPr>
          <p:cNvPr id="3" name="İçerik Yer Tutucusu 2">
            <a:extLst>
              <a:ext uri="{FF2B5EF4-FFF2-40B4-BE49-F238E27FC236}">
                <a16:creationId xmlns:a16="http://schemas.microsoft.com/office/drawing/2014/main" id="{15299C29-ECB5-04CC-FB04-E079E3965348}"/>
              </a:ext>
            </a:extLst>
          </p:cNvPr>
          <p:cNvSpPr>
            <a:spLocks noGrp="1"/>
          </p:cNvSpPr>
          <p:nvPr>
            <p:ph idx="1"/>
          </p:nvPr>
        </p:nvSpPr>
        <p:spPr/>
        <p:txBody>
          <a:bodyPr>
            <a:normAutofit fontScale="92500" lnSpcReduction="20000"/>
          </a:bodyPr>
          <a:lstStyle/>
          <a:p>
            <a:r>
              <a:rPr lang="tr-TR" dirty="0">
                <a:ea typeface="+mn-lt"/>
                <a:cs typeface="+mn-lt"/>
              </a:rPr>
              <a:t>Son yıllarda, diyabete bağlı retina hastalığı körlüğün önde gelen nedenlerinden biri haline gelmiştir. Bu hastalığın önüne geçebilmek için retina ağ yapısının doğru bölütlenmesi gerekir. Retina ağ yapısının doğru ve hızlı bölütlenmesi için bilgisayar destekli tanı sistemlerine ihtiyaç duyulur. Bu makalede, renkli retina </a:t>
            </a:r>
            <a:r>
              <a:rPr lang="tr-TR" dirty="0" err="1">
                <a:ea typeface="+mn-lt"/>
                <a:cs typeface="+mn-lt"/>
              </a:rPr>
              <a:t>fundus</a:t>
            </a:r>
            <a:r>
              <a:rPr lang="tr-TR" dirty="0">
                <a:ea typeface="+mn-lt"/>
                <a:cs typeface="+mn-lt"/>
              </a:rPr>
              <a:t> görüntüsü üzerinde retina damarlarını otomatik olarak </a:t>
            </a:r>
            <a:r>
              <a:rPr lang="tr-TR" dirty="0" err="1">
                <a:ea typeface="+mn-lt"/>
                <a:cs typeface="+mn-lt"/>
              </a:rPr>
              <a:t>bölütleyen</a:t>
            </a:r>
            <a:r>
              <a:rPr lang="tr-TR" dirty="0">
                <a:ea typeface="+mn-lt"/>
                <a:cs typeface="+mn-lt"/>
              </a:rPr>
              <a:t> bir yöntem önerilmiştir. Retina damar ağ yapısını </a:t>
            </a:r>
            <a:r>
              <a:rPr lang="tr-TR" dirty="0" err="1">
                <a:ea typeface="+mn-lt"/>
                <a:cs typeface="+mn-lt"/>
              </a:rPr>
              <a:t>bölütlemek</a:t>
            </a:r>
            <a:r>
              <a:rPr lang="tr-TR" dirty="0">
                <a:ea typeface="+mn-lt"/>
                <a:cs typeface="+mn-lt"/>
              </a:rPr>
              <a:t> için morfolojik işlemlere dayalı bir yöntem retina görüntüleri üzerine uygulanmıştır. Morfolojik işlemlerin uygulandığı </a:t>
            </a:r>
            <a:r>
              <a:rPr lang="tr-TR" dirty="0" err="1">
                <a:ea typeface="+mn-lt"/>
                <a:cs typeface="+mn-lt"/>
              </a:rPr>
              <a:t>fundus</a:t>
            </a:r>
            <a:r>
              <a:rPr lang="tr-TR" dirty="0">
                <a:ea typeface="+mn-lt"/>
                <a:cs typeface="+mn-lt"/>
              </a:rPr>
              <a:t> görüntüsüne üç farklı eşikleme yöntemi uygulanmıştır. Bu eşikleme yöntemleri; Çoklu Eşikleme, Maksimum Entropi Tabanlı Eşikleme ve Bulanık Kümeleme Tabanlı Eşikleme yöntemleridir. Eşikleme sonucunda bölütlenmiş damar görüntüleri elde edilmiştir. Bu makalede amaç farklı eşikleme algoritmalarının aynı görüntüler üzerindeki performans karşılaştırmasını sağlamaktır</a:t>
            </a:r>
            <a:endParaRPr lang="tr-TR" dirty="0"/>
          </a:p>
        </p:txBody>
      </p:sp>
    </p:spTree>
    <p:extLst>
      <p:ext uri="{BB962C8B-B14F-4D97-AF65-F5344CB8AC3E}">
        <p14:creationId xmlns:p14="http://schemas.microsoft.com/office/powerpoint/2010/main" val="3930427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20D444-55D7-E0EC-227E-7BA3EA67853C}"/>
              </a:ext>
            </a:extLst>
          </p:cNvPr>
          <p:cNvSpPr>
            <a:spLocks noGrp="1"/>
          </p:cNvSpPr>
          <p:nvPr>
            <p:ph type="title"/>
          </p:nvPr>
        </p:nvSpPr>
        <p:spPr/>
        <p:txBody>
          <a:bodyPr>
            <a:normAutofit/>
          </a:bodyPr>
          <a:lstStyle/>
          <a:p>
            <a:r>
              <a:rPr lang="tr-TR" sz="4000" dirty="0">
                <a:solidFill>
                  <a:srgbClr val="FF0000"/>
                </a:solidFill>
                <a:ea typeface="+mj-lt"/>
                <a:cs typeface="+mj-lt"/>
              </a:rPr>
              <a:t>Materyal ve metot</a:t>
            </a:r>
            <a:endParaRPr lang="tr-TR" sz="4000" dirty="0">
              <a:solidFill>
                <a:srgbClr val="FF0000"/>
              </a:solidFill>
            </a:endParaRPr>
          </a:p>
        </p:txBody>
      </p:sp>
      <p:sp>
        <p:nvSpPr>
          <p:cNvPr id="3" name="İçerik Yer Tutucusu 2">
            <a:extLst>
              <a:ext uri="{FF2B5EF4-FFF2-40B4-BE49-F238E27FC236}">
                <a16:creationId xmlns:a16="http://schemas.microsoft.com/office/drawing/2014/main" id="{15299C29-ECB5-04CC-FB04-E079E3965348}"/>
              </a:ext>
            </a:extLst>
          </p:cNvPr>
          <p:cNvSpPr>
            <a:spLocks noGrp="1"/>
          </p:cNvSpPr>
          <p:nvPr>
            <p:ph idx="1"/>
          </p:nvPr>
        </p:nvSpPr>
        <p:spPr/>
        <p:txBody>
          <a:bodyPr>
            <a:normAutofit/>
          </a:bodyPr>
          <a:lstStyle/>
          <a:p>
            <a:r>
              <a:rPr lang="tr-TR" sz="3200" dirty="0">
                <a:ea typeface="+mn-lt"/>
                <a:cs typeface="+mn-lt"/>
              </a:rPr>
              <a:t>Morfolojik işlemler:</a:t>
            </a:r>
          </a:p>
          <a:p>
            <a:r>
              <a:rPr lang="tr-TR" sz="2400" dirty="0">
                <a:ea typeface="+mn-lt"/>
                <a:cs typeface="+mn-lt"/>
              </a:rPr>
              <a:t>Morfolojik işlemlerin temel amacı, görüntünün temel özelliklerini korumak ve görüntüyü basitleştirmektir. Bu çalışmada, üst-şapka ve alt-şapka dönüşümleri kan damarlarına belirginlik kazandırmak için kullanılır. </a:t>
            </a:r>
            <a:r>
              <a:rPr lang="tr-TR" sz="2400" dirty="0" err="1">
                <a:ea typeface="+mn-lt"/>
                <a:cs typeface="+mn-lt"/>
              </a:rPr>
              <a:t>Üstşapka</a:t>
            </a:r>
            <a:r>
              <a:rPr lang="tr-TR" sz="2400" dirty="0">
                <a:ea typeface="+mn-lt"/>
                <a:cs typeface="+mn-lt"/>
              </a:rPr>
              <a:t> dönüşümü, bir giriş görüntüsüne morfolojik açma işlemi uygulandıktan sonra uygulama sonucunun orijinal giriş görüntüsünden çıkarılması işlemidir.</a:t>
            </a:r>
          </a:p>
        </p:txBody>
      </p:sp>
    </p:spTree>
    <p:extLst>
      <p:ext uri="{BB962C8B-B14F-4D97-AF65-F5344CB8AC3E}">
        <p14:creationId xmlns:p14="http://schemas.microsoft.com/office/powerpoint/2010/main" val="2997237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D1CE0F1-193E-462A-C460-E0C31884F99F}"/>
              </a:ext>
            </a:extLst>
          </p:cNvPr>
          <p:cNvSpPr>
            <a:spLocks noGrp="1"/>
          </p:cNvSpPr>
          <p:nvPr>
            <p:ph idx="1"/>
          </p:nvPr>
        </p:nvSpPr>
        <p:spPr>
          <a:xfrm>
            <a:off x="1451579" y="1124944"/>
            <a:ext cx="9603275" cy="4341401"/>
          </a:xfrm>
        </p:spPr>
        <p:txBody>
          <a:bodyPr>
            <a:normAutofit fontScale="85000" lnSpcReduction="10000"/>
          </a:bodyPr>
          <a:lstStyle/>
          <a:p>
            <a:r>
              <a:rPr lang="tr-TR" sz="3200" dirty="0">
                <a:ea typeface="+mn-lt"/>
                <a:cs typeface="+mn-lt"/>
              </a:rPr>
              <a:t>Eşikleme yöntemleri:</a:t>
            </a:r>
          </a:p>
          <a:p>
            <a:endParaRPr lang="tr-TR" sz="3200" dirty="0"/>
          </a:p>
          <a:p>
            <a:r>
              <a:rPr lang="tr-TR" sz="3200" dirty="0">
                <a:ea typeface="+mn-lt"/>
                <a:cs typeface="+mn-lt"/>
              </a:rPr>
              <a:t>Görüntü eşikleme sadeliği ve sağlamlığı nedeni ile en sık kullanılan görüntü bölütleme yöntemlerinden biridir. Eşikleme işlemi, gri ölçekli bir görünün yoğunluk seviyesine göre sınıflara ayrıldığı bir işlemdir. Bu sınıflandırma işlemi için tanımlanmış kurallara uygun bir eşik değeri seçmek gerekir. Bu çalışmada kullanılan eşikleme yöntemleri şöyledir; </a:t>
            </a:r>
          </a:p>
        </p:txBody>
      </p:sp>
    </p:spTree>
    <p:extLst>
      <p:ext uri="{BB962C8B-B14F-4D97-AF65-F5344CB8AC3E}">
        <p14:creationId xmlns:p14="http://schemas.microsoft.com/office/powerpoint/2010/main" val="365648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CA9E09EC-B412-760E-39E8-021577694F7B}"/>
              </a:ext>
            </a:extLst>
          </p:cNvPr>
          <p:cNvSpPr>
            <a:spLocks noGrp="1"/>
          </p:cNvSpPr>
          <p:nvPr>
            <p:ph idx="1"/>
          </p:nvPr>
        </p:nvSpPr>
        <p:spPr>
          <a:xfrm>
            <a:off x="1451579" y="835170"/>
            <a:ext cx="9603275" cy="5092668"/>
          </a:xfrm>
        </p:spPr>
        <p:txBody>
          <a:bodyPr>
            <a:normAutofit/>
          </a:bodyPr>
          <a:lstStyle/>
          <a:p>
            <a:pPr marL="342900" indent="-342900"/>
            <a:r>
              <a:rPr lang="tr-TR" dirty="0">
                <a:ea typeface="+mn-lt"/>
                <a:cs typeface="+mn-lt"/>
              </a:rPr>
              <a:t>Çok seviyeli eşikleme</a:t>
            </a:r>
            <a:endParaRPr lang="tr-TR" dirty="0"/>
          </a:p>
          <a:p>
            <a:pPr marL="0" indent="0">
              <a:buNone/>
            </a:pPr>
            <a:r>
              <a:rPr lang="tr-TR" dirty="0">
                <a:ea typeface="+mn-lt"/>
                <a:cs typeface="+mn-lt"/>
              </a:rPr>
              <a:t> Gri ölçekli görüntüyü birkaç farklı bölgeye ayırabilen bir işlemdir </a:t>
            </a:r>
          </a:p>
          <a:p>
            <a:pPr marL="342900" indent="-342900"/>
            <a:r>
              <a:rPr lang="tr-TR" dirty="0">
                <a:ea typeface="+mn-lt"/>
                <a:cs typeface="+mn-lt"/>
              </a:rPr>
              <a:t>Maksimum entropi tabanlı eşikleme</a:t>
            </a:r>
          </a:p>
          <a:p>
            <a:pPr marL="0" indent="0">
              <a:buNone/>
            </a:pPr>
            <a:r>
              <a:rPr lang="tr-TR" dirty="0" err="1">
                <a:ea typeface="+mn-lt"/>
                <a:cs typeface="+mn-lt"/>
              </a:rPr>
              <a:t>Entopi</a:t>
            </a:r>
            <a:r>
              <a:rPr lang="tr-TR" dirty="0">
                <a:ea typeface="+mn-lt"/>
                <a:cs typeface="+mn-lt"/>
              </a:rPr>
              <a:t> yöntemlerine bağlı eşikleme işlemi araştırmacılar tarafından tercih edilen bir yöntemdir. </a:t>
            </a:r>
            <a:r>
              <a:rPr lang="tr-TR" dirty="0" err="1">
                <a:ea typeface="+mn-lt"/>
                <a:cs typeface="+mn-lt"/>
              </a:rPr>
              <a:t>Otsu’nun</a:t>
            </a:r>
            <a:r>
              <a:rPr lang="tr-TR" dirty="0">
                <a:ea typeface="+mn-lt"/>
                <a:cs typeface="+mn-lt"/>
              </a:rPr>
              <a:t> eşikleme algoritmasından farklı olarak sınıflar arasındaki varyansı maksimize etmek ya da sınıf içi varyansı minimize etmek yerine sınıflar arası entropi maksimize edilir. Bu yönteme göre, bir görüntüdeki yoğunluk değerlerinin olasılık dağılımına katkı veren ön ve arka plan görüntüsüne ait entropi değerleri ayrı ayrı hesaplanır ve toplamları maksimize edilir. Ardından, entropinin toplamını maksimize eden bir optimum eşik değeri hesaplanır</a:t>
            </a:r>
            <a:endParaRPr lang="tr-TR" dirty="0"/>
          </a:p>
          <a:p>
            <a:pPr marL="0" indent="0">
              <a:buNone/>
            </a:pPr>
            <a:endParaRPr lang="tr-TR" dirty="0"/>
          </a:p>
        </p:txBody>
      </p:sp>
    </p:spTree>
    <p:extLst>
      <p:ext uri="{BB962C8B-B14F-4D97-AF65-F5344CB8AC3E}">
        <p14:creationId xmlns:p14="http://schemas.microsoft.com/office/powerpoint/2010/main" val="2421920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C9018EE-959A-A5EC-1B5F-133167AEB25F}"/>
              </a:ext>
            </a:extLst>
          </p:cNvPr>
          <p:cNvSpPr>
            <a:spLocks noGrp="1"/>
          </p:cNvSpPr>
          <p:nvPr>
            <p:ph idx="1"/>
          </p:nvPr>
        </p:nvSpPr>
        <p:spPr>
          <a:xfrm>
            <a:off x="1451579" y="1919141"/>
            <a:ext cx="9603275" cy="3547204"/>
          </a:xfrm>
        </p:spPr>
        <p:txBody>
          <a:bodyPr/>
          <a:lstStyle/>
          <a:p>
            <a:r>
              <a:rPr lang="tr-TR" sz="3200" dirty="0">
                <a:ea typeface="+mn-lt"/>
                <a:cs typeface="+mn-lt"/>
              </a:rPr>
              <a:t>Bulanık mantık tabanlı eşikleme</a:t>
            </a:r>
          </a:p>
          <a:p>
            <a:pPr marL="0" indent="0">
              <a:buNone/>
            </a:pPr>
            <a:r>
              <a:rPr lang="tr-TR" sz="2800" dirty="0">
                <a:ea typeface="+mn-lt"/>
                <a:cs typeface="+mn-lt"/>
              </a:rPr>
              <a:t>Bulanık kümeleme bir yumuşak kümeleme tekniğidir. Bu kümeleme yöntemi, nesnelerin kümelere olan aitliğini ifade etmek için bir derece kavramı kullanır</a:t>
            </a:r>
            <a:endParaRPr lang="tr-TR" sz="2800" dirty="0"/>
          </a:p>
        </p:txBody>
      </p:sp>
    </p:spTree>
    <p:extLst>
      <p:ext uri="{BB962C8B-B14F-4D97-AF65-F5344CB8AC3E}">
        <p14:creationId xmlns:p14="http://schemas.microsoft.com/office/powerpoint/2010/main" val="12552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F23E5E4-C55B-DA3E-7FD3-5AB8FA7B3BA4}"/>
              </a:ext>
            </a:extLst>
          </p:cNvPr>
          <p:cNvSpPr>
            <a:spLocks noGrp="1"/>
          </p:cNvSpPr>
          <p:nvPr>
            <p:ph type="title"/>
          </p:nvPr>
        </p:nvSpPr>
        <p:spPr/>
        <p:txBody>
          <a:bodyPr/>
          <a:lstStyle/>
          <a:p>
            <a:r>
              <a:rPr lang="tr-TR" dirty="0">
                <a:solidFill>
                  <a:srgbClr val="FF0000"/>
                </a:solidFill>
                <a:ea typeface="+mj-lt"/>
                <a:cs typeface="+mj-lt"/>
              </a:rPr>
              <a:t>Kullanılan yöntem</a:t>
            </a:r>
            <a:endParaRPr lang="tr-TR" dirty="0">
              <a:solidFill>
                <a:srgbClr val="FF0000"/>
              </a:solidFill>
            </a:endParaRPr>
          </a:p>
        </p:txBody>
      </p:sp>
      <p:sp>
        <p:nvSpPr>
          <p:cNvPr id="3" name="İçerik Yer Tutucusu 2">
            <a:extLst>
              <a:ext uri="{FF2B5EF4-FFF2-40B4-BE49-F238E27FC236}">
                <a16:creationId xmlns:a16="http://schemas.microsoft.com/office/drawing/2014/main" id="{4D24DF4C-C603-2AED-93E2-3370B52B0359}"/>
              </a:ext>
            </a:extLst>
          </p:cNvPr>
          <p:cNvSpPr>
            <a:spLocks noGrp="1"/>
          </p:cNvSpPr>
          <p:nvPr>
            <p:ph idx="1"/>
          </p:nvPr>
        </p:nvSpPr>
        <p:spPr/>
        <p:txBody>
          <a:bodyPr/>
          <a:lstStyle/>
          <a:p>
            <a:r>
              <a:rPr lang="tr-TR" dirty="0">
                <a:ea typeface="+mn-lt"/>
                <a:cs typeface="+mn-lt"/>
              </a:rPr>
              <a:t>Önerilen yöntemde, veri setinde bulunan </a:t>
            </a:r>
            <a:r>
              <a:rPr lang="tr-TR" dirty="0" err="1">
                <a:ea typeface="+mn-lt"/>
                <a:cs typeface="+mn-lt"/>
              </a:rPr>
              <a:t>fundus</a:t>
            </a:r>
            <a:r>
              <a:rPr lang="tr-TR" dirty="0">
                <a:ea typeface="+mn-lt"/>
                <a:cs typeface="+mn-lt"/>
              </a:rPr>
              <a:t> görüntülerine ait damarların bölütlenmesi sağlanmıştır. Öncelikle, veri setinde bulunan görüntüler RGB renk uzayından gri ölçekli görüntülere dönüştürülür. Gri ölçekli görüntülerin tersi üzerinde önerilen sistem uygulanır. Şekil 1’de veri setine ait bir görüntü ve bu görüntüye ait gri ölçekli görüntü ile gri ölçekli görüntünün tersi verilmiştir. Önerilen sistemin genel yapısı ise Şekil 2’de verildiği gibidir. </a:t>
            </a:r>
            <a:endParaRPr lang="tr-TR" dirty="0"/>
          </a:p>
        </p:txBody>
      </p:sp>
    </p:spTree>
    <p:extLst>
      <p:ext uri="{BB962C8B-B14F-4D97-AF65-F5344CB8AC3E}">
        <p14:creationId xmlns:p14="http://schemas.microsoft.com/office/powerpoint/2010/main" val="1308052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4" descr="farklı içeren bir resim&#10;&#10;Açıklama otomatik olarak oluşturuldu">
            <a:extLst>
              <a:ext uri="{FF2B5EF4-FFF2-40B4-BE49-F238E27FC236}">
                <a16:creationId xmlns:a16="http://schemas.microsoft.com/office/drawing/2014/main" id="{C10BDE3D-C28B-E3DD-E8EF-04F1260BC902}"/>
              </a:ext>
            </a:extLst>
          </p:cNvPr>
          <p:cNvPicPr>
            <a:picLocks noGrp="1" noChangeAspect="1"/>
          </p:cNvPicPr>
          <p:nvPr>
            <p:ph idx="1"/>
          </p:nvPr>
        </p:nvPicPr>
        <p:blipFill>
          <a:blip r:embed="rId2"/>
          <a:stretch>
            <a:fillRect/>
          </a:stretch>
        </p:blipFill>
        <p:spPr>
          <a:xfrm>
            <a:off x="148295" y="1209065"/>
            <a:ext cx="7315871" cy="2638425"/>
          </a:xfrm>
        </p:spPr>
      </p:pic>
      <p:pic>
        <p:nvPicPr>
          <p:cNvPr id="5" name="Resim 5">
            <a:extLst>
              <a:ext uri="{FF2B5EF4-FFF2-40B4-BE49-F238E27FC236}">
                <a16:creationId xmlns:a16="http://schemas.microsoft.com/office/drawing/2014/main" id="{36058AA7-60DA-BDA9-5D33-D47B3F56B202}"/>
              </a:ext>
            </a:extLst>
          </p:cNvPr>
          <p:cNvPicPr>
            <a:picLocks noChangeAspect="1"/>
          </p:cNvPicPr>
          <p:nvPr/>
        </p:nvPicPr>
        <p:blipFill>
          <a:blip r:embed="rId3"/>
          <a:stretch>
            <a:fillRect/>
          </a:stretch>
        </p:blipFill>
        <p:spPr>
          <a:xfrm>
            <a:off x="7459791" y="276895"/>
            <a:ext cx="3819179" cy="5574405"/>
          </a:xfrm>
          <a:prstGeom prst="rect">
            <a:avLst/>
          </a:prstGeom>
        </p:spPr>
      </p:pic>
    </p:spTree>
    <p:extLst>
      <p:ext uri="{BB962C8B-B14F-4D97-AF65-F5344CB8AC3E}">
        <p14:creationId xmlns:p14="http://schemas.microsoft.com/office/powerpoint/2010/main" val="1186887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84A58B3-D76D-FF9A-2B7D-A5783628ABB6}"/>
              </a:ext>
            </a:extLst>
          </p:cNvPr>
          <p:cNvSpPr>
            <a:spLocks noGrp="1"/>
          </p:cNvSpPr>
          <p:nvPr>
            <p:ph type="title"/>
          </p:nvPr>
        </p:nvSpPr>
        <p:spPr/>
        <p:txBody>
          <a:bodyPr/>
          <a:lstStyle/>
          <a:p>
            <a:r>
              <a:rPr lang="tr-TR" dirty="0">
                <a:ea typeface="+mj-lt"/>
                <a:cs typeface="+mj-lt"/>
              </a:rPr>
              <a:t>Veri seti</a:t>
            </a:r>
            <a:endParaRPr lang="tr-TR" dirty="0"/>
          </a:p>
        </p:txBody>
      </p:sp>
      <p:sp>
        <p:nvSpPr>
          <p:cNvPr id="6" name="İçerik Yer Tutucusu 5">
            <a:extLst>
              <a:ext uri="{FF2B5EF4-FFF2-40B4-BE49-F238E27FC236}">
                <a16:creationId xmlns:a16="http://schemas.microsoft.com/office/drawing/2014/main" id="{553230D7-4AC0-ED47-59E6-4A29F0B18978}"/>
              </a:ext>
            </a:extLst>
          </p:cNvPr>
          <p:cNvSpPr>
            <a:spLocks noGrp="1"/>
          </p:cNvSpPr>
          <p:nvPr>
            <p:ph idx="1"/>
          </p:nvPr>
        </p:nvSpPr>
        <p:spPr/>
        <p:txBody>
          <a:bodyPr/>
          <a:lstStyle/>
          <a:p>
            <a:r>
              <a:rPr lang="tr-TR" dirty="0">
                <a:ea typeface="+mn-lt"/>
                <a:cs typeface="+mn-lt"/>
              </a:rPr>
              <a:t>Önerilen yöntem diğer yöntemlerle kıyaslanabilir olması açısından halka açık olarak sunulan DRIVE veri seti üzerinde test edilmiştir. DRIVE veri setindeki görüntüler 45°görüş alanında Canon 3CCD ile çekilmiştir. Görüntülerin her biri 565 × 584 piksel boyutunda 20 eğitim ve 20 test görüntüsünden oluşmaktadır. Veri setindeki damar pikselleri, deneyimli bir göz doktoru tarafından eğitilmiş üç gözlemci tarafından manuel olarak bölümlere ayrılmıştır. Test seti iki farklı gözlemci tarafından iki kez </a:t>
            </a:r>
            <a:r>
              <a:rPr lang="tr-TR" dirty="0" err="1">
                <a:ea typeface="+mn-lt"/>
                <a:cs typeface="+mn-lt"/>
              </a:rPr>
              <a:t>bölütlendirilmiş</a:t>
            </a:r>
            <a:r>
              <a:rPr lang="tr-TR" dirty="0">
                <a:ea typeface="+mn-lt"/>
                <a:cs typeface="+mn-lt"/>
              </a:rPr>
              <a:t> görüntülerden oluşur.</a:t>
            </a:r>
            <a:endParaRPr lang="tr-TR" dirty="0"/>
          </a:p>
        </p:txBody>
      </p:sp>
    </p:spTree>
    <p:extLst>
      <p:ext uri="{BB962C8B-B14F-4D97-AF65-F5344CB8AC3E}">
        <p14:creationId xmlns:p14="http://schemas.microsoft.com/office/powerpoint/2010/main" val="1938888068"/>
      </p:ext>
    </p:extLst>
  </p:cSld>
  <p:clrMapOvr>
    <a:masterClrMapping/>
  </p:clrMapOvr>
</p:sld>
</file>

<file path=ppt/theme/theme1.xml><?xml version="1.0" encoding="utf-8"?>
<a:theme xmlns:a="http://schemas.openxmlformats.org/drawingml/2006/main" name="Galeri">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TF10001119</Template>
  <TotalTime>0</TotalTime>
  <Words>0</Words>
  <Application>Microsoft Office PowerPoint</Application>
  <PresentationFormat>Geniş ekran</PresentationFormat>
  <Paragraphs>0</Paragraphs>
  <Slides>15</Slides>
  <Notes>0</Notes>
  <HiddenSlides>0</HiddenSlides>
  <MMClips>0</MMClips>
  <ScaleCrop>false</ScaleCrop>
  <HeadingPairs>
    <vt:vector size="4" baseType="variant">
      <vt:variant>
        <vt:lpstr>Tema</vt:lpstr>
      </vt:variant>
      <vt:variant>
        <vt:i4>1</vt:i4>
      </vt:variant>
      <vt:variant>
        <vt:lpstr>Slayt Başlıkları</vt:lpstr>
      </vt:variant>
      <vt:variant>
        <vt:i4>15</vt:i4>
      </vt:variant>
    </vt:vector>
  </HeadingPairs>
  <TitlesOfParts>
    <vt:vector size="16" baseType="lpstr">
      <vt:lpstr>Galeri</vt:lpstr>
      <vt:lpstr>  Görüntü işleme</vt:lpstr>
      <vt:lpstr>AMAÇ</vt:lpstr>
      <vt:lpstr>Materyal ve metot</vt:lpstr>
      <vt:lpstr>PowerPoint Sunusu</vt:lpstr>
      <vt:lpstr>PowerPoint Sunusu</vt:lpstr>
      <vt:lpstr>PowerPoint Sunusu</vt:lpstr>
      <vt:lpstr>Kullanılan yöntem</vt:lpstr>
      <vt:lpstr>PowerPoint Sunusu</vt:lpstr>
      <vt:lpstr>Veri seti</vt:lpstr>
      <vt:lpstr>Morfolojik işlemler</vt:lpstr>
      <vt:lpstr>PowerPoint Sunusu</vt:lpstr>
      <vt:lpstr>PowerPoint Sunusu</vt:lpstr>
      <vt:lpstr>PowerPoint Sunusu</vt:lpstr>
      <vt:lpstr>PowerPoint Sunusu</vt:lpstr>
      <vt:lpstr>Sonuçlar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
  <cp:revision>121</cp:revision>
  <dcterms:created xsi:type="dcterms:W3CDTF">2022-12-12T14:46:59Z</dcterms:created>
  <dcterms:modified xsi:type="dcterms:W3CDTF">2022-12-12T15:21:45Z</dcterms:modified>
</cp:coreProperties>
</file>