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6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648E3-0642-40DE-9E68-B44EC4D01B8A}" type="datetimeFigureOut">
              <a:rPr lang="tr-TR" smtClean="0"/>
              <a:t>22.01.2019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D8B15-7EDA-49BB-90CD-881DFABE53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769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D8B15-7EDA-49BB-90CD-881DFABE53E1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999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D3AC-7434-43F4-A484-1D467575947B}" type="datetimeFigureOut">
              <a:rPr lang="tr-TR" smtClean="0"/>
              <a:t>22.01.2019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2A79-9982-46BE-B30B-82954FE51C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668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D3AC-7434-43F4-A484-1D467575947B}" type="datetimeFigureOut">
              <a:rPr lang="tr-TR" smtClean="0"/>
              <a:t>22.01.2019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2A79-9982-46BE-B30B-82954FE51C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768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D3AC-7434-43F4-A484-1D467575947B}" type="datetimeFigureOut">
              <a:rPr lang="tr-TR" smtClean="0"/>
              <a:t>22.01.2019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2A79-9982-46BE-B30B-82954FE51C0C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1717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D3AC-7434-43F4-A484-1D467575947B}" type="datetimeFigureOut">
              <a:rPr lang="tr-TR" smtClean="0"/>
              <a:t>22.01.2019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2A79-9982-46BE-B30B-82954FE51C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165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D3AC-7434-43F4-A484-1D467575947B}" type="datetimeFigureOut">
              <a:rPr lang="tr-TR" smtClean="0"/>
              <a:t>22.01.2019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2A79-9982-46BE-B30B-82954FE51C0C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4938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D3AC-7434-43F4-A484-1D467575947B}" type="datetimeFigureOut">
              <a:rPr lang="tr-TR" smtClean="0"/>
              <a:t>22.01.2019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2A79-9982-46BE-B30B-82954FE51C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1932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D3AC-7434-43F4-A484-1D467575947B}" type="datetimeFigureOut">
              <a:rPr lang="tr-TR" smtClean="0"/>
              <a:t>22.01.2019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2A79-9982-46BE-B30B-82954FE51C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3787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D3AC-7434-43F4-A484-1D467575947B}" type="datetimeFigureOut">
              <a:rPr lang="tr-TR" smtClean="0"/>
              <a:t>22.01.2019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2A79-9982-46BE-B30B-82954FE51C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213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D3AC-7434-43F4-A484-1D467575947B}" type="datetimeFigureOut">
              <a:rPr lang="tr-TR" smtClean="0"/>
              <a:t>22.01.2019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2A79-9982-46BE-B30B-82954FE51C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837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D3AC-7434-43F4-A484-1D467575947B}" type="datetimeFigureOut">
              <a:rPr lang="tr-TR" smtClean="0"/>
              <a:t>22.01.2019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2A79-9982-46BE-B30B-82954FE51C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689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D3AC-7434-43F4-A484-1D467575947B}" type="datetimeFigureOut">
              <a:rPr lang="tr-TR" smtClean="0"/>
              <a:t>22.01.2019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2A79-9982-46BE-B30B-82954FE51C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245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D3AC-7434-43F4-A484-1D467575947B}" type="datetimeFigureOut">
              <a:rPr lang="tr-TR" smtClean="0"/>
              <a:t>22.01.2019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2A79-9982-46BE-B30B-82954FE51C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644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D3AC-7434-43F4-A484-1D467575947B}" type="datetimeFigureOut">
              <a:rPr lang="tr-TR" smtClean="0"/>
              <a:t>22.01.2019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2A79-9982-46BE-B30B-82954FE51C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133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D3AC-7434-43F4-A484-1D467575947B}" type="datetimeFigureOut">
              <a:rPr lang="tr-TR" smtClean="0"/>
              <a:t>22.01.2019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2A79-9982-46BE-B30B-82954FE51C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278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D3AC-7434-43F4-A484-1D467575947B}" type="datetimeFigureOut">
              <a:rPr lang="tr-TR" smtClean="0"/>
              <a:t>22.01.2019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2A79-9982-46BE-B30B-82954FE51C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128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D3AC-7434-43F4-A484-1D467575947B}" type="datetimeFigureOut">
              <a:rPr lang="tr-TR" smtClean="0"/>
              <a:t>22.01.2019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2A79-9982-46BE-B30B-82954FE51C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145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9D3AC-7434-43F4-A484-1D467575947B}" type="datetimeFigureOut">
              <a:rPr lang="tr-TR" smtClean="0"/>
              <a:t>22.01.2019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C42A79-9982-46BE-B30B-82954FE51C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860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273CC4E-9E6B-4E04-8F4B-E3D60A4CD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67" y="2525813"/>
            <a:ext cx="9087730" cy="1646302"/>
          </a:xfrm>
        </p:spPr>
        <p:txBody>
          <a:bodyPr/>
          <a:lstStyle/>
          <a:p>
            <a:pPr algn="l"/>
            <a:r>
              <a:rPr lang="tr-TR" dirty="0"/>
              <a:t>BURAK KELES</a:t>
            </a:r>
            <a:br>
              <a:rPr lang="tr-TR" dirty="0"/>
            </a:br>
            <a:br>
              <a:rPr lang="tr-TR" dirty="0"/>
            </a:br>
            <a:r>
              <a:rPr lang="tr-TR" dirty="0"/>
              <a:t>HOSPITAL GUIDE PROJECT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A19C3D4-28C0-4F2B-A026-1612B8D0B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4187" y="4332187"/>
            <a:ext cx="7766936" cy="1096899"/>
          </a:xfrm>
        </p:spPr>
        <p:txBody>
          <a:bodyPr>
            <a:normAutofit/>
          </a:bodyPr>
          <a:lstStyle/>
          <a:p>
            <a:r>
              <a:rPr lang="tr-TR" sz="2000" dirty="0"/>
              <a:t>hospital-guides.com</a:t>
            </a:r>
          </a:p>
        </p:txBody>
      </p:sp>
    </p:spTree>
    <p:extLst>
      <p:ext uri="{BB962C8B-B14F-4D97-AF65-F5344CB8AC3E}">
        <p14:creationId xmlns:p14="http://schemas.microsoft.com/office/powerpoint/2010/main" val="373631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A36F213-C60B-4F75-84C8-4EE365CBE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60"/>
          <a:stretch/>
        </p:blipFill>
        <p:spPr>
          <a:xfrm>
            <a:off x="109787" y="83214"/>
            <a:ext cx="6315084" cy="6646060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BC887A5A-4778-4E9F-B67E-2F4632691648}"/>
              </a:ext>
            </a:extLst>
          </p:cNvPr>
          <p:cNvSpPr txBox="1"/>
          <p:nvPr/>
        </p:nvSpPr>
        <p:spPr>
          <a:xfrm>
            <a:off x="7212563" y="615820"/>
            <a:ext cx="4590661" cy="5383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16A3F861-8781-4357-B022-90E57E138310}"/>
              </a:ext>
            </a:extLst>
          </p:cNvPr>
          <p:cNvSpPr txBox="1"/>
          <p:nvPr/>
        </p:nvSpPr>
        <p:spPr>
          <a:xfrm>
            <a:off x="6555545" y="858416"/>
            <a:ext cx="31933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After</a:t>
            </a:r>
            <a:r>
              <a:rPr lang="tr-TR" sz="2400" dirty="0"/>
              <a:t> user </a:t>
            </a:r>
            <a:r>
              <a:rPr lang="tr-TR" sz="2400" dirty="0" err="1"/>
              <a:t>click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book</a:t>
            </a:r>
            <a:r>
              <a:rPr lang="tr-TR" sz="2400" dirty="0"/>
              <a:t> an </a:t>
            </a:r>
            <a:r>
              <a:rPr lang="tr-TR" sz="2400" dirty="0" err="1"/>
              <a:t>appointment</a:t>
            </a:r>
            <a:r>
              <a:rPr lang="tr-TR" sz="2400" dirty="0"/>
              <a:t> </a:t>
            </a:r>
            <a:r>
              <a:rPr lang="tr-TR" sz="2400" dirty="0" err="1"/>
              <a:t>application</a:t>
            </a:r>
            <a:r>
              <a:rPr lang="tr-TR" sz="2400" dirty="0"/>
              <a:t> </a:t>
            </a:r>
            <a:r>
              <a:rPr lang="tr-TR" sz="2400" dirty="0" err="1"/>
              <a:t>loads</a:t>
            </a:r>
            <a:r>
              <a:rPr lang="tr-TR" sz="2400" dirty="0"/>
              <a:t> </a:t>
            </a:r>
            <a:r>
              <a:rPr lang="tr-TR" sz="2400" dirty="0" err="1"/>
              <a:t>appointmentpage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users</a:t>
            </a:r>
            <a:r>
              <a:rPr lang="tr-TR" sz="2400" dirty="0"/>
              <a:t> </a:t>
            </a:r>
            <a:r>
              <a:rPr lang="tr-TR" sz="2400" dirty="0" err="1"/>
              <a:t>select</a:t>
            </a:r>
            <a:r>
              <a:rPr lang="tr-TR" sz="2400" dirty="0"/>
              <a:t> </a:t>
            </a:r>
            <a:r>
              <a:rPr lang="tr-TR" sz="2400" dirty="0" err="1"/>
              <a:t>their</a:t>
            </a:r>
            <a:r>
              <a:rPr lang="tr-TR" sz="2400" dirty="0"/>
              <a:t> </a:t>
            </a:r>
            <a:r>
              <a:rPr lang="tr-TR" sz="2400" dirty="0" err="1"/>
              <a:t>clinic</a:t>
            </a:r>
            <a:r>
              <a:rPr lang="tr-TR" sz="2400" dirty="0"/>
              <a:t>, </a:t>
            </a:r>
            <a:r>
              <a:rPr lang="tr-TR" sz="2400" dirty="0" err="1"/>
              <a:t>doctor</a:t>
            </a:r>
            <a:r>
              <a:rPr lang="tr-TR" sz="2400" dirty="0"/>
              <a:t>, </a:t>
            </a:r>
            <a:r>
              <a:rPr lang="tr-TR" sz="2400" dirty="0" err="1"/>
              <a:t>day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time </a:t>
            </a:r>
            <a:r>
              <a:rPr lang="tr-TR" sz="2400" dirty="0" err="1"/>
              <a:t>informations</a:t>
            </a:r>
            <a:r>
              <a:rPr lang="tr-TR" sz="2400" dirty="0"/>
              <a:t> </a:t>
            </a:r>
            <a:r>
              <a:rPr lang="tr-TR" sz="2400" dirty="0" err="1"/>
              <a:t>from</a:t>
            </a:r>
            <a:r>
              <a:rPr lang="tr-TR" sz="2400" dirty="0"/>
              <a:t> </a:t>
            </a:r>
            <a:r>
              <a:rPr lang="tr-TR" sz="2400" dirty="0" err="1"/>
              <a:t>related</a:t>
            </a:r>
            <a:r>
              <a:rPr lang="tr-TR" sz="2400" dirty="0"/>
              <a:t> </a:t>
            </a:r>
            <a:r>
              <a:rPr lang="tr-TR" sz="2400" dirty="0" err="1"/>
              <a:t>fields</a:t>
            </a:r>
            <a:r>
              <a:rPr 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061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9977300-C340-4852-B780-EE8CD5628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16"/>
          <a:stretch/>
        </p:blipFill>
        <p:spPr>
          <a:xfrm>
            <a:off x="78116" y="268983"/>
            <a:ext cx="6795580" cy="6320033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1B65465F-D20B-424D-ADA4-9F4DB3C5A01B}"/>
              </a:ext>
            </a:extLst>
          </p:cNvPr>
          <p:cNvSpPr txBox="1"/>
          <p:nvPr/>
        </p:nvSpPr>
        <p:spPr>
          <a:xfrm>
            <a:off x="7008376" y="633575"/>
            <a:ext cx="4590661" cy="5383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1386AC04-2339-4C5A-93E4-97193E0A4F86}"/>
              </a:ext>
            </a:extLst>
          </p:cNvPr>
          <p:cNvSpPr txBox="1"/>
          <p:nvPr/>
        </p:nvSpPr>
        <p:spPr>
          <a:xfrm>
            <a:off x="7008376" y="633575"/>
            <a:ext cx="29857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After</a:t>
            </a:r>
            <a:r>
              <a:rPr lang="tr-TR" sz="2400" dirty="0"/>
              <a:t> </a:t>
            </a:r>
            <a:r>
              <a:rPr lang="tr-TR" sz="2400" dirty="0" err="1"/>
              <a:t>select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appointment</a:t>
            </a:r>
            <a:r>
              <a:rPr lang="tr-TR" sz="2400" dirty="0"/>
              <a:t> time </a:t>
            </a:r>
            <a:r>
              <a:rPr lang="tr-TR" sz="2400" dirty="0" err="1"/>
              <a:t>application</a:t>
            </a:r>
            <a:r>
              <a:rPr lang="tr-TR" sz="2400" dirty="0"/>
              <a:t> </a:t>
            </a:r>
            <a:r>
              <a:rPr lang="tr-TR" sz="2400" dirty="0" err="1"/>
              <a:t>generates</a:t>
            </a:r>
            <a:r>
              <a:rPr lang="tr-TR" sz="2400" dirty="0"/>
              <a:t> a pop-</a:t>
            </a:r>
            <a:r>
              <a:rPr lang="tr-TR" sz="2400" dirty="0" err="1"/>
              <a:t>up</a:t>
            </a:r>
            <a:r>
              <a:rPr lang="tr-TR" sz="2400" dirty="0"/>
              <a:t> </a:t>
            </a:r>
            <a:r>
              <a:rPr lang="tr-TR" sz="2400" dirty="0" err="1"/>
              <a:t>screen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users</a:t>
            </a:r>
            <a:r>
              <a:rPr lang="tr-TR" sz="2400" dirty="0"/>
              <a:t> </a:t>
            </a:r>
            <a:r>
              <a:rPr lang="tr-TR" sz="2400" dirty="0" err="1"/>
              <a:t>see</a:t>
            </a:r>
            <a:r>
              <a:rPr lang="tr-TR" sz="2400" dirty="0"/>
              <a:t> </a:t>
            </a:r>
            <a:r>
              <a:rPr lang="tr-TR" sz="2400" dirty="0" err="1"/>
              <a:t>all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information</a:t>
            </a:r>
            <a:r>
              <a:rPr lang="tr-TR" sz="2400" dirty="0"/>
              <a:t> of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appointmet</a:t>
            </a:r>
            <a:r>
              <a:rPr 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771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2093C61-16DB-47AD-80FC-25D5BE6AF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8" y="109846"/>
            <a:ext cx="6059355" cy="6645517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9490DDE-DAA4-4AE5-8DE3-9397851440CF}"/>
              </a:ext>
            </a:extLst>
          </p:cNvPr>
          <p:cNvSpPr txBox="1"/>
          <p:nvPr/>
        </p:nvSpPr>
        <p:spPr>
          <a:xfrm>
            <a:off x="6591126" y="571432"/>
            <a:ext cx="4590661" cy="5383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8DDE072E-8E05-41EC-89A0-92C24D126AD0}"/>
              </a:ext>
            </a:extLst>
          </p:cNvPr>
          <p:cNvSpPr txBox="1"/>
          <p:nvPr/>
        </p:nvSpPr>
        <p:spPr>
          <a:xfrm>
            <a:off x="6344529" y="844062"/>
            <a:ext cx="34184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Contact</a:t>
            </a:r>
            <a:r>
              <a:rPr lang="tr-TR" sz="2400" dirty="0"/>
              <a:t> </a:t>
            </a:r>
            <a:r>
              <a:rPr lang="tr-TR" sz="2400" dirty="0" err="1"/>
              <a:t>page</a:t>
            </a:r>
            <a:r>
              <a:rPr lang="tr-TR" sz="2400" dirty="0"/>
              <a:t> of </a:t>
            </a:r>
            <a:r>
              <a:rPr lang="tr-TR" sz="2400" dirty="0" err="1"/>
              <a:t>website</a:t>
            </a:r>
            <a:r>
              <a:rPr lang="tr-TR" sz="2400" dirty="0"/>
              <a:t>.</a:t>
            </a:r>
          </a:p>
          <a:p>
            <a:endParaRPr lang="tr-TR" sz="2400" dirty="0"/>
          </a:p>
          <a:p>
            <a:r>
              <a:rPr lang="tr-TR" sz="2400" dirty="0" err="1"/>
              <a:t>Contact</a:t>
            </a:r>
            <a:r>
              <a:rPr lang="tr-TR" sz="2400" dirty="0"/>
              <a:t> </a:t>
            </a:r>
            <a:r>
              <a:rPr lang="tr-TR" sz="2400" dirty="0" err="1"/>
              <a:t>information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listed</a:t>
            </a:r>
            <a:r>
              <a:rPr lang="tr-TR" sz="2400" dirty="0"/>
              <a:t> in </a:t>
            </a:r>
            <a:r>
              <a:rPr lang="tr-TR" sz="2400" dirty="0" err="1"/>
              <a:t>this</a:t>
            </a:r>
            <a:r>
              <a:rPr lang="tr-TR" sz="2400" dirty="0"/>
              <a:t> </a:t>
            </a:r>
            <a:r>
              <a:rPr lang="tr-TR" sz="2400" dirty="0" err="1"/>
              <a:t>page</a:t>
            </a:r>
            <a:r>
              <a:rPr 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4177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99C997E-4667-47F8-8747-0B6ED37AE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88" y="947884"/>
            <a:ext cx="6324600" cy="3724275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59279CD5-833D-41ED-8DF8-412CC49DD484}"/>
              </a:ext>
            </a:extLst>
          </p:cNvPr>
          <p:cNvSpPr txBox="1"/>
          <p:nvPr/>
        </p:nvSpPr>
        <p:spPr>
          <a:xfrm>
            <a:off x="634211" y="630585"/>
            <a:ext cx="4590661" cy="5383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616A5DB-9AE8-4E79-863E-34EB8F94C8CE}"/>
              </a:ext>
            </a:extLst>
          </p:cNvPr>
          <p:cNvSpPr txBox="1"/>
          <p:nvPr/>
        </p:nvSpPr>
        <p:spPr>
          <a:xfrm>
            <a:off x="5955323" y="2335236"/>
            <a:ext cx="3976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Admin</a:t>
            </a:r>
            <a:r>
              <a:rPr lang="tr-TR" sz="2400" dirty="0"/>
              <a:t> </a:t>
            </a:r>
            <a:r>
              <a:rPr lang="tr-TR" sz="2400" dirty="0" err="1"/>
              <a:t>login</a:t>
            </a:r>
            <a:r>
              <a:rPr lang="tr-TR" sz="2400" dirty="0"/>
              <a:t> </a:t>
            </a:r>
            <a:r>
              <a:rPr lang="tr-TR" sz="2400" dirty="0" err="1"/>
              <a:t>process</a:t>
            </a:r>
            <a:r>
              <a:rPr lang="tr-TR" sz="2400" dirty="0"/>
              <a:t> done </a:t>
            </a:r>
            <a:r>
              <a:rPr lang="tr-TR" sz="2400" dirty="0" err="1"/>
              <a:t>by</a:t>
            </a:r>
            <a:r>
              <a:rPr lang="tr-TR" sz="2400" dirty="0"/>
              <a:t> </a:t>
            </a:r>
            <a:r>
              <a:rPr lang="tr-TR" sz="2400" dirty="0" err="1"/>
              <a:t>that</a:t>
            </a:r>
            <a:r>
              <a:rPr lang="tr-TR" sz="2400" dirty="0"/>
              <a:t> </a:t>
            </a:r>
            <a:r>
              <a:rPr lang="tr-TR" sz="2400" dirty="0" err="1"/>
              <a:t>adminloginpage</a:t>
            </a:r>
            <a:r>
              <a:rPr lang="tr-TR" sz="2400" dirty="0"/>
              <a:t>. 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03780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E4300F7-EB49-4325-B67B-4B1E3C33C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228"/>
            <a:ext cx="7751523" cy="5674678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12E1FA0-148A-4A30-A48E-CE52CBE0E6A3}"/>
              </a:ext>
            </a:extLst>
          </p:cNvPr>
          <p:cNvSpPr txBox="1"/>
          <p:nvPr/>
        </p:nvSpPr>
        <p:spPr>
          <a:xfrm>
            <a:off x="7897551" y="639192"/>
            <a:ext cx="4110301" cy="511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1018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C6AA4BD-FCFF-492D-8BB5-BA23FF179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9" y="74336"/>
            <a:ext cx="6225957" cy="6671697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36F120F-E916-4877-BFBD-B544EAF93A67}"/>
              </a:ext>
            </a:extLst>
          </p:cNvPr>
          <p:cNvSpPr txBox="1"/>
          <p:nvPr/>
        </p:nvSpPr>
        <p:spPr>
          <a:xfrm>
            <a:off x="6679904" y="577319"/>
            <a:ext cx="4590661" cy="5383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3FECC693-EA4D-4E5F-866C-DC54E92F8D81}"/>
              </a:ext>
            </a:extLst>
          </p:cNvPr>
          <p:cNvSpPr txBox="1"/>
          <p:nvPr/>
        </p:nvSpPr>
        <p:spPr>
          <a:xfrm>
            <a:off x="6679904" y="577319"/>
            <a:ext cx="2829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Admin</a:t>
            </a:r>
            <a:r>
              <a:rPr lang="tr-TR" sz="2400" dirty="0"/>
              <a:t> </a:t>
            </a:r>
            <a:r>
              <a:rPr lang="tr-TR" sz="2400" dirty="0" err="1"/>
              <a:t>selects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add</a:t>
            </a:r>
            <a:r>
              <a:rPr lang="tr-TR" sz="2400" dirty="0"/>
              <a:t> </a:t>
            </a:r>
            <a:r>
              <a:rPr lang="tr-TR" sz="2400" dirty="0" err="1"/>
              <a:t>country</a:t>
            </a:r>
            <a:r>
              <a:rPr lang="tr-TR" sz="2400" dirty="0"/>
              <a:t> </a:t>
            </a:r>
            <a:r>
              <a:rPr lang="tr-TR" sz="2400" dirty="0" err="1"/>
              <a:t>process</a:t>
            </a:r>
            <a:r>
              <a:rPr lang="tr-TR" sz="2400" dirty="0"/>
              <a:t> </a:t>
            </a:r>
            <a:r>
              <a:rPr lang="tr-TR" sz="2400" dirty="0" err="1"/>
              <a:t>from</a:t>
            </a:r>
            <a:r>
              <a:rPr lang="tr-TR" sz="2400" dirty="0"/>
              <a:t> main </a:t>
            </a:r>
            <a:r>
              <a:rPr lang="tr-TR" sz="2400" dirty="0" err="1"/>
              <a:t>navigation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website</a:t>
            </a:r>
            <a:r>
              <a:rPr lang="tr-TR" sz="2400" dirty="0"/>
              <a:t> </a:t>
            </a:r>
            <a:r>
              <a:rPr lang="tr-TR" sz="2400" dirty="0" err="1"/>
              <a:t>load</a:t>
            </a:r>
            <a:r>
              <a:rPr lang="tr-TR" sz="2400" dirty="0"/>
              <a:t> </a:t>
            </a:r>
            <a:r>
              <a:rPr lang="tr-TR" sz="2400" dirty="0" err="1"/>
              <a:t>related</a:t>
            </a:r>
            <a:r>
              <a:rPr lang="tr-TR" sz="2400" dirty="0"/>
              <a:t> </a:t>
            </a:r>
            <a:r>
              <a:rPr lang="tr-TR" sz="2400" dirty="0" err="1"/>
              <a:t>page</a:t>
            </a:r>
            <a:r>
              <a:rPr lang="tr-TR" sz="2400" dirty="0"/>
              <a:t>.</a:t>
            </a:r>
          </a:p>
          <a:p>
            <a:r>
              <a:rPr lang="tr-TR" sz="2400" dirty="0" err="1"/>
              <a:t>By</a:t>
            </a:r>
            <a:r>
              <a:rPr lang="tr-TR" sz="2400" dirty="0"/>
              <a:t> </a:t>
            </a:r>
            <a:r>
              <a:rPr lang="tr-TR" sz="2400" dirty="0" err="1"/>
              <a:t>filling</a:t>
            </a:r>
            <a:r>
              <a:rPr lang="tr-TR" sz="2400" dirty="0"/>
              <a:t> </a:t>
            </a:r>
            <a:r>
              <a:rPr lang="tr-TR" sz="2400" dirty="0" err="1"/>
              <a:t>all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fields</a:t>
            </a:r>
            <a:r>
              <a:rPr lang="tr-TR" sz="2400" dirty="0"/>
              <a:t> </a:t>
            </a:r>
            <a:r>
              <a:rPr lang="tr-TR" sz="2400" dirty="0" err="1"/>
              <a:t>admin</a:t>
            </a:r>
            <a:r>
              <a:rPr lang="tr-TR" sz="2400" dirty="0"/>
              <a:t> </a:t>
            </a:r>
            <a:r>
              <a:rPr lang="tr-TR" sz="2400" dirty="0" err="1"/>
              <a:t>add</a:t>
            </a:r>
            <a:r>
              <a:rPr lang="tr-TR" sz="2400" dirty="0"/>
              <a:t> a </a:t>
            </a:r>
            <a:r>
              <a:rPr lang="tr-TR" sz="2400" dirty="0" err="1"/>
              <a:t>country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system</a:t>
            </a:r>
            <a:r>
              <a:rPr lang="tr-TR" sz="2400" dirty="0"/>
              <a:t>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48335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47C079C-8B04-4C9B-9678-09265C5D2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8" y="89192"/>
            <a:ext cx="6203864" cy="6647510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3931E02F-5A91-4828-BF1E-16BBEA3FD905}"/>
              </a:ext>
            </a:extLst>
          </p:cNvPr>
          <p:cNvSpPr txBox="1"/>
          <p:nvPr/>
        </p:nvSpPr>
        <p:spPr>
          <a:xfrm>
            <a:off x="6679905" y="577319"/>
            <a:ext cx="26188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Added</a:t>
            </a:r>
            <a:r>
              <a:rPr lang="tr-TR" sz="2400" dirty="0"/>
              <a:t> </a:t>
            </a:r>
            <a:r>
              <a:rPr lang="tr-TR" sz="2400" dirty="0" err="1"/>
              <a:t>countries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listed</a:t>
            </a:r>
            <a:r>
              <a:rPr lang="tr-TR" sz="2400" dirty="0"/>
              <a:t> in </a:t>
            </a:r>
            <a:r>
              <a:rPr lang="tr-TR" sz="2400" dirty="0" err="1"/>
              <a:t>countrylist</a:t>
            </a:r>
            <a:r>
              <a:rPr lang="tr-TR" sz="2400" dirty="0"/>
              <a:t> </a:t>
            </a:r>
            <a:r>
              <a:rPr lang="tr-TR" sz="2400" dirty="0" err="1"/>
              <a:t>section</a:t>
            </a:r>
            <a:r>
              <a:rPr lang="tr-TR" sz="2400" dirty="0"/>
              <a:t>. </a:t>
            </a:r>
            <a:r>
              <a:rPr lang="tr-TR" sz="2400" dirty="0" err="1"/>
              <a:t>Admin</a:t>
            </a:r>
            <a:r>
              <a:rPr lang="tr-TR" sz="2400" dirty="0"/>
              <a:t> can </a:t>
            </a:r>
            <a:r>
              <a:rPr lang="tr-TR" sz="2400" dirty="0" err="1"/>
              <a:t>update</a:t>
            </a:r>
            <a:r>
              <a:rPr lang="tr-TR" sz="2400" dirty="0"/>
              <a:t> </a:t>
            </a:r>
            <a:r>
              <a:rPr lang="tr-TR" sz="2400" dirty="0" err="1"/>
              <a:t>country</a:t>
            </a:r>
            <a:r>
              <a:rPr lang="tr-TR" sz="2400" dirty="0"/>
              <a:t>, </a:t>
            </a:r>
            <a:r>
              <a:rPr lang="tr-TR" sz="2400" dirty="0" err="1"/>
              <a:t>delete</a:t>
            </a:r>
            <a:r>
              <a:rPr lang="tr-TR" sz="2400" dirty="0"/>
              <a:t> </a:t>
            </a:r>
            <a:r>
              <a:rPr lang="tr-TR" sz="2400" dirty="0" err="1"/>
              <a:t>country</a:t>
            </a:r>
            <a:r>
              <a:rPr lang="tr-TR" sz="2400" dirty="0"/>
              <a:t> </a:t>
            </a:r>
            <a:r>
              <a:rPr lang="tr-TR" sz="2400" dirty="0" err="1"/>
              <a:t>or</a:t>
            </a:r>
            <a:r>
              <a:rPr lang="tr-TR" sz="2400" dirty="0"/>
              <a:t> </a:t>
            </a:r>
            <a:r>
              <a:rPr lang="tr-TR" sz="2400" dirty="0" err="1"/>
              <a:t>list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cities</a:t>
            </a:r>
            <a:r>
              <a:rPr lang="tr-TR" sz="2400" dirty="0"/>
              <a:t> of </a:t>
            </a:r>
            <a:r>
              <a:rPr lang="tr-TR" sz="2400" dirty="0" err="1"/>
              <a:t>related</a:t>
            </a:r>
            <a:r>
              <a:rPr lang="tr-TR" sz="2400" dirty="0"/>
              <a:t> </a:t>
            </a:r>
            <a:r>
              <a:rPr lang="tr-TR" sz="2400" dirty="0" err="1"/>
              <a:t>country</a:t>
            </a:r>
            <a:r>
              <a:rPr lang="tr-TR" sz="2400" dirty="0"/>
              <a:t>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727476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0B8B86B-566E-449B-A266-1D1812E0E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1" y="92091"/>
            <a:ext cx="6148437" cy="6588627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45135AF5-B78C-467B-82DB-8FA8AB79855D}"/>
              </a:ext>
            </a:extLst>
          </p:cNvPr>
          <p:cNvSpPr txBox="1"/>
          <p:nvPr/>
        </p:nvSpPr>
        <p:spPr>
          <a:xfrm>
            <a:off x="6679904" y="577319"/>
            <a:ext cx="4590661" cy="5383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D0AFEDAA-7646-4D77-8852-88C8C3DD05D8}"/>
              </a:ext>
            </a:extLst>
          </p:cNvPr>
          <p:cNvSpPr txBox="1"/>
          <p:nvPr/>
        </p:nvSpPr>
        <p:spPr>
          <a:xfrm>
            <a:off x="6679904" y="745588"/>
            <a:ext cx="27595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This</a:t>
            </a:r>
            <a:r>
              <a:rPr lang="tr-TR" sz="2400" dirty="0"/>
              <a:t> is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page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update</a:t>
            </a:r>
            <a:r>
              <a:rPr lang="tr-TR" sz="2400" dirty="0"/>
              <a:t> </a:t>
            </a:r>
            <a:r>
              <a:rPr lang="tr-TR" sz="2400" dirty="0" err="1"/>
              <a:t>information</a:t>
            </a:r>
            <a:r>
              <a:rPr lang="tr-TR" sz="2400" dirty="0"/>
              <a:t> of </a:t>
            </a:r>
            <a:r>
              <a:rPr lang="tr-TR" sz="2400" dirty="0" err="1"/>
              <a:t>country</a:t>
            </a:r>
            <a:r>
              <a:rPr lang="tr-TR" sz="2400" dirty="0"/>
              <a:t>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930428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57B86C5C-EACB-40E6-839B-E8EFD4B314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97" y="387651"/>
            <a:ext cx="6498337" cy="56585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4BF2422-50D2-4C52-B9F3-52A4ED714B55}"/>
              </a:ext>
            </a:extLst>
          </p:cNvPr>
          <p:cNvSpPr txBox="1"/>
          <p:nvPr/>
        </p:nvSpPr>
        <p:spPr>
          <a:xfrm>
            <a:off x="6759803" y="525062"/>
            <a:ext cx="4590661" cy="5383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C2D08629-A06C-4B08-AF2E-D2E4741F15D0}"/>
              </a:ext>
            </a:extLst>
          </p:cNvPr>
          <p:cNvSpPr txBox="1"/>
          <p:nvPr/>
        </p:nvSpPr>
        <p:spPr>
          <a:xfrm>
            <a:off x="6759803" y="829994"/>
            <a:ext cx="32141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Admin</a:t>
            </a:r>
            <a:r>
              <a:rPr lang="tr-TR" sz="2400" dirty="0"/>
              <a:t> can </a:t>
            </a:r>
            <a:r>
              <a:rPr lang="tr-TR" sz="2400" dirty="0" err="1"/>
              <a:t>add</a:t>
            </a:r>
            <a:r>
              <a:rPr lang="tr-TR" sz="2400" dirty="0"/>
              <a:t> </a:t>
            </a:r>
            <a:r>
              <a:rPr lang="tr-TR" sz="2400" dirty="0" err="1"/>
              <a:t>city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a </a:t>
            </a:r>
            <a:r>
              <a:rPr lang="tr-TR" sz="2400" dirty="0" err="1"/>
              <a:t>country</a:t>
            </a:r>
            <a:r>
              <a:rPr lang="tr-TR" sz="2400" dirty="0"/>
              <a:t> </a:t>
            </a:r>
            <a:r>
              <a:rPr lang="tr-TR" sz="2400" dirty="0" err="1"/>
              <a:t>by</a:t>
            </a:r>
            <a:r>
              <a:rPr lang="tr-TR" sz="2400" dirty="0"/>
              <a:t> </a:t>
            </a:r>
            <a:r>
              <a:rPr lang="tr-TR" sz="2400" dirty="0" err="1"/>
              <a:t>select</a:t>
            </a:r>
            <a:r>
              <a:rPr lang="tr-TR" sz="2400" dirty="0"/>
              <a:t> </a:t>
            </a:r>
            <a:r>
              <a:rPr lang="tr-TR" sz="2400" dirty="0" err="1"/>
              <a:t>add</a:t>
            </a:r>
            <a:r>
              <a:rPr lang="tr-TR" sz="2400" dirty="0"/>
              <a:t> </a:t>
            </a:r>
            <a:r>
              <a:rPr lang="tr-TR" sz="2400" dirty="0" err="1"/>
              <a:t>city</a:t>
            </a:r>
            <a:r>
              <a:rPr lang="tr-TR" sz="2400" dirty="0"/>
              <a:t> </a:t>
            </a:r>
            <a:r>
              <a:rPr lang="tr-TR" sz="2400" dirty="0" err="1"/>
              <a:t>process</a:t>
            </a:r>
            <a:r>
              <a:rPr lang="tr-TR" sz="2400" dirty="0"/>
              <a:t> </a:t>
            </a:r>
            <a:r>
              <a:rPr lang="tr-TR" sz="2400" dirty="0" err="1"/>
              <a:t>by</a:t>
            </a:r>
            <a:r>
              <a:rPr lang="tr-TR" sz="2400" dirty="0"/>
              <a:t> main </a:t>
            </a:r>
            <a:r>
              <a:rPr lang="tr-TR" sz="2400" dirty="0" err="1"/>
              <a:t>navigation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application</a:t>
            </a:r>
            <a:r>
              <a:rPr lang="tr-TR" sz="2400" dirty="0"/>
              <a:t> </a:t>
            </a:r>
            <a:r>
              <a:rPr lang="tr-TR" sz="2400" dirty="0" err="1"/>
              <a:t>loads</a:t>
            </a:r>
            <a:r>
              <a:rPr lang="tr-TR" sz="2400" dirty="0"/>
              <a:t> </a:t>
            </a:r>
            <a:r>
              <a:rPr lang="tr-TR" sz="2400" dirty="0" err="1"/>
              <a:t>related</a:t>
            </a:r>
            <a:r>
              <a:rPr lang="tr-TR" sz="2400" dirty="0"/>
              <a:t> </a:t>
            </a:r>
            <a:r>
              <a:rPr lang="tr-TR" sz="2400" dirty="0" err="1"/>
              <a:t>component</a:t>
            </a:r>
            <a:r>
              <a:rPr lang="tr-TR" sz="2400" dirty="0"/>
              <a:t>. </a:t>
            </a:r>
            <a:r>
              <a:rPr lang="tr-TR" sz="2400" dirty="0" err="1"/>
              <a:t>Admin</a:t>
            </a:r>
            <a:r>
              <a:rPr lang="tr-TR" sz="2400" dirty="0"/>
              <a:t> </a:t>
            </a:r>
            <a:r>
              <a:rPr lang="tr-TR" sz="2400" dirty="0" err="1"/>
              <a:t>enters</a:t>
            </a:r>
            <a:r>
              <a:rPr lang="tr-TR" sz="2400" dirty="0"/>
              <a:t> </a:t>
            </a:r>
            <a:r>
              <a:rPr lang="tr-TR" sz="2400" dirty="0" err="1"/>
              <a:t>information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related</a:t>
            </a:r>
            <a:r>
              <a:rPr lang="tr-TR" sz="2400" dirty="0"/>
              <a:t> </a:t>
            </a:r>
            <a:r>
              <a:rPr lang="tr-TR" sz="2400" dirty="0" err="1"/>
              <a:t>fields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save</a:t>
            </a:r>
            <a:r>
              <a:rPr lang="tr-TR" sz="2400" dirty="0"/>
              <a:t> it.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553445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41FFB0AD-C599-4B0D-86DC-DBBE11C62B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48" y="147151"/>
            <a:ext cx="5955652" cy="64869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D996E3FF-936C-4668-AABA-85A8AE798E2E}"/>
              </a:ext>
            </a:extLst>
          </p:cNvPr>
          <p:cNvSpPr txBox="1"/>
          <p:nvPr/>
        </p:nvSpPr>
        <p:spPr>
          <a:xfrm>
            <a:off x="6679904" y="577319"/>
            <a:ext cx="4590661" cy="5383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6B03530-0774-48D1-96E7-C4D1D58841E7}"/>
              </a:ext>
            </a:extLst>
          </p:cNvPr>
          <p:cNvSpPr txBox="1"/>
          <p:nvPr/>
        </p:nvSpPr>
        <p:spPr>
          <a:xfrm>
            <a:off x="6541477" y="717452"/>
            <a:ext cx="25884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Added</a:t>
            </a:r>
            <a:r>
              <a:rPr lang="tr-TR" sz="2400" dirty="0"/>
              <a:t> </a:t>
            </a:r>
            <a:r>
              <a:rPr lang="tr-TR" sz="2400" dirty="0" err="1"/>
              <a:t>cities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listed</a:t>
            </a:r>
            <a:r>
              <a:rPr lang="tr-TR" sz="2400" dirty="0"/>
              <a:t> in </a:t>
            </a:r>
            <a:r>
              <a:rPr lang="tr-TR" sz="2400" dirty="0" err="1"/>
              <a:t>citylist</a:t>
            </a:r>
            <a:r>
              <a:rPr lang="tr-TR" sz="2400" dirty="0"/>
              <a:t> </a:t>
            </a:r>
            <a:r>
              <a:rPr lang="tr-TR" sz="2400" dirty="0" err="1"/>
              <a:t>section</a:t>
            </a:r>
            <a:r>
              <a:rPr lang="tr-TR" sz="2400" dirty="0"/>
              <a:t>. </a:t>
            </a:r>
            <a:r>
              <a:rPr lang="tr-TR" sz="2400" dirty="0" err="1"/>
              <a:t>Admin</a:t>
            </a:r>
            <a:r>
              <a:rPr lang="tr-TR" sz="2400" dirty="0"/>
              <a:t> can </a:t>
            </a:r>
            <a:r>
              <a:rPr lang="tr-TR" sz="2400" dirty="0" err="1"/>
              <a:t>update</a:t>
            </a:r>
            <a:r>
              <a:rPr lang="tr-TR" sz="2400" dirty="0"/>
              <a:t> </a:t>
            </a:r>
            <a:r>
              <a:rPr lang="tr-TR" sz="2400" dirty="0" err="1"/>
              <a:t>city</a:t>
            </a:r>
            <a:r>
              <a:rPr lang="tr-TR" sz="2400" dirty="0"/>
              <a:t>, </a:t>
            </a:r>
            <a:r>
              <a:rPr lang="tr-TR" sz="2400" dirty="0" err="1"/>
              <a:t>delete</a:t>
            </a:r>
            <a:r>
              <a:rPr lang="tr-TR" sz="2400" dirty="0"/>
              <a:t> </a:t>
            </a:r>
            <a:r>
              <a:rPr lang="tr-TR" sz="2400" dirty="0" err="1"/>
              <a:t>city</a:t>
            </a:r>
            <a:r>
              <a:rPr lang="tr-TR" sz="2400" dirty="0"/>
              <a:t> </a:t>
            </a:r>
            <a:r>
              <a:rPr lang="tr-TR" sz="2400" dirty="0" err="1"/>
              <a:t>or</a:t>
            </a:r>
            <a:r>
              <a:rPr lang="tr-TR" sz="2400" dirty="0"/>
              <a:t> </a:t>
            </a:r>
            <a:r>
              <a:rPr lang="tr-TR" sz="2400" dirty="0" err="1"/>
              <a:t>list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hospitals</a:t>
            </a:r>
            <a:r>
              <a:rPr lang="tr-TR" sz="2400" dirty="0"/>
              <a:t> of </a:t>
            </a:r>
            <a:r>
              <a:rPr lang="tr-TR" sz="2400" dirty="0" err="1"/>
              <a:t>related</a:t>
            </a:r>
            <a:r>
              <a:rPr lang="tr-TR" sz="2400" dirty="0"/>
              <a:t> </a:t>
            </a:r>
            <a:r>
              <a:rPr lang="tr-TR" sz="2400" dirty="0" err="1"/>
              <a:t>city</a:t>
            </a:r>
            <a:r>
              <a:rPr lang="tr-TR" sz="2400" dirty="0"/>
              <a:t>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30459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6BAC0B0-FAC7-441C-BC22-E17EEB25C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0" y="63558"/>
            <a:ext cx="6079508" cy="6730884"/>
          </a:xfr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B6F9D4BA-D073-4F5B-A760-1BA72BCA8B73}"/>
              </a:ext>
            </a:extLst>
          </p:cNvPr>
          <p:cNvSpPr txBox="1"/>
          <p:nvPr/>
        </p:nvSpPr>
        <p:spPr>
          <a:xfrm>
            <a:off x="6414867" y="1351508"/>
            <a:ext cx="33340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This</a:t>
            </a:r>
            <a:r>
              <a:rPr lang="tr-TR" sz="2400" dirty="0"/>
              <a:t> is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homepage</a:t>
            </a:r>
            <a:r>
              <a:rPr lang="tr-TR" sz="2400" dirty="0"/>
              <a:t> of </a:t>
            </a:r>
            <a:r>
              <a:rPr lang="tr-TR" sz="2400" dirty="0" err="1"/>
              <a:t>website</a:t>
            </a:r>
            <a:r>
              <a:rPr lang="tr-TR" sz="2400" dirty="0"/>
              <a:t>. </a:t>
            </a:r>
            <a:r>
              <a:rPr lang="tr-TR" sz="2400" dirty="0" err="1"/>
              <a:t>When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users</a:t>
            </a:r>
            <a:r>
              <a:rPr lang="tr-TR" sz="2400" dirty="0"/>
              <a:t> </a:t>
            </a:r>
            <a:r>
              <a:rPr lang="tr-TR" sz="2400" dirty="0" err="1"/>
              <a:t>enters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direct</a:t>
            </a:r>
            <a:r>
              <a:rPr lang="tr-TR" sz="2400" dirty="0"/>
              <a:t> link </a:t>
            </a:r>
            <a:r>
              <a:rPr lang="tr-TR" sz="2400" dirty="0" err="1"/>
              <a:t>they</a:t>
            </a:r>
            <a:r>
              <a:rPr lang="tr-TR" sz="2400" dirty="0"/>
              <a:t> </a:t>
            </a:r>
            <a:r>
              <a:rPr lang="tr-TR" sz="2400" dirty="0" err="1"/>
              <a:t>access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that</a:t>
            </a:r>
            <a:r>
              <a:rPr lang="tr-TR" sz="2400" dirty="0"/>
              <a:t> </a:t>
            </a:r>
            <a:r>
              <a:rPr lang="tr-TR" sz="2400" dirty="0" err="1"/>
              <a:t>page</a:t>
            </a:r>
            <a:r>
              <a:rPr lang="tr-TR" sz="2400" dirty="0"/>
              <a:t>. Main </a:t>
            </a:r>
            <a:r>
              <a:rPr lang="tr-TR" sz="2400" dirty="0" err="1"/>
              <a:t>scenario</a:t>
            </a:r>
            <a:r>
              <a:rPr lang="tr-TR" sz="2400" dirty="0"/>
              <a:t> </a:t>
            </a:r>
            <a:r>
              <a:rPr lang="tr-TR" sz="2400" dirty="0" err="1"/>
              <a:t>starts</a:t>
            </a:r>
            <a:r>
              <a:rPr lang="tr-TR" sz="2400" dirty="0"/>
              <a:t> </a:t>
            </a:r>
            <a:r>
              <a:rPr lang="tr-TR" sz="2400" dirty="0" err="1"/>
              <a:t>from</a:t>
            </a:r>
            <a:r>
              <a:rPr lang="tr-TR" sz="2400" dirty="0"/>
              <a:t> here. </a:t>
            </a:r>
            <a:r>
              <a:rPr lang="tr-TR" sz="2400" dirty="0" err="1"/>
              <a:t>Users</a:t>
            </a:r>
            <a:r>
              <a:rPr lang="tr-TR" sz="2400" dirty="0"/>
              <a:t> can Access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Login</a:t>
            </a:r>
            <a:r>
              <a:rPr lang="tr-TR" sz="2400" dirty="0"/>
              <a:t> </a:t>
            </a:r>
            <a:r>
              <a:rPr lang="tr-TR" sz="2400" dirty="0" err="1"/>
              <a:t>Register</a:t>
            </a:r>
            <a:r>
              <a:rPr lang="tr-TR" sz="2400" dirty="0"/>
              <a:t> </a:t>
            </a:r>
            <a:r>
              <a:rPr lang="tr-TR" sz="2400" dirty="0" err="1"/>
              <a:t>Contact</a:t>
            </a:r>
            <a:r>
              <a:rPr lang="tr-TR" sz="2400" dirty="0"/>
              <a:t> </a:t>
            </a:r>
            <a:r>
              <a:rPr lang="tr-TR" sz="2400" dirty="0" err="1"/>
              <a:t>fields</a:t>
            </a:r>
            <a:r>
              <a:rPr lang="tr-TR" sz="2400" dirty="0"/>
              <a:t> </a:t>
            </a:r>
            <a:r>
              <a:rPr lang="tr-TR" sz="2400" dirty="0" err="1"/>
              <a:t>directly</a:t>
            </a:r>
            <a:r>
              <a:rPr lang="tr-TR" sz="2400" dirty="0"/>
              <a:t> </a:t>
            </a:r>
            <a:r>
              <a:rPr lang="tr-TR" sz="2400" dirty="0" err="1"/>
              <a:t>see</a:t>
            </a:r>
            <a:r>
              <a:rPr lang="tr-TR" sz="2400" dirty="0"/>
              <a:t> </a:t>
            </a:r>
            <a:r>
              <a:rPr lang="tr-TR" sz="2400" dirty="0" err="1"/>
              <a:t>countries</a:t>
            </a:r>
            <a:r>
              <a:rPr lang="tr-TR" sz="2400" dirty="0"/>
              <a:t> on </a:t>
            </a:r>
            <a:r>
              <a:rPr lang="tr-TR" sz="2400" dirty="0" err="1"/>
              <a:t>system</a:t>
            </a:r>
            <a:r>
              <a:rPr 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676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147A58CC-F6A7-4F03-9579-3A97F240EB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20" y="398972"/>
            <a:ext cx="6119859" cy="57219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5EC5A2D0-7891-4803-BB1F-45C0A3E04B7E}"/>
              </a:ext>
            </a:extLst>
          </p:cNvPr>
          <p:cNvSpPr txBox="1"/>
          <p:nvPr/>
        </p:nvSpPr>
        <p:spPr>
          <a:xfrm>
            <a:off x="6679904" y="577319"/>
            <a:ext cx="4590661" cy="5383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3DC92F7C-E37B-4CEE-A945-D0C342217FF8}"/>
              </a:ext>
            </a:extLst>
          </p:cNvPr>
          <p:cNvSpPr txBox="1"/>
          <p:nvPr/>
        </p:nvSpPr>
        <p:spPr>
          <a:xfrm>
            <a:off x="6567409" y="1490008"/>
            <a:ext cx="2407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This</a:t>
            </a:r>
            <a:r>
              <a:rPr lang="tr-TR" sz="2400" dirty="0"/>
              <a:t> is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page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update</a:t>
            </a:r>
            <a:r>
              <a:rPr lang="tr-TR" sz="2400" dirty="0"/>
              <a:t> </a:t>
            </a:r>
            <a:r>
              <a:rPr lang="tr-TR" sz="2400" dirty="0" err="1"/>
              <a:t>information</a:t>
            </a:r>
            <a:r>
              <a:rPr lang="tr-TR" sz="2400" dirty="0"/>
              <a:t> of </a:t>
            </a:r>
            <a:r>
              <a:rPr lang="tr-TR" sz="2400" dirty="0" err="1"/>
              <a:t>city</a:t>
            </a:r>
            <a:r>
              <a:rPr lang="tr-TR" sz="2400" dirty="0"/>
              <a:t>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461054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63058502-3A6E-4E10-9C0D-B533461436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4" y="110739"/>
            <a:ext cx="6235269" cy="651200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412BB4EB-242F-491A-8548-5BEE16B36CDC}"/>
              </a:ext>
            </a:extLst>
          </p:cNvPr>
          <p:cNvSpPr txBox="1"/>
          <p:nvPr/>
        </p:nvSpPr>
        <p:spPr>
          <a:xfrm>
            <a:off x="6679904" y="577319"/>
            <a:ext cx="4590661" cy="5383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E2E6633B-FA74-4961-8620-0D75BE579260}"/>
              </a:ext>
            </a:extLst>
          </p:cNvPr>
          <p:cNvSpPr txBox="1"/>
          <p:nvPr/>
        </p:nvSpPr>
        <p:spPr>
          <a:xfrm>
            <a:off x="6679903" y="801857"/>
            <a:ext cx="29793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Admin</a:t>
            </a:r>
            <a:r>
              <a:rPr lang="tr-TR" sz="2400" dirty="0"/>
              <a:t> can </a:t>
            </a:r>
            <a:r>
              <a:rPr lang="tr-TR" sz="2400" dirty="0" err="1"/>
              <a:t>add</a:t>
            </a:r>
            <a:r>
              <a:rPr lang="tr-TR" sz="2400" dirty="0"/>
              <a:t> </a:t>
            </a:r>
            <a:r>
              <a:rPr lang="tr-TR" sz="2400" dirty="0" err="1"/>
              <a:t>hospital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a </a:t>
            </a:r>
            <a:r>
              <a:rPr lang="tr-TR" sz="2400" dirty="0" err="1"/>
              <a:t>city</a:t>
            </a:r>
            <a:r>
              <a:rPr lang="tr-TR" sz="2400" dirty="0"/>
              <a:t>. First </a:t>
            </a:r>
            <a:r>
              <a:rPr lang="tr-TR" sz="2400" dirty="0" err="1"/>
              <a:t>select</a:t>
            </a:r>
            <a:r>
              <a:rPr lang="tr-TR" sz="2400" dirty="0"/>
              <a:t> </a:t>
            </a:r>
            <a:r>
              <a:rPr lang="tr-TR" sz="2400" dirty="0" err="1"/>
              <a:t>add</a:t>
            </a:r>
            <a:r>
              <a:rPr lang="tr-TR" sz="2400" dirty="0"/>
              <a:t> </a:t>
            </a:r>
            <a:r>
              <a:rPr lang="tr-TR" sz="2400" dirty="0" err="1"/>
              <a:t>hospital</a:t>
            </a:r>
            <a:r>
              <a:rPr lang="tr-TR" sz="2400" dirty="0"/>
              <a:t> </a:t>
            </a:r>
            <a:r>
              <a:rPr lang="tr-TR" sz="2400" dirty="0" err="1"/>
              <a:t>process</a:t>
            </a:r>
            <a:r>
              <a:rPr lang="tr-TR" sz="2400" dirty="0"/>
              <a:t> </a:t>
            </a:r>
            <a:r>
              <a:rPr lang="tr-TR" sz="2400" dirty="0" err="1"/>
              <a:t>from</a:t>
            </a:r>
            <a:r>
              <a:rPr lang="tr-TR" sz="2400" dirty="0"/>
              <a:t> main </a:t>
            </a:r>
            <a:r>
              <a:rPr lang="tr-TR" sz="2400" dirty="0" err="1"/>
              <a:t>navigation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then</a:t>
            </a:r>
            <a:r>
              <a:rPr lang="tr-TR" sz="2400" dirty="0"/>
              <a:t> </a:t>
            </a:r>
            <a:r>
              <a:rPr lang="tr-TR" sz="2400" dirty="0" err="1"/>
              <a:t>fills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fields</a:t>
            </a:r>
            <a:r>
              <a:rPr lang="tr-TR" sz="2400" dirty="0"/>
              <a:t>. 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797709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991AD9C1-72FB-45FA-B5BB-F0948702B1C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7" y="372299"/>
            <a:ext cx="7051514" cy="61134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B31D6053-F2CE-4731-B6D8-B538BE9B6C2E}"/>
              </a:ext>
            </a:extLst>
          </p:cNvPr>
          <p:cNvSpPr txBox="1"/>
          <p:nvPr/>
        </p:nvSpPr>
        <p:spPr>
          <a:xfrm>
            <a:off x="7492753" y="834501"/>
            <a:ext cx="3777812" cy="5126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470C269-F5AC-4096-BD37-66D9B14A4E6A}"/>
              </a:ext>
            </a:extLst>
          </p:cNvPr>
          <p:cNvSpPr txBox="1"/>
          <p:nvPr/>
        </p:nvSpPr>
        <p:spPr>
          <a:xfrm>
            <a:off x="7119891" y="1051662"/>
            <a:ext cx="2672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Added</a:t>
            </a:r>
            <a:r>
              <a:rPr lang="tr-TR" sz="2400" dirty="0"/>
              <a:t> </a:t>
            </a:r>
            <a:r>
              <a:rPr lang="tr-TR" sz="2400" dirty="0" err="1"/>
              <a:t>hospitals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listed</a:t>
            </a:r>
            <a:r>
              <a:rPr lang="tr-TR" sz="2400" dirty="0"/>
              <a:t> in </a:t>
            </a:r>
            <a:r>
              <a:rPr lang="tr-TR" sz="2400" dirty="0" err="1"/>
              <a:t>citylist</a:t>
            </a:r>
            <a:r>
              <a:rPr lang="tr-TR" sz="2400" dirty="0"/>
              <a:t> </a:t>
            </a:r>
            <a:r>
              <a:rPr lang="tr-TR" sz="2400" dirty="0" err="1"/>
              <a:t>section</a:t>
            </a:r>
            <a:r>
              <a:rPr lang="tr-TR" sz="2400" dirty="0"/>
              <a:t>. </a:t>
            </a:r>
            <a:r>
              <a:rPr lang="tr-TR" sz="2400" dirty="0" err="1"/>
              <a:t>Admin</a:t>
            </a:r>
            <a:r>
              <a:rPr lang="tr-TR" sz="2400" dirty="0"/>
              <a:t> can </a:t>
            </a:r>
            <a:r>
              <a:rPr lang="tr-TR" sz="2400" dirty="0" err="1"/>
              <a:t>update</a:t>
            </a:r>
            <a:r>
              <a:rPr lang="tr-TR" sz="2400" dirty="0"/>
              <a:t> </a:t>
            </a:r>
            <a:r>
              <a:rPr lang="tr-TR" sz="2400" dirty="0" err="1"/>
              <a:t>hospital</a:t>
            </a:r>
            <a:r>
              <a:rPr lang="tr-TR" sz="2400" dirty="0"/>
              <a:t>, </a:t>
            </a:r>
            <a:r>
              <a:rPr lang="tr-TR" sz="2400" dirty="0" err="1"/>
              <a:t>delete</a:t>
            </a:r>
            <a:r>
              <a:rPr lang="tr-TR" sz="2400" dirty="0"/>
              <a:t> </a:t>
            </a:r>
            <a:r>
              <a:rPr lang="tr-TR" sz="2400" dirty="0" err="1"/>
              <a:t>hospital</a:t>
            </a:r>
            <a:r>
              <a:rPr lang="tr-TR" sz="2400" dirty="0"/>
              <a:t> </a:t>
            </a:r>
            <a:r>
              <a:rPr lang="tr-TR" sz="2400" dirty="0" err="1"/>
              <a:t>or</a:t>
            </a:r>
            <a:r>
              <a:rPr lang="tr-TR" sz="2400" dirty="0"/>
              <a:t> </a:t>
            </a:r>
            <a:r>
              <a:rPr lang="tr-TR" sz="2400" dirty="0" err="1"/>
              <a:t>list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clinics</a:t>
            </a:r>
            <a:r>
              <a:rPr lang="tr-TR" sz="2400" dirty="0"/>
              <a:t> of </a:t>
            </a:r>
            <a:r>
              <a:rPr lang="tr-TR" sz="2400" dirty="0" err="1"/>
              <a:t>related</a:t>
            </a:r>
            <a:r>
              <a:rPr lang="tr-TR" sz="2400" dirty="0"/>
              <a:t> </a:t>
            </a:r>
            <a:r>
              <a:rPr lang="tr-TR" sz="2400" dirty="0" err="1"/>
              <a:t>hospital</a:t>
            </a:r>
            <a:r>
              <a:rPr lang="tr-TR" sz="2400" dirty="0"/>
              <a:t>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87037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B8B309DE-4267-4079-A473-68642C8B2B4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5" y="92091"/>
            <a:ext cx="5992525" cy="66283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DAB13B2-F141-4FC4-980C-6342B85C65A4}"/>
              </a:ext>
            </a:extLst>
          </p:cNvPr>
          <p:cNvSpPr txBox="1"/>
          <p:nvPr/>
        </p:nvSpPr>
        <p:spPr>
          <a:xfrm>
            <a:off x="6679904" y="577319"/>
            <a:ext cx="4590661" cy="5383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5C8AEDD4-8778-45F4-9BA1-37E3F8C20363}"/>
              </a:ext>
            </a:extLst>
          </p:cNvPr>
          <p:cNvSpPr txBox="1"/>
          <p:nvPr/>
        </p:nvSpPr>
        <p:spPr>
          <a:xfrm>
            <a:off x="6400800" y="937314"/>
            <a:ext cx="2461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This</a:t>
            </a:r>
            <a:r>
              <a:rPr lang="tr-TR" sz="2400" dirty="0"/>
              <a:t> is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page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update</a:t>
            </a:r>
            <a:r>
              <a:rPr lang="tr-TR" sz="2400" dirty="0"/>
              <a:t> </a:t>
            </a:r>
            <a:r>
              <a:rPr lang="tr-TR" sz="2400" dirty="0" err="1"/>
              <a:t>information</a:t>
            </a:r>
            <a:r>
              <a:rPr lang="tr-TR" sz="2400" dirty="0"/>
              <a:t> of </a:t>
            </a:r>
            <a:r>
              <a:rPr lang="tr-TR" sz="2400" dirty="0" err="1"/>
              <a:t>hospital</a:t>
            </a:r>
            <a:r>
              <a:rPr lang="tr-TR" sz="2400" dirty="0"/>
              <a:t>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504768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3FB0A354-0042-4856-88BF-44E9CF8DEFE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6" y="896917"/>
            <a:ext cx="6888382" cy="461307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C7953EAF-E699-43F6-AC6B-CB7CAE9F1AEB}"/>
              </a:ext>
            </a:extLst>
          </p:cNvPr>
          <p:cNvSpPr txBox="1"/>
          <p:nvPr/>
        </p:nvSpPr>
        <p:spPr>
          <a:xfrm>
            <a:off x="7070521" y="577319"/>
            <a:ext cx="4590661" cy="5383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4E7E08C7-6793-4EA2-9E0B-7B0C5882D3E6}"/>
              </a:ext>
            </a:extLst>
          </p:cNvPr>
          <p:cNvSpPr txBox="1"/>
          <p:nvPr/>
        </p:nvSpPr>
        <p:spPr>
          <a:xfrm>
            <a:off x="7070521" y="1139483"/>
            <a:ext cx="28190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Admin</a:t>
            </a:r>
            <a:r>
              <a:rPr lang="tr-TR" sz="2400" dirty="0"/>
              <a:t> can </a:t>
            </a:r>
            <a:r>
              <a:rPr lang="tr-TR" sz="2400" dirty="0" err="1"/>
              <a:t>add</a:t>
            </a:r>
            <a:r>
              <a:rPr lang="tr-TR" sz="2400" dirty="0"/>
              <a:t> a </a:t>
            </a:r>
            <a:r>
              <a:rPr lang="tr-TR" sz="2400" dirty="0" err="1"/>
              <a:t>clinic</a:t>
            </a:r>
            <a:r>
              <a:rPr lang="tr-TR" sz="2400" dirty="0"/>
              <a:t> </a:t>
            </a:r>
            <a:r>
              <a:rPr lang="tr-TR" sz="2400" dirty="0" err="1"/>
              <a:t>system</a:t>
            </a:r>
            <a:r>
              <a:rPr lang="tr-TR" sz="2400" dirty="0"/>
              <a:t>. First </a:t>
            </a:r>
            <a:r>
              <a:rPr lang="tr-TR" sz="2400" dirty="0" err="1"/>
              <a:t>select</a:t>
            </a:r>
            <a:r>
              <a:rPr lang="tr-TR" sz="2400" dirty="0"/>
              <a:t> </a:t>
            </a:r>
            <a:r>
              <a:rPr lang="tr-TR" sz="2400" dirty="0" err="1"/>
              <a:t>add</a:t>
            </a:r>
            <a:r>
              <a:rPr lang="tr-TR" sz="2400" dirty="0"/>
              <a:t> </a:t>
            </a:r>
            <a:r>
              <a:rPr lang="tr-TR" sz="2400" dirty="0" err="1"/>
              <a:t>clinic</a:t>
            </a:r>
            <a:r>
              <a:rPr lang="tr-TR" sz="2400" dirty="0"/>
              <a:t> </a:t>
            </a:r>
            <a:r>
              <a:rPr lang="tr-TR" sz="2400" dirty="0" err="1"/>
              <a:t>process</a:t>
            </a:r>
            <a:r>
              <a:rPr lang="tr-TR" sz="2400" dirty="0"/>
              <a:t> </a:t>
            </a:r>
            <a:r>
              <a:rPr lang="tr-TR" sz="2400" dirty="0" err="1"/>
              <a:t>from</a:t>
            </a:r>
            <a:r>
              <a:rPr lang="tr-TR" sz="2400" dirty="0"/>
              <a:t> main </a:t>
            </a:r>
            <a:r>
              <a:rPr lang="tr-TR" sz="2400" dirty="0" err="1"/>
              <a:t>navigation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then</a:t>
            </a:r>
            <a:r>
              <a:rPr lang="tr-TR" sz="2400" dirty="0"/>
              <a:t> </a:t>
            </a:r>
            <a:r>
              <a:rPr lang="tr-TR" sz="2400" dirty="0" err="1"/>
              <a:t>fills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related</a:t>
            </a:r>
            <a:r>
              <a:rPr lang="tr-TR" sz="2400" dirty="0"/>
              <a:t> </a:t>
            </a:r>
            <a:r>
              <a:rPr lang="tr-TR" sz="2400" dirty="0" err="1"/>
              <a:t>fields</a:t>
            </a:r>
            <a:r>
              <a:rPr lang="tr-TR" sz="2400" dirty="0"/>
              <a:t>. </a:t>
            </a:r>
            <a:r>
              <a:rPr lang="tr-TR" sz="2400" dirty="0" err="1"/>
              <a:t>After</a:t>
            </a:r>
            <a:r>
              <a:rPr lang="tr-TR" sz="2400" dirty="0"/>
              <a:t> </a:t>
            </a:r>
            <a:r>
              <a:rPr lang="tr-TR" sz="2400" dirty="0" err="1"/>
              <a:t>save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clinic</a:t>
            </a:r>
            <a:r>
              <a:rPr lang="tr-TR" sz="2400" dirty="0"/>
              <a:t> </a:t>
            </a:r>
            <a:r>
              <a:rPr lang="tr-TR" sz="2400" dirty="0" err="1"/>
              <a:t>clinic</a:t>
            </a:r>
            <a:r>
              <a:rPr lang="tr-TR" sz="2400" dirty="0"/>
              <a:t> can be </a:t>
            </a:r>
            <a:r>
              <a:rPr lang="tr-TR" sz="2400" dirty="0" err="1"/>
              <a:t>use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add</a:t>
            </a:r>
            <a:r>
              <a:rPr lang="tr-TR" sz="2400" dirty="0"/>
              <a:t> </a:t>
            </a:r>
            <a:r>
              <a:rPr lang="tr-TR" sz="2400" dirty="0" err="1"/>
              <a:t>doctor</a:t>
            </a:r>
            <a:r>
              <a:rPr lang="tr-TR" sz="2400" dirty="0"/>
              <a:t>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822082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E16DEA88-767D-4B24-AF3A-7FB882ECA5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33" y="83213"/>
            <a:ext cx="6196446" cy="64773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1547A88-978B-4EB5-BD32-82DD45704D60}"/>
              </a:ext>
            </a:extLst>
          </p:cNvPr>
          <p:cNvSpPr txBox="1"/>
          <p:nvPr/>
        </p:nvSpPr>
        <p:spPr>
          <a:xfrm>
            <a:off x="6679904" y="577319"/>
            <a:ext cx="4590661" cy="5383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5918905A-4407-45FA-A7FD-87312B2E0268}"/>
              </a:ext>
            </a:extLst>
          </p:cNvPr>
          <p:cNvSpPr txBox="1"/>
          <p:nvPr/>
        </p:nvSpPr>
        <p:spPr>
          <a:xfrm>
            <a:off x="6497024" y="896917"/>
            <a:ext cx="31393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Added</a:t>
            </a:r>
            <a:r>
              <a:rPr lang="tr-TR" sz="2400" dirty="0"/>
              <a:t> </a:t>
            </a:r>
            <a:r>
              <a:rPr lang="tr-TR" sz="2400" dirty="0" err="1"/>
              <a:t>clinics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listed</a:t>
            </a:r>
            <a:r>
              <a:rPr lang="tr-TR" sz="2400" dirty="0"/>
              <a:t> in </a:t>
            </a:r>
            <a:r>
              <a:rPr lang="tr-TR" sz="2400" dirty="0" err="1"/>
              <a:t>cliniclist</a:t>
            </a:r>
            <a:r>
              <a:rPr lang="tr-TR" sz="2400" dirty="0"/>
              <a:t> </a:t>
            </a:r>
            <a:r>
              <a:rPr lang="tr-TR" sz="2400" dirty="0" err="1"/>
              <a:t>section</a:t>
            </a:r>
            <a:r>
              <a:rPr lang="tr-TR" sz="2400" dirty="0"/>
              <a:t>. </a:t>
            </a:r>
            <a:r>
              <a:rPr lang="tr-TR" sz="2400" dirty="0" err="1"/>
              <a:t>Admin</a:t>
            </a:r>
            <a:r>
              <a:rPr lang="tr-TR" sz="2400" dirty="0"/>
              <a:t> can </a:t>
            </a:r>
            <a:r>
              <a:rPr lang="tr-TR" sz="2400" dirty="0" err="1"/>
              <a:t>update</a:t>
            </a:r>
            <a:r>
              <a:rPr lang="tr-TR" sz="2400" dirty="0"/>
              <a:t> </a:t>
            </a:r>
            <a:r>
              <a:rPr lang="tr-TR" sz="2400" dirty="0" err="1"/>
              <a:t>clinic</a:t>
            </a:r>
            <a:r>
              <a:rPr lang="tr-TR" sz="2400" dirty="0"/>
              <a:t>, </a:t>
            </a:r>
            <a:r>
              <a:rPr lang="tr-TR" sz="2400" dirty="0" err="1"/>
              <a:t>delete</a:t>
            </a:r>
            <a:r>
              <a:rPr lang="tr-TR" sz="2400" dirty="0"/>
              <a:t> </a:t>
            </a:r>
            <a:r>
              <a:rPr lang="tr-TR" sz="2400" dirty="0" err="1"/>
              <a:t>clinic</a:t>
            </a:r>
            <a:r>
              <a:rPr lang="tr-TR" sz="2400" dirty="0"/>
              <a:t> </a:t>
            </a:r>
            <a:r>
              <a:rPr lang="tr-TR" sz="2400" dirty="0" err="1"/>
              <a:t>or</a:t>
            </a:r>
            <a:r>
              <a:rPr lang="tr-TR" sz="2400" dirty="0"/>
              <a:t> </a:t>
            </a:r>
            <a:r>
              <a:rPr lang="tr-TR" sz="2400" dirty="0" err="1"/>
              <a:t>list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doctors</a:t>
            </a:r>
            <a:r>
              <a:rPr lang="tr-TR" sz="2400" dirty="0"/>
              <a:t> of </a:t>
            </a:r>
            <a:r>
              <a:rPr lang="tr-TR" sz="2400" dirty="0" err="1"/>
              <a:t>related</a:t>
            </a:r>
            <a:r>
              <a:rPr lang="tr-TR" sz="2400" dirty="0"/>
              <a:t> </a:t>
            </a:r>
            <a:r>
              <a:rPr lang="tr-TR" sz="2400" dirty="0" err="1"/>
              <a:t>clinic</a:t>
            </a:r>
            <a:r>
              <a:rPr lang="tr-TR" sz="2400" dirty="0"/>
              <a:t>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523480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31BA774-06DA-4B5B-A274-6A967027F32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4" y="784549"/>
            <a:ext cx="7063577" cy="48616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E4C5C40-4757-4971-B917-7BF054B671D6}"/>
              </a:ext>
            </a:extLst>
          </p:cNvPr>
          <p:cNvSpPr txBox="1"/>
          <p:nvPr/>
        </p:nvSpPr>
        <p:spPr>
          <a:xfrm>
            <a:off x="7239197" y="523491"/>
            <a:ext cx="4590661" cy="5383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6E2D56F-972E-4C07-94BD-074FB54CE795}"/>
              </a:ext>
            </a:extLst>
          </p:cNvPr>
          <p:cNvSpPr txBox="1"/>
          <p:nvPr/>
        </p:nvSpPr>
        <p:spPr>
          <a:xfrm>
            <a:off x="7239197" y="1490008"/>
            <a:ext cx="24618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This</a:t>
            </a:r>
            <a:r>
              <a:rPr lang="tr-TR" sz="2400" dirty="0"/>
              <a:t> is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page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update</a:t>
            </a:r>
            <a:r>
              <a:rPr lang="tr-TR" sz="2400" dirty="0"/>
              <a:t> </a:t>
            </a:r>
            <a:r>
              <a:rPr lang="tr-TR" sz="2400" dirty="0" err="1"/>
              <a:t>information</a:t>
            </a:r>
            <a:r>
              <a:rPr lang="tr-TR" sz="2400" dirty="0"/>
              <a:t> of </a:t>
            </a:r>
            <a:r>
              <a:rPr lang="tr-TR" sz="2400" dirty="0" err="1"/>
              <a:t>clinic</a:t>
            </a:r>
            <a:r>
              <a:rPr lang="tr-TR" sz="2400" dirty="0"/>
              <a:t>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119865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E2589D3D-21D8-4A71-BE59-8D24DAA34E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34" y="305156"/>
            <a:ext cx="6446041" cy="59180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ECF61B9E-4AE0-4FDD-B27F-6DC342CEEED8}"/>
              </a:ext>
            </a:extLst>
          </p:cNvPr>
          <p:cNvSpPr txBox="1"/>
          <p:nvPr/>
        </p:nvSpPr>
        <p:spPr>
          <a:xfrm>
            <a:off x="6955111" y="487980"/>
            <a:ext cx="4590661" cy="5383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D774235E-BB14-41AC-8815-5700D888E305}"/>
              </a:ext>
            </a:extLst>
          </p:cNvPr>
          <p:cNvSpPr txBox="1"/>
          <p:nvPr/>
        </p:nvSpPr>
        <p:spPr>
          <a:xfrm>
            <a:off x="6569475" y="1163229"/>
            <a:ext cx="31511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Admin</a:t>
            </a:r>
            <a:r>
              <a:rPr lang="tr-TR" sz="2400" dirty="0"/>
              <a:t> </a:t>
            </a:r>
            <a:r>
              <a:rPr lang="tr-TR" sz="2400" dirty="0" err="1"/>
              <a:t>add</a:t>
            </a:r>
            <a:r>
              <a:rPr lang="tr-TR" sz="2400" dirty="0"/>
              <a:t> </a:t>
            </a:r>
            <a:r>
              <a:rPr lang="tr-TR" sz="2400" dirty="0" err="1"/>
              <a:t>doctor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system</a:t>
            </a:r>
            <a:r>
              <a:rPr lang="tr-TR" sz="2400" dirty="0"/>
              <a:t> on </a:t>
            </a:r>
            <a:r>
              <a:rPr lang="tr-TR" sz="2400" dirty="0" err="1"/>
              <a:t>adddoctorpage</a:t>
            </a:r>
            <a:r>
              <a:rPr lang="tr-TR" sz="2400" dirty="0"/>
              <a:t>. </a:t>
            </a:r>
            <a:r>
              <a:rPr lang="tr-TR" sz="2400" dirty="0" err="1"/>
              <a:t>Process</a:t>
            </a:r>
            <a:r>
              <a:rPr lang="tr-TR" sz="2400" dirty="0"/>
              <a:t> </a:t>
            </a:r>
            <a:r>
              <a:rPr lang="tr-TR" sz="2400" dirty="0" err="1"/>
              <a:t>started</a:t>
            </a:r>
            <a:r>
              <a:rPr lang="tr-TR" sz="2400" dirty="0"/>
              <a:t> </a:t>
            </a:r>
            <a:r>
              <a:rPr lang="tr-TR" sz="2400" dirty="0" err="1"/>
              <a:t>by</a:t>
            </a:r>
            <a:r>
              <a:rPr lang="tr-TR" sz="2400" dirty="0"/>
              <a:t> </a:t>
            </a:r>
            <a:r>
              <a:rPr lang="tr-TR" sz="2400" dirty="0" err="1"/>
              <a:t>select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add</a:t>
            </a:r>
            <a:r>
              <a:rPr lang="tr-TR" sz="2400" dirty="0"/>
              <a:t> </a:t>
            </a:r>
            <a:r>
              <a:rPr lang="tr-TR" sz="2400" dirty="0" err="1"/>
              <a:t>doctor</a:t>
            </a:r>
            <a:r>
              <a:rPr lang="tr-TR" sz="2400" dirty="0"/>
              <a:t> </a:t>
            </a:r>
            <a:r>
              <a:rPr lang="tr-TR" sz="2400" dirty="0" err="1"/>
              <a:t>from</a:t>
            </a:r>
            <a:r>
              <a:rPr lang="tr-TR" sz="2400" dirty="0"/>
              <a:t> main </a:t>
            </a:r>
            <a:r>
              <a:rPr lang="tr-TR" sz="2400" dirty="0" err="1"/>
              <a:t>navigation</a:t>
            </a:r>
            <a:r>
              <a:rPr lang="tr-TR" sz="2400" dirty="0"/>
              <a:t>. </a:t>
            </a:r>
            <a:r>
              <a:rPr lang="tr-TR" sz="2400" dirty="0" err="1"/>
              <a:t>After</a:t>
            </a:r>
            <a:r>
              <a:rPr lang="tr-TR" sz="2400" dirty="0"/>
              <a:t> </a:t>
            </a:r>
            <a:r>
              <a:rPr lang="tr-TR" sz="2400" dirty="0" err="1"/>
              <a:t>admin</a:t>
            </a:r>
            <a:r>
              <a:rPr lang="tr-TR" sz="2400" dirty="0"/>
              <a:t> </a:t>
            </a:r>
            <a:r>
              <a:rPr lang="tr-TR" sz="2400" dirty="0" err="1"/>
              <a:t>save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doctor</a:t>
            </a:r>
            <a:r>
              <a:rPr lang="tr-TR" sz="2400" dirty="0"/>
              <a:t>. Schedule of </a:t>
            </a:r>
            <a:r>
              <a:rPr lang="tr-TR" sz="2400" dirty="0" err="1"/>
              <a:t>doctor</a:t>
            </a:r>
            <a:r>
              <a:rPr lang="tr-TR" sz="2400" dirty="0"/>
              <a:t> can be </a:t>
            </a:r>
            <a:r>
              <a:rPr lang="tr-TR" sz="2400" dirty="0" err="1"/>
              <a:t>create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236345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CC2FC5D6-6A24-4DD6-851D-FABEFA8CEAD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2" y="127602"/>
            <a:ext cx="6179713" cy="61577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3B839569-8F15-4230-AB4B-1B94659EE2F1}"/>
              </a:ext>
            </a:extLst>
          </p:cNvPr>
          <p:cNvSpPr txBox="1"/>
          <p:nvPr/>
        </p:nvSpPr>
        <p:spPr>
          <a:xfrm>
            <a:off x="6679904" y="577319"/>
            <a:ext cx="4590661" cy="5383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2C09314B-3668-43E4-BF8B-BEC346BEAE24}"/>
              </a:ext>
            </a:extLst>
          </p:cNvPr>
          <p:cNvSpPr txBox="1"/>
          <p:nvPr/>
        </p:nvSpPr>
        <p:spPr>
          <a:xfrm>
            <a:off x="6267635" y="577319"/>
            <a:ext cx="35094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Added</a:t>
            </a:r>
            <a:r>
              <a:rPr lang="tr-TR" sz="2400" dirty="0"/>
              <a:t> </a:t>
            </a:r>
            <a:r>
              <a:rPr lang="tr-TR" sz="2400" dirty="0" err="1"/>
              <a:t>doctors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listed</a:t>
            </a:r>
            <a:r>
              <a:rPr lang="tr-TR" sz="2400" dirty="0"/>
              <a:t> in </a:t>
            </a:r>
            <a:r>
              <a:rPr lang="tr-TR" sz="2400" dirty="0" err="1"/>
              <a:t>doctorlist</a:t>
            </a:r>
            <a:r>
              <a:rPr lang="tr-TR" sz="2400" dirty="0"/>
              <a:t> </a:t>
            </a:r>
            <a:r>
              <a:rPr lang="tr-TR" sz="2400" dirty="0" err="1"/>
              <a:t>section</a:t>
            </a:r>
            <a:r>
              <a:rPr lang="tr-TR" sz="2400" dirty="0"/>
              <a:t>. </a:t>
            </a:r>
            <a:r>
              <a:rPr lang="tr-TR" sz="2400" dirty="0" err="1"/>
              <a:t>Admin</a:t>
            </a:r>
            <a:r>
              <a:rPr lang="tr-TR" sz="2400" dirty="0"/>
              <a:t> can </a:t>
            </a:r>
            <a:r>
              <a:rPr lang="tr-TR" sz="2400" dirty="0" err="1"/>
              <a:t>update</a:t>
            </a:r>
            <a:r>
              <a:rPr lang="tr-TR" sz="2400" dirty="0"/>
              <a:t> </a:t>
            </a:r>
            <a:r>
              <a:rPr lang="tr-TR" sz="2400" dirty="0" err="1"/>
              <a:t>doctor</a:t>
            </a:r>
            <a:r>
              <a:rPr lang="tr-TR" sz="2400" dirty="0"/>
              <a:t>, </a:t>
            </a:r>
            <a:r>
              <a:rPr lang="tr-TR" sz="2400" dirty="0" err="1"/>
              <a:t>delete</a:t>
            </a:r>
            <a:r>
              <a:rPr lang="tr-TR" sz="2400" dirty="0"/>
              <a:t> </a:t>
            </a:r>
            <a:r>
              <a:rPr lang="tr-TR" sz="2400" dirty="0" err="1"/>
              <a:t>doctor</a:t>
            </a:r>
            <a:r>
              <a:rPr lang="tr-TR" sz="2400" dirty="0"/>
              <a:t> </a:t>
            </a:r>
            <a:r>
              <a:rPr lang="tr-TR" sz="2400" dirty="0" err="1"/>
              <a:t>or</a:t>
            </a:r>
            <a:r>
              <a:rPr lang="tr-TR" sz="2400" dirty="0"/>
              <a:t> </a:t>
            </a:r>
            <a:r>
              <a:rPr lang="tr-TR" sz="2400" dirty="0" err="1"/>
              <a:t>list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days</a:t>
            </a:r>
            <a:r>
              <a:rPr lang="tr-TR" sz="2400" dirty="0"/>
              <a:t> of </a:t>
            </a:r>
            <a:r>
              <a:rPr lang="tr-TR" sz="2400" dirty="0" err="1"/>
              <a:t>related</a:t>
            </a:r>
            <a:r>
              <a:rPr lang="tr-TR" sz="2400" dirty="0"/>
              <a:t> </a:t>
            </a:r>
            <a:r>
              <a:rPr lang="tr-TR" sz="2400" dirty="0" err="1"/>
              <a:t>doctor</a:t>
            </a:r>
            <a:r>
              <a:rPr lang="tr-TR" sz="2400" dirty="0"/>
              <a:t>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792117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B0F69417-C18E-40A6-BF3B-FFA4596EB3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6" y="385054"/>
            <a:ext cx="6570329" cy="59092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1D005D11-79E0-451F-B660-85D6FCF88993}"/>
              </a:ext>
            </a:extLst>
          </p:cNvPr>
          <p:cNvSpPr txBox="1"/>
          <p:nvPr/>
        </p:nvSpPr>
        <p:spPr>
          <a:xfrm>
            <a:off x="6839702" y="541247"/>
            <a:ext cx="4590661" cy="5383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713D517C-EC57-4E8F-9A9D-BBAC473999A2}"/>
              </a:ext>
            </a:extLst>
          </p:cNvPr>
          <p:cNvSpPr txBox="1"/>
          <p:nvPr/>
        </p:nvSpPr>
        <p:spPr>
          <a:xfrm>
            <a:off x="6839702" y="1308295"/>
            <a:ext cx="3021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This</a:t>
            </a:r>
            <a:r>
              <a:rPr lang="tr-TR" sz="2400" dirty="0"/>
              <a:t> is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page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update</a:t>
            </a:r>
            <a:r>
              <a:rPr lang="tr-TR" sz="2400" dirty="0"/>
              <a:t> </a:t>
            </a:r>
            <a:r>
              <a:rPr lang="tr-TR" sz="2400" dirty="0" err="1"/>
              <a:t>information</a:t>
            </a:r>
            <a:r>
              <a:rPr lang="tr-TR" sz="2400" dirty="0"/>
              <a:t> of </a:t>
            </a:r>
            <a:r>
              <a:rPr lang="tr-TR" sz="2400" dirty="0" err="1"/>
              <a:t>doctor</a:t>
            </a:r>
            <a:r>
              <a:rPr lang="tr-TR" sz="2400" dirty="0"/>
              <a:t>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72701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396CD68-AFA6-422E-ACFE-3A6EA5CD0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6" y="76850"/>
            <a:ext cx="6137507" cy="6715836"/>
          </a:xfr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385F407D-902A-4ACF-B467-D517D6C50CA1}"/>
              </a:ext>
            </a:extLst>
          </p:cNvPr>
          <p:cNvSpPr txBox="1"/>
          <p:nvPr/>
        </p:nvSpPr>
        <p:spPr>
          <a:xfrm>
            <a:off x="6569612" y="1589650"/>
            <a:ext cx="2982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Registerpage</a:t>
            </a:r>
            <a:r>
              <a:rPr lang="tr-TR" sz="2400" dirty="0"/>
              <a:t> </a:t>
            </a:r>
            <a:r>
              <a:rPr lang="tr-TR" sz="2400" dirty="0" err="1"/>
              <a:t>allows</a:t>
            </a:r>
            <a:r>
              <a:rPr lang="tr-TR" sz="2400" dirty="0"/>
              <a:t> </a:t>
            </a:r>
            <a:r>
              <a:rPr lang="tr-TR" sz="2400" dirty="0" err="1"/>
              <a:t>users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create</a:t>
            </a:r>
            <a:r>
              <a:rPr lang="tr-TR" sz="2400" dirty="0"/>
              <a:t> an </a:t>
            </a:r>
            <a:r>
              <a:rPr lang="tr-TR" sz="2400" dirty="0" err="1"/>
              <a:t>account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use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website</a:t>
            </a:r>
            <a:r>
              <a:rPr lang="tr-TR" sz="2400" dirty="0"/>
              <a:t> </a:t>
            </a:r>
            <a:r>
              <a:rPr lang="tr-TR" sz="2400" dirty="0" err="1"/>
              <a:t>fully</a:t>
            </a:r>
            <a:r>
              <a:rPr lang="tr-T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46898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31DD06A5-5A62-4511-A70B-43E821C7651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" y="553730"/>
            <a:ext cx="6347063" cy="52611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22852A7E-6ECB-4853-BD73-22EEB04C617D}"/>
              </a:ext>
            </a:extLst>
          </p:cNvPr>
          <p:cNvSpPr txBox="1"/>
          <p:nvPr/>
        </p:nvSpPr>
        <p:spPr>
          <a:xfrm>
            <a:off x="6768681" y="553730"/>
            <a:ext cx="4590661" cy="5383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202D2DB8-0AE2-4F63-B93A-8E9E753E9E54}"/>
              </a:ext>
            </a:extLst>
          </p:cNvPr>
          <p:cNvSpPr txBox="1"/>
          <p:nvPr/>
        </p:nvSpPr>
        <p:spPr>
          <a:xfrm>
            <a:off x="6427433" y="1125415"/>
            <a:ext cx="34058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Admin</a:t>
            </a:r>
            <a:r>
              <a:rPr lang="tr-TR" sz="2400" dirty="0"/>
              <a:t> </a:t>
            </a:r>
            <a:r>
              <a:rPr lang="tr-TR" sz="2400" dirty="0" err="1"/>
              <a:t>creates</a:t>
            </a:r>
            <a:r>
              <a:rPr lang="tr-TR" sz="2400" dirty="0"/>
              <a:t> </a:t>
            </a:r>
            <a:r>
              <a:rPr lang="tr-TR" sz="2400" dirty="0" err="1"/>
              <a:t>doctors</a:t>
            </a:r>
            <a:r>
              <a:rPr lang="tr-TR" sz="2400" dirty="0"/>
              <a:t> Schedule </a:t>
            </a:r>
            <a:r>
              <a:rPr lang="tr-TR" sz="2400" dirty="0" err="1"/>
              <a:t>day</a:t>
            </a:r>
            <a:r>
              <a:rPr lang="tr-TR" sz="2400" dirty="0"/>
              <a:t> </a:t>
            </a:r>
            <a:r>
              <a:rPr lang="tr-TR" sz="2400" dirty="0" err="1"/>
              <a:t>by</a:t>
            </a:r>
            <a:r>
              <a:rPr lang="tr-TR" sz="2400" dirty="0"/>
              <a:t> </a:t>
            </a:r>
            <a:r>
              <a:rPr lang="tr-TR" sz="2400" dirty="0" err="1"/>
              <a:t>select</a:t>
            </a:r>
            <a:r>
              <a:rPr lang="tr-TR" sz="2400" dirty="0"/>
              <a:t> </a:t>
            </a:r>
            <a:r>
              <a:rPr lang="tr-TR" sz="2400" dirty="0" err="1"/>
              <a:t>add</a:t>
            </a:r>
            <a:r>
              <a:rPr lang="tr-TR" sz="2400" dirty="0"/>
              <a:t> </a:t>
            </a:r>
            <a:r>
              <a:rPr lang="tr-TR" sz="2400" dirty="0" err="1"/>
              <a:t>day</a:t>
            </a:r>
            <a:r>
              <a:rPr lang="tr-TR" sz="2400" dirty="0"/>
              <a:t> </a:t>
            </a:r>
            <a:r>
              <a:rPr lang="tr-TR" sz="2400" dirty="0" err="1"/>
              <a:t>from</a:t>
            </a:r>
            <a:r>
              <a:rPr lang="tr-TR" sz="2400" dirty="0"/>
              <a:t> main </a:t>
            </a:r>
            <a:r>
              <a:rPr lang="tr-TR" sz="2400" dirty="0" err="1"/>
              <a:t>navigation</a:t>
            </a:r>
            <a:r>
              <a:rPr lang="tr-TR" sz="2400" dirty="0"/>
              <a:t>. </a:t>
            </a:r>
            <a:r>
              <a:rPr lang="tr-TR" sz="2400" dirty="0" err="1"/>
              <a:t>After</a:t>
            </a:r>
            <a:r>
              <a:rPr lang="tr-TR" sz="2400" dirty="0"/>
              <a:t> </a:t>
            </a:r>
            <a:r>
              <a:rPr lang="tr-TR" sz="2400" dirty="0" err="1"/>
              <a:t>page</a:t>
            </a:r>
            <a:r>
              <a:rPr lang="tr-TR" sz="2400" dirty="0"/>
              <a:t> </a:t>
            </a:r>
            <a:r>
              <a:rPr lang="tr-TR" sz="2400" dirty="0" err="1"/>
              <a:t>load</a:t>
            </a:r>
            <a:r>
              <a:rPr lang="tr-TR" sz="2400" dirty="0"/>
              <a:t> </a:t>
            </a:r>
            <a:r>
              <a:rPr lang="tr-TR" sz="2400" dirty="0" err="1"/>
              <a:t>selected</a:t>
            </a:r>
            <a:r>
              <a:rPr lang="tr-TR" sz="2400" dirty="0"/>
              <a:t> </a:t>
            </a:r>
            <a:r>
              <a:rPr lang="tr-TR" sz="2400" dirty="0" err="1"/>
              <a:t>day</a:t>
            </a:r>
            <a:r>
              <a:rPr lang="tr-TR" sz="2400" dirty="0"/>
              <a:t> is </a:t>
            </a:r>
            <a:r>
              <a:rPr lang="tr-TR" sz="2400" dirty="0" err="1"/>
              <a:t>assigned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doctor</a:t>
            </a:r>
            <a:r>
              <a:rPr lang="tr-TR" sz="2400" dirty="0"/>
              <a:t>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221036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936C032E-F4C9-4BA4-879A-3139B99D927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" y="615874"/>
            <a:ext cx="6648904" cy="53499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F0223892-4A6B-498E-BFA6-246F039D15ED}"/>
              </a:ext>
            </a:extLst>
          </p:cNvPr>
          <p:cNvSpPr txBox="1"/>
          <p:nvPr/>
        </p:nvSpPr>
        <p:spPr>
          <a:xfrm>
            <a:off x="6999500" y="582030"/>
            <a:ext cx="4590661" cy="5383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1DFEE61-D538-40CB-96D5-3E68570DC369}"/>
              </a:ext>
            </a:extLst>
          </p:cNvPr>
          <p:cNvSpPr txBox="1"/>
          <p:nvPr/>
        </p:nvSpPr>
        <p:spPr>
          <a:xfrm>
            <a:off x="6729274" y="1237958"/>
            <a:ext cx="32777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Added</a:t>
            </a:r>
            <a:r>
              <a:rPr lang="tr-TR" sz="2400" dirty="0"/>
              <a:t> </a:t>
            </a:r>
            <a:r>
              <a:rPr lang="tr-TR" sz="2400" dirty="0" err="1"/>
              <a:t>days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listed</a:t>
            </a:r>
            <a:r>
              <a:rPr lang="tr-TR" sz="2400" dirty="0"/>
              <a:t> in </a:t>
            </a:r>
            <a:r>
              <a:rPr lang="tr-TR" sz="2400" dirty="0" err="1"/>
              <a:t>daylist</a:t>
            </a:r>
            <a:r>
              <a:rPr lang="tr-TR" sz="2400" dirty="0"/>
              <a:t> </a:t>
            </a:r>
            <a:r>
              <a:rPr lang="tr-TR" sz="2400" dirty="0" err="1"/>
              <a:t>section</a:t>
            </a:r>
            <a:r>
              <a:rPr lang="tr-TR" sz="2400" dirty="0"/>
              <a:t>. </a:t>
            </a:r>
            <a:r>
              <a:rPr lang="tr-TR" sz="2400" dirty="0" err="1"/>
              <a:t>Admin</a:t>
            </a:r>
            <a:r>
              <a:rPr lang="tr-TR" sz="2400" dirty="0"/>
              <a:t> can </a:t>
            </a:r>
            <a:r>
              <a:rPr lang="tr-TR" sz="2400" dirty="0" err="1"/>
              <a:t>update</a:t>
            </a:r>
            <a:r>
              <a:rPr lang="tr-TR" sz="2400" dirty="0"/>
              <a:t> </a:t>
            </a:r>
            <a:r>
              <a:rPr lang="tr-TR" sz="2400" dirty="0" err="1"/>
              <a:t>day</a:t>
            </a:r>
            <a:r>
              <a:rPr lang="tr-TR" sz="2400" dirty="0"/>
              <a:t>, </a:t>
            </a:r>
            <a:r>
              <a:rPr lang="tr-TR" sz="2400" dirty="0" err="1"/>
              <a:t>delete</a:t>
            </a:r>
            <a:r>
              <a:rPr lang="tr-TR" sz="2400" dirty="0"/>
              <a:t> </a:t>
            </a:r>
            <a:r>
              <a:rPr lang="tr-TR" sz="2400" dirty="0" err="1"/>
              <a:t>day</a:t>
            </a:r>
            <a:r>
              <a:rPr lang="tr-TR" sz="2400" dirty="0"/>
              <a:t> </a:t>
            </a:r>
            <a:r>
              <a:rPr lang="tr-TR" sz="2400" dirty="0" err="1"/>
              <a:t>or</a:t>
            </a:r>
            <a:r>
              <a:rPr lang="tr-TR" sz="2400" dirty="0"/>
              <a:t> </a:t>
            </a:r>
            <a:r>
              <a:rPr lang="tr-TR" sz="2400" dirty="0" err="1"/>
              <a:t>list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hours</a:t>
            </a:r>
            <a:r>
              <a:rPr lang="tr-TR" sz="2400" dirty="0"/>
              <a:t> of </a:t>
            </a:r>
            <a:r>
              <a:rPr lang="tr-TR" sz="2400" dirty="0" err="1"/>
              <a:t>related</a:t>
            </a:r>
            <a:r>
              <a:rPr lang="tr-TR" sz="2400" dirty="0"/>
              <a:t> </a:t>
            </a:r>
            <a:r>
              <a:rPr lang="tr-TR" sz="2400" dirty="0" err="1"/>
              <a:t>day</a:t>
            </a:r>
            <a:r>
              <a:rPr lang="tr-TR" sz="2400" dirty="0"/>
              <a:t>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581204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6AF44FFB-A047-4105-ACA3-52F87CFA5D7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5" y="642506"/>
            <a:ext cx="6870846" cy="53765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CAC8276D-E0BD-40BD-A1BA-9462EE301B20}"/>
              </a:ext>
            </a:extLst>
          </p:cNvPr>
          <p:cNvSpPr txBox="1"/>
          <p:nvPr/>
        </p:nvSpPr>
        <p:spPr>
          <a:xfrm>
            <a:off x="7203687" y="568442"/>
            <a:ext cx="4590661" cy="5383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8E7183AB-C030-4BCA-9631-82BB504DAC26}"/>
              </a:ext>
            </a:extLst>
          </p:cNvPr>
          <p:cNvSpPr txBox="1"/>
          <p:nvPr/>
        </p:nvSpPr>
        <p:spPr>
          <a:xfrm>
            <a:off x="6968971" y="1350498"/>
            <a:ext cx="2962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This</a:t>
            </a:r>
            <a:r>
              <a:rPr lang="tr-TR" sz="2400" dirty="0"/>
              <a:t> is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page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update</a:t>
            </a:r>
            <a:r>
              <a:rPr lang="tr-TR" sz="2400" dirty="0"/>
              <a:t> </a:t>
            </a:r>
            <a:r>
              <a:rPr lang="tr-TR" sz="2400" dirty="0" err="1"/>
              <a:t>information</a:t>
            </a:r>
            <a:r>
              <a:rPr lang="tr-TR" sz="2400" dirty="0"/>
              <a:t> of </a:t>
            </a:r>
            <a:r>
              <a:rPr lang="tr-TR" sz="2400" dirty="0" err="1"/>
              <a:t>day</a:t>
            </a:r>
            <a:r>
              <a:rPr lang="tr-TR" sz="2400" dirty="0"/>
              <a:t>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859170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10AB9B4-63C9-409D-A550-2497836BA3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35" y="678017"/>
            <a:ext cx="6622271" cy="50658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1A669F1-8552-459A-81DF-8D84A1C050AC}"/>
              </a:ext>
            </a:extLst>
          </p:cNvPr>
          <p:cNvSpPr txBox="1"/>
          <p:nvPr/>
        </p:nvSpPr>
        <p:spPr>
          <a:xfrm>
            <a:off x="6937357" y="586197"/>
            <a:ext cx="4590661" cy="5383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2F5590F3-0C71-4D48-813D-67A652D35BFD}"/>
              </a:ext>
            </a:extLst>
          </p:cNvPr>
          <p:cNvSpPr txBox="1"/>
          <p:nvPr/>
        </p:nvSpPr>
        <p:spPr>
          <a:xfrm>
            <a:off x="6755906" y="1318108"/>
            <a:ext cx="32898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Admin</a:t>
            </a:r>
            <a:r>
              <a:rPr lang="tr-TR" sz="2400" dirty="0"/>
              <a:t> can </a:t>
            </a:r>
            <a:r>
              <a:rPr lang="tr-TR" sz="2400" dirty="0" err="1"/>
              <a:t>add</a:t>
            </a:r>
            <a:r>
              <a:rPr lang="tr-TR" sz="2400" dirty="0"/>
              <a:t> </a:t>
            </a:r>
            <a:r>
              <a:rPr lang="tr-TR" sz="2400" dirty="0" err="1"/>
              <a:t>hour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a </a:t>
            </a:r>
            <a:r>
              <a:rPr lang="tr-TR" sz="2400" dirty="0" err="1"/>
              <a:t>doctors</a:t>
            </a:r>
            <a:r>
              <a:rPr lang="tr-TR" sz="2400" dirty="0"/>
              <a:t> </a:t>
            </a:r>
            <a:r>
              <a:rPr lang="tr-TR" sz="2400" dirty="0" err="1"/>
              <a:t>work</a:t>
            </a:r>
            <a:r>
              <a:rPr lang="tr-TR" sz="2400" dirty="0"/>
              <a:t> Schedule. </a:t>
            </a:r>
            <a:r>
              <a:rPr lang="tr-TR" sz="2400" dirty="0" err="1"/>
              <a:t>Add</a:t>
            </a:r>
            <a:r>
              <a:rPr lang="tr-TR" sz="2400" dirty="0"/>
              <a:t> </a:t>
            </a:r>
            <a:r>
              <a:rPr lang="tr-TR" sz="2400" dirty="0" err="1"/>
              <a:t>hour</a:t>
            </a:r>
            <a:r>
              <a:rPr lang="tr-TR" sz="2400" dirty="0"/>
              <a:t> </a:t>
            </a:r>
            <a:r>
              <a:rPr lang="tr-TR" sz="2400" dirty="0" err="1"/>
              <a:t>process</a:t>
            </a:r>
            <a:r>
              <a:rPr lang="tr-TR" sz="2400" dirty="0"/>
              <a:t> </a:t>
            </a:r>
            <a:r>
              <a:rPr lang="tr-TR" sz="2400" dirty="0" err="1"/>
              <a:t>selected</a:t>
            </a:r>
            <a:r>
              <a:rPr lang="tr-TR" sz="2400" dirty="0"/>
              <a:t> </a:t>
            </a:r>
            <a:r>
              <a:rPr lang="tr-TR" sz="2400" dirty="0" err="1"/>
              <a:t>from</a:t>
            </a:r>
            <a:r>
              <a:rPr lang="tr-TR" sz="2400" dirty="0"/>
              <a:t> main </a:t>
            </a:r>
            <a:r>
              <a:rPr lang="tr-TR" sz="2400" dirty="0" err="1"/>
              <a:t>navigation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addhourpage</a:t>
            </a:r>
            <a:r>
              <a:rPr lang="tr-TR" sz="2400" dirty="0"/>
              <a:t> </a:t>
            </a:r>
            <a:r>
              <a:rPr lang="tr-TR" sz="2400" dirty="0" err="1"/>
              <a:t>loaded</a:t>
            </a:r>
            <a:r>
              <a:rPr lang="tr-TR" sz="2400" dirty="0"/>
              <a:t>. </a:t>
            </a:r>
            <a:r>
              <a:rPr lang="tr-TR" sz="2400" dirty="0" err="1"/>
              <a:t>Admin</a:t>
            </a:r>
            <a:r>
              <a:rPr lang="tr-TR" sz="2400" dirty="0"/>
              <a:t> </a:t>
            </a:r>
            <a:r>
              <a:rPr lang="tr-TR" sz="2400" dirty="0" err="1"/>
              <a:t>Assign</a:t>
            </a:r>
            <a:r>
              <a:rPr lang="tr-TR" sz="2400" dirty="0"/>
              <a:t> a </a:t>
            </a:r>
            <a:r>
              <a:rPr lang="tr-TR" sz="2400" dirty="0" err="1"/>
              <a:t>work</a:t>
            </a:r>
            <a:r>
              <a:rPr lang="tr-TR" sz="2400" dirty="0"/>
              <a:t> </a:t>
            </a:r>
            <a:r>
              <a:rPr lang="tr-TR" sz="2400" dirty="0" err="1"/>
              <a:t>hour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a </a:t>
            </a:r>
            <a:r>
              <a:rPr lang="tr-TR" sz="2400" dirty="0" err="1"/>
              <a:t>doctor</a:t>
            </a:r>
            <a:r>
              <a:rPr lang="tr-TR" sz="2400" dirty="0"/>
              <a:t> </a:t>
            </a:r>
            <a:r>
              <a:rPr lang="tr-TR" sz="2400" dirty="0" err="1"/>
              <a:t>with</a:t>
            </a:r>
            <a:r>
              <a:rPr lang="tr-TR" sz="2400" dirty="0"/>
              <a:t> </a:t>
            </a:r>
            <a:r>
              <a:rPr lang="tr-TR" sz="2400" dirty="0" err="1"/>
              <a:t>day</a:t>
            </a:r>
            <a:r>
              <a:rPr lang="tr-TR" sz="2400" dirty="0"/>
              <a:t>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369026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DBA3D617-54D1-4DDC-A632-F8857A39B0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0" y="660263"/>
            <a:ext cx="6924462" cy="534685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B474760-7248-4FC5-B632-03171B9EBF44}"/>
              </a:ext>
            </a:extLst>
          </p:cNvPr>
          <p:cNvSpPr txBox="1"/>
          <p:nvPr/>
        </p:nvSpPr>
        <p:spPr>
          <a:xfrm>
            <a:off x="7301341" y="623354"/>
            <a:ext cx="4590661" cy="5383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83ACC160-FBF6-4638-8AAB-35AAE962EB6A}"/>
              </a:ext>
            </a:extLst>
          </p:cNvPr>
          <p:cNvSpPr txBox="1"/>
          <p:nvPr/>
        </p:nvSpPr>
        <p:spPr>
          <a:xfrm>
            <a:off x="7004482" y="1120676"/>
            <a:ext cx="2645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Added</a:t>
            </a:r>
            <a:r>
              <a:rPr lang="tr-TR" sz="2400" dirty="0"/>
              <a:t> </a:t>
            </a:r>
            <a:r>
              <a:rPr lang="tr-TR" sz="2400" dirty="0" err="1"/>
              <a:t>hours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listed</a:t>
            </a:r>
            <a:r>
              <a:rPr lang="tr-TR" sz="2400" dirty="0"/>
              <a:t> in </a:t>
            </a:r>
            <a:r>
              <a:rPr lang="tr-TR" sz="2400" dirty="0" err="1"/>
              <a:t>hourlist</a:t>
            </a:r>
            <a:r>
              <a:rPr lang="tr-TR" sz="2400" dirty="0"/>
              <a:t> </a:t>
            </a:r>
            <a:r>
              <a:rPr lang="tr-TR" sz="2400" dirty="0" err="1"/>
              <a:t>section</a:t>
            </a:r>
            <a:r>
              <a:rPr lang="tr-TR" sz="2400" dirty="0"/>
              <a:t>. </a:t>
            </a:r>
            <a:r>
              <a:rPr lang="tr-TR" sz="2400" dirty="0" err="1"/>
              <a:t>Admin</a:t>
            </a:r>
            <a:r>
              <a:rPr lang="tr-TR" sz="2400" dirty="0"/>
              <a:t> can </a:t>
            </a:r>
            <a:r>
              <a:rPr lang="tr-TR" sz="2400" dirty="0" err="1"/>
              <a:t>update</a:t>
            </a:r>
            <a:r>
              <a:rPr lang="tr-TR" sz="2400" dirty="0"/>
              <a:t> </a:t>
            </a:r>
            <a:r>
              <a:rPr lang="tr-TR" sz="2400" dirty="0" err="1"/>
              <a:t>hour</a:t>
            </a:r>
            <a:r>
              <a:rPr lang="tr-TR" sz="2400" dirty="0"/>
              <a:t> </a:t>
            </a:r>
            <a:r>
              <a:rPr lang="tr-TR" sz="2400" dirty="0" err="1"/>
              <a:t>or</a:t>
            </a:r>
            <a:r>
              <a:rPr lang="tr-TR" sz="2400" dirty="0"/>
              <a:t> </a:t>
            </a:r>
            <a:r>
              <a:rPr lang="tr-TR" sz="2400" dirty="0" err="1"/>
              <a:t>delete</a:t>
            </a:r>
            <a:r>
              <a:rPr lang="tr-TR" sz="2400" dirty="0"/>
              <a:t> </a:t>
            </a:r>
            <a:r>
              <a:rPr lang="tr-TR" sz="2400" dirty="0" err="1"/>
              <a:t>hour</a:t>
            </a:r>
            <a:r>
              <a:rPr lang="tr-TR" sz="2400" dirty="0"/>
              <a:t>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258322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17CD40B3-1E76-425A-A1DC-33C48BB2B8E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5" y="491586"/>
            <a:ext cx="6640026" cy="55541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AC30342D-B77A-49CA-A8C4-92E7CD5CA752}"/>
              </a:ext>
            </a:extLst>
          </p:cNvPr>
          <p:cNvSpPr txBox="1"/>
          <p:nvPr/>
        </p:nvSpPr>
        <p:spPr>
          <a:xfrm>
            <a:off x="6884090" y="576757"/>
            <a:ext cx="4590661" cy="5383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8E299D94-F9CE-4B97-86D8-21E08876A7B4}"/>
              </a:ext>
            </a:extLst>
          </p:cNvPr>
          <p:cNvSpPr txBox="1"/>
          <p:nvPr/>
        </p:nvSpPr>
        <p:spPr>
          <a:xfrm>
            <a:off x="6738151" y="1477108"/>
            <a:ext cx="3019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This</a:t>
            </a:r>
            <a:r>
              <a:rPr lang="tr-TR" sz="2400" dirty="0"/>
              <a:t> is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page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update</a:t>
            </a:r>
            <a:r>
              <a:rPr lang="tr-TR" sz="2400" dirty="0"/>
              <a:t> </a:t>
            </a:r>
            <a:r>
              <a:rPr lang="tr-TR" sz="2400" dirty="0" err="1"/>
              <a:t>information</a:t>
            </a:r>
            <a:r>
              <a:rPr lang="tr-TR" sz="2400" dirty="0"/>
              <a:t> of </a:t>
            </a:r>
            <a:r>
              <a:rPr lang="tr-TR" sz="2400" dirty="0" err="1"/>
              <a:t>hour</a:t>
            </a:r>
            <a:r>
              <a:rPr lang="tr-TR" sz="2400" dirty="0"/>
              <a:t>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566119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94655888-1681-439A-AA24-5C4487FBA7A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1" y="686895"/>
            <a:ext cx="7188567" cy="52966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F324C693-C6B4-43F2-92D0-AB081F9A61CA}"/>
              </a:ext>
            </a:extLst>
          </p:cNvPr>
          <p:cNvSpPr txBox="1"/>
          <p:nvPr/>
        </p:nvSpPr>
        <p:spPr>
          <a:xfrm>
            <a:off x="7434506" y="643340"/>
            <a:ext cx="4590661" cy="5383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E68570A7-F88B-4E98-94B8-C19C973E3235}"/>
              </a:ext>
            </a:extLst>
          </p:cNvPr>
          <p:cNvSpPr txBox="1"/>
          <p:nvPr/>
        </p:nvSpPr>
        <p:spPr>
          <a:xfrm>
            <a:off x="7434506" y="1570082"/>
            <a:ext cx="2694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Admin</a:t>
            </a:r>
            <a:r>
              <a:rPr lang="tr-TR" sz="2400" dirty="0"/>
              <a:t> </a:t>
            </a:r>
            <a:r>
              <a:rPr lang="tr-TR" sz="2400" dirty="0" err="1"/>
              <a:t>see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userlist</a:t>
            </a:r>
            <a:r>
              <a:rPr lang="tr-TR" sz="2400" dirty="0"/>
              <a:t> </a:t>
            </a:r>
            <a:r>
              <a:rPr lang="tr-TR" sz="2400" dirty="0" err="1"/>
              <a:t>by</a:t>
            </a:r>
            <a:r>
              <a:rPr lang="tr-TR" sz="2400" dirty="0"/>
              <a:t> </a:t>
            </a:r>
            <a:r>
              <a:rPr lang="tr-TR" sz="2400" dirty="0" err="1"/>
              <a:t>select</a:t>
            </a:r>
            <a:r>
              <a:rPr lang="tr-TR" sz="2400" dirty="0"/>
              <a:t> </a:t>
            </a:r>
            <a:r>
              <a:rPr lang="tr-TR" sz="2400" dirty="0" err="1"/>
              <a:t>users</a:t>
            </a:r>
            <a:r>
              <a:rPr lang="tr-TR" sz="2400" dirty="0"/>
              <a:t> </a:t>
            </a:r>
            <a:r>
              <a:rPr lang="tr-TR" sz="2400" dirty="0" err="1"/>
              <a:t>from</a:t>
            </a:r>
            <a:r>
              <a:rPr lang="tr-TR" sz="2400" dirty="0"/>
              <a:t> main </a:t>
            </a:r>
            <a:r>
              <a:rPr lang="tr-TR" sz="2400" dirty="0" err="1"/>
              <a:t>navigation</a:t>
            </a:r>
            <a:r>
              <a:rPr lang="tr-TR" sz="2400" dirty="0"/>
              <a:t>. </a:t>
            </a:r>
            <a:r>
              <a:rPr lang="tr-TR" sz="2400" dirty="0" err="1"/>
              <a:t>In</a:t>
            </a:r>
            <a:r>
              <a:rPr lang="tr-TR" sz="2400" dirty="0"/>
              <a:t> </a:t>
            </a:r>
            <a:r>
              <a:rPr lang="tr-TR" sz="2400" dirty="0" err="1"/>
              <a:t>this</a:t>
            </a:r>
            <a:r>
              <a:rPr lang="tr-TR" sz="2400" dirty="0"/>
              <a:t> </a:t>
            </a:r>
            <a:r>
              <a:rPr lang="tr-TR" sz="2400" dirty="0" err="1"/>
              <a:t>page</a:t>
            </a:r>
            <a:r>
              <a:rPr lang="tr-TR" sz="2400" dirty="0"/>
              <a:t> </a:t>
            </a:r>
            <a:r>
              <a:rPr lang="tr-TR" sz="2400" dirty="0" err="1"/>
              <a:t>admin</a:t>
            </a:r>
            <a:r>
              <a:rPr lang="tr-TR" sz="2400" dirty="0"/>
              <a:t> can </a:t>
            </a:r>
            <a:r>
              <a:rPr lang="tr-TR" sz="2400" dirty="0" err="1"/>
              <a:t>delete</a:t>
            </a:r>
            <a:r>
              <a:rPr lang="tr-TR" sz="2400" dirty="0"/>
              <a:t> a user.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4897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5455D004-2D7C-4A85-8E58-59CD20BD1BE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0" y="500464"/>
            <a:ext cx="6851216" cy="54564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1FFB6E86-11E2-435D-8A70-120DD62B980E}"/>
              </a:ext>
            </a:extLst>
          </p:cNvPr>
          <p:cNvSpPr txBox="1"/>
          <p:nvPr/>
        </p:nvSpPr>
        <p:spPr>
          <a:xfrm>
            <a:off x="7203687" y="500464"/>
            <a:ext cx="4590661" cy="5383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E3B6B31A-5722-4CA0-B999-75CD14DB48FF}"/>
              </a:ext>
            </a:extLst>
          </p:cNvPr>
          <p:cNvSpPr txBox="1"/>
          <p:nvPr/>
        </p:nvSpPr>
        <p:spPr>
          <a:xfrm>
            <a:off x="6951216" y="1153551"/>
            <a:ext cx="32619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Admin</a:t>
            </a:r>
            <a:r>
              <a:rPr lang="tr-TR" sz="2400" dirty="0"/>
              <a:t> can </a:t>
            </a:r>
            <a:r>
              <a:rPr lang="tr-TR" sz="2400" dirty="0" err="1"/>
              <a:t>list</a:t>
            </a:r>
            <a:r>
              <a:rPr lang="tr-TR" sz="2400" dirty="0"/>
              <a:t> </a:t>
            </a:r>
            <a:r>
              <a:rPr lang="tr-TR" sz="2400" dirty="0" err="1"/>
              <a:t>comments</a:t>
            </a:r>
            <a:r>
              <a:rPr lang="tr-TR" sz="2400" dirty="0"/>
              <a:t> </a:t>
            </a:r>
            <a:r>
              <a:rPr lang="tr-TR" sz="2400" dirty="0" err="1"/>
              <a:t>by</a:t>
            </a:r>
            <a:r>
              <a:rPr lang="tr-TR" sz="2400" dirty="0"/>
              <a:t> </a:t>
            </a:r>
            <a:r>
              <a:rPr lang="tr-TR" sz="2400" dirty="0" err="1"/>
              <a:t>select</a:t>
            </a:r>
            <a:r>
              <a:rPr lang="tr-TR" sz="2400" dirty="0"/>
              <a:t> </a:t>
            </a:r>
            <a:r>
              <a:rPr lang="tr-TR" sz="2400" dirty="0" err="1"/>
              <a:t>commnets</a:t>
            </a:r>
            <a:r>
              <a:rPr lang="tr-TR" sz="2400" dirty="0"/>
              <a:t> </a:t>
            </a:r>
            <a:r>
              <a:rPr lang="tr-TR" sz="2400" dirty="0" err="1"/>
              <a:t>from</a:t>
            </a:r>
            <a:r>
              <a:rPr lang="tr-TR" sz="2400" dirty="0"/>
              <a:t> main </a:t>
            </a:r>
            <a:r>
              <a:rPr lang="tr-TR" sz="2400" dirty="0" err="1"/>
              <a:t>navigation</a:t>
            </a:r>
            <a:r>
              <a:rPr lang="tr-TR" sz="2400" dirty="0"/>
              <a:t>. On </a:t>
            </a:r>
            <a:r>
              <a:rPr lang="tr-TR" sz="2400" dirty="0" err="1"/>
              <a:t>that</a:t>
            </a:r>
            <a:r>
              <a:rPr lang="tr-TR" sz="2400" dirty="0"/>
              <a:t> </a:t>
            </a:r>
            <a:r>
              <a:rPr lang="tr-TR" sz="2400" dirty="0" err="1"/>
              <a:t>page</a:t>
            </a:r>
            <a:r>
              <a:rPr lang="tr-TR" sz="2400" dirty="0"/>
              <a:t> </a:t>
            </a:r>
            <a:r>
              <a:rPr lang="tr-TR" sz="2400" dirty="0" err="1"/>
              <a:t>admin</a:t>
            </a:r>
            <a:r>
              <a:rPr lang="tr-TR" sz="2400" dirty="0"/>
              <a:t> can </a:t>
            </a:r>
            <a:r>
              <a:rPr lang="tr-TR" sz="2400" dirty="0" err="1"/>
              <a:t>delete</a:t>
            </a:r>
            <a:r>
              <a:rPr lang="tr-TR" sz="2400" dirty="0"/>
              <a:t> a </a:t>
            </a:r>
            <a:r>
              <a:rPr lang="tr-TR" sz="2400" dirty="0" err="1"/>
              <a:t>comment</a:t>
            </a:r>
            <a:r>
              <a:rPr lang="tr-TR" sz="2400" dirty="0"/>
              <a:t> </a:t>
            </a:r>
            <a:r>
              <a:rPr lang="tr-TR" sz="2400" dirty="0" err="1"/>
              <a:t>that</a:t>
            </a:r>
            <a:r>
              <a:rPr lang="tr-TR" sz="2400" dirty="0"/>
              <a:t> </a:t>
            </a:r>
            <a:r>
              <a:rPr lang="tr-TR" sz="2400" dirty="0" err="1"/>
              <a:t>made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a </a:t>
            </a:r>
            <a:r>
              <a:rPr lang="tr-TR" sz="2400" dirty="0" err="1"/>
              <a:t>hospital</a:t>
            </a:r>
            <a:r>
              <a:rPr lang="tr-TR" sz="2400" dirty="0"/>
              <a:t>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830817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20FE06E-8205-46D8-9FBB-EA7B89CA5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554" y="3021819"/>
            <a:ext cx="2774892" cy="1320800"/>
          </a:xfrm>
        </p:spPr>
        <p:txBody>
          <a:bodyPr/>
          <a:lstStyle/>
          <a:p>
            <a:r>
              <a:rPr lang="tr-TR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302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5B06304-35D1-4AE2-9331-0928D86F4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3" y="109846"/>
            <a:ext cx="6099381" cy="6674118"/>
          </a:xfr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66A0B6C9-4CF7-4260-931F-07434EDDABBF}"/>
              </a:ext>
            </a:extLst>
          </p:cNvPr>
          <p:cNvSpPr txBox="1"/>
          <p:nvPr/>
        </p:nvSpPr>
        <p:spPr>
          <a:xfrm>
            <a:off x="6639949" y="1175772"/>
            <a:ext cx="32074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In</a:t>
            </a:r>
            <a:r>
              <a:rPr lang="tr-TR" sz="2400" dirty="0"/>
              <a:t> </a:t>
            </a:r>
            <a:r>
              <a:rPr lang="tr-TR" sz="2400" dirty="0" err="1"/>
              <a:t>loginpage</a:t>
            </a:r>
            <a:r>
              <a:rPr lang="tr-TR" sz="2400" dirty="0"/>
              <a:t> </a:t>
            </a:r>
            <a:r>
              <a:rPr lang="tr-TR" sz="2400" dirty="0" err="1"/>
              <a:t>users</a:t>
            </a:r>
            <a:r>
              <a:rPr lang="tr-TR" sz="2400" dirty="0"/>
              <a:t> </a:t>
            </a:r>
            <a:r>
              <a:rPr lang="tr-TR" sz="2400" dirty="0" err="1"/>
              <a:t>enter</a:t>
            </a:r>
            <a:r>
              <a:rPr lang="tr-TR" sz="2400" dirty="0"/>
              <a:t> </a:t>
            </a:r>
            <a:r>
              <a:rPr lang="tr-TR" sz="2400" dirty="0" err="1"/>
              <a:t>their</a:t>
            </a:r>
            <a:r>
              <a:rPr lang="tr-TR" sz="2400" dirty="0"/>
              <a:t> mail </a:t>
            </a:r>
            <a:r>
              <a:rPr lang="tr-TR" sz="2400" dirty="0" err="1"/>
              <a:t>address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password</a:t>
            </a:r>
            <a:r>
              <a:rPr lang="tr-TR" sz="2400" dirty="0"/>
              <a:t> </a:t>
            </a:r>
            <a:r>
              <a:rPr lang="tr-TR" sz="2400" dirty="0" err="1"/>
              <a:t>that</a:t>
            </a:r>
            <a:r>
              <a:rPr lang="tr-TR" sz="2400" dirty="0"/>
              <a:t> </a:t>
            </a:r>
            <a:r>
              <a:rPr lang="tr-TR" sz="2400" dirty="0" err="1"/>
              <a:t>used</a:t>
            </a:r>
            <a:r>
              <a:rPr lang="tr-TR" sz="2400" dirty="0"/>
              <a:t> </a:t>
            </a:r>
            <a:r>
              <a:rPr lang="tr-TR" sz="2400" dirty="0" err="1"/>
              <a:t>while</a:t>
            </a:r>
            <a:r>
              <a:rPr lang="tr-TR" sz="2400" dirty="0"/>
              <a:t> </a:t>
            </a:r>
            <a:r>
              <a:rPr lang="tr-TR" sz="2400" dirty="0" err="1"/>
              <a:t>creating</a:t>
            </a:r>
            <a:r>
              <a:rPr lang="tr-TR" sz="2400" dirty="0"/>
              <a:t> an </a:t>
            </a:r>
            <a:r>
              <a:rPr lang="tr-TR" sz="2400" dirty="0" err="1"/>
              <a:t>account</a:t>
            </a:r>
            <a:r>
              <a:rPr 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019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7E545C8-7A7A-4245-A2DB-1B1FD8BA8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40"/>
          <a:stretch/>
        </p:blipFill>
        <p:spPr>
          <a:xfrm>
            <a:off x="228404" y="171992"/>
            <a:ext cx="6054540" cy="2925628"/>
          </a:xfr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0CD216E-063C-4AB7-9106-BAFC43EFA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99" y="3391791"/>
            <a:ext cx="4838735" cy="3466209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273904B3-59A7-450E-A379-284C1FD30332}"/>
              </a:ext>
            </a:extLst>
          </p:cNvPr>
          <p:cNvSpPr txBox="1"/>
          <p:nvPr/>
        </p:nvSpPr>
        <p:spPr>
          <a:xfrm>
            <a:off x="6555544" y="661182"/>
            <a:ext cx="325495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In</a:t>
            </a:r>
            <a:r>
              <a:rPr lang="tr-TR" sz="2400" dirty="0"/>
              <a:t> </a:t>
            </a:r>
            <a:r>
              <a:rPr lang="tr-TR" sz="2400" dirty="0" err="1"/>
              <a:t>this</a:t>
            </a:r>
            <a:r>
              <a:rPr lang="tr-TR" sz="2400" dirty="0"/>
              <a:t> </a:t>
            </a:r>
            <a:r>
              <a:rPr lang="tr-TR" sz="2400" dirty="0" err="1"/>
              <a:t>page</a:t>
            </a:r>
            <a:r>
              <a:rPr lang="tr-TR" sz="2400" dirty="0"/>
              <a:t> </a:t>
            </a:r>
            <a:r>
              <a:rPr lang="tr-TR" sz="2400" dirty="0" err="1"/>
              <a:t>users</a:t>
            </a:r>
            <a:r>
              <a:rPr lang="tr-TR" sz="2400" dirty="0"/>
              <a:t> </a:t>
            </a:r>
            <a:r>
              <a:rPr lang="tr-TR" sz="2400" dirty="0" err="1"/>
              <a:t>enter</a:t>
            </a:r>
            <a:r>
              <a:rPr lang="tr-TR" sz="2400" dirty="0"/>
              <a:t> </a:t>
            </a:r>
            <a:r>
              <a:rPr lang="tr-TR" sz="2400" dirty="0" err="1"/>
              <a:t>their</a:t>
            </a:r>
            <a:r>
              <a:rPr lang="tr-TR" sz="2400" dirty="0"/>
              <a:t> mail </a:t>
            </a:r>
            <a:r>
              <a:rPr lang="tr-TR" sz="2400" dirty="0" err="1"/>
              <a:t>address</a:t>
            </a:r>
            <a:r>
              <a:rPr lang="tr-TR" sz="2400" dirty="0"/>
              <a:t> </a:t>
            </a:r>
            <a:r>
              <a:rPr lang="tr-TR" sz="2400" dirty="0" err="1"/>
              <a:t>used</a:t>
            </a:r>
            <a:r>
              <a:rPr lang="tr-TR" sz="2400" dirty="0"/>
              <a:t> in </a:t>
            </a:r>
            <a:r>
              <a:rPr lang="tr-TR" sz="2400" dirty="0" err="1"/>
              <a:t>register</a:t>
            </a:r>
            <a:r>
              <a:rPr lang="tr-TR" sz="2400" dirty="0"/>
              <a:t> </a:t>
            </a:r>
            <a:r>
              <a:rPr lang="tr-TR" sz="2400" dirty="0" err="1"/>
              <a:t>section</a:t>
            </a:r>
            <a:r>
              <a:rPr lang="tr-TR" sz="2400" dirty="0"/>
              <a:t>.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click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Send</a:t>
            </a:r>
            <a:r>
              <a:rPr lang="tr-TR" sz="2400" dirty="0"/>
              <a:t> </a:t>
            </a:r>
            <a:r>
              <a:rPr lang="tr-TR" sz="2400" dirty="0" err="1"/>
              <a:t>reset</a:t>
            </a:r>
            <a:r>
              <a:rPr lang="tr-TR" sz="2400" dirty="0"/>
              <a:t> </a:t>
            </a:r>
            <a:r>
              <a:rPr lang="tr-TR" sz="2400" dirty="0" err="1"/>
              <a:t>password</a:t>
            </a:r>
            <a:r>
              <a:rPr lang="tr-TR" sz="2400" dirty="0"/>
              <a:t> mail </a:t>
            </a:r>
            <a:r>
              <a:rPr lang="tr-TR" sz="2400" dirty="0" err="1"/>
              <a:t>button</a:t>
            </a:r>
            <a:r>
              <a:rPr lang="tr-TR" sz="2400" dirty="0"/>
              <a:t>. </a:t>
            </a:r>
            <a:r>
              <a:rPr lang="tr-TR" sz="2400" dirty="0" err="1"/>
              <a:t>After</a:t>
            </a:r>
            <a:r>
              <a:rPr lang="tr-TR" sz="2400" dirty="0"/>
              <a:t> </a:t>
            </a:r>
            <a:r>
              <a:rPr lang="tr-TR" sz="2400" dirty="0" err="1"/>
              <a:t>that</a:t>
            </a:r>
            <a:r>
              <a:rPr lang="tr-TR" sz="2400" dirty="0"/>
              <a:t> </a:t>
            </a:r>
            <a:r>
              <a:rPr lang="tr-TR" sz="2400" dirty="0" err="1"/>
              <a:t>application</a:t>
            </a:r>
            <a:r>
              <a:rPr lang="tr-TR" sz="2400" dirty="0"/>
              <a:t> </a:t>
            </a:r>
            <a:r>
              <a:rPr lang="tr-TR" sz="2400" dirty="0" err="1"/>
              <a:t>generate</a:t>
            </a:r>
            <a:r>
              <a:rPr lang="tr-TR" sz="2400" dirty="0"/>
              <a:t> an </a:t>
            </a:r>
            <a:r>
              <a:rPr lang="tr-TR" sz="2400" dirty="0" err="1"/>
              <a:t>email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that</a:t>
            </a:r>
            <a:r>
              <a:rPr lang="tr-TR" sz="2400" dirty="0"/>
              <a:t> user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sends</a:t>
            </a:r>
            <a:r>
              <a:rPr lang="tr-TR" sz="2400" dirty="0"/>
              <a:t> it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users</a:t>
            </a:r>
            <a:r>
              <a:rPr lang="tr-TR" sz="2400" dirty="0"/>
              <a:t>’ mail </a:t>
            </a:r>
            <a:r>
              <a:rPr lang="tr-TR" sz="2400" dirty="0" err="1"/>
              <a:t>adress</a:t>
            </a:r>
            <a:r>
              <a:rPr lang="tr-TR" sz="2400" dirty="0"/>
              <a:t>. </a:t>
            </a:r>
            <a:r>
              <a:rPr lang="tr-TR" sz="2400" dirty="0" err="1"/>
              <a:t>By</a:t>
            </a:r>
            <a:r>
              <a:rPr lang="tr-TR" sz="2400" dirty="0"/>
              <a:t> </a:t>
            </a:r>
            <a:r>
              <a:rPr lang="tr-TR" sz="2400" dirty="0" err="1"/>
              <a:t>using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link in </a:t>
            </a:r>
            <a:r>
              <a:rPr lang="tr-TR" sz="2400" dirty="0" err="1"/>
              <a:t>the</a:t>
            </a:r>
            <a:r>
              <a:rPr lang="tr-TR" sz="2400" dirty="0"/>
              <a:t> mail </a:t>
            </a:r>
            <a:r>
              <a:rPr lang="tr-TR" sz="2400" dirty="0" err="1"/>
              <a:t>users</a:t>
            </a:r>
            <a:r>
              <a:rPr lang="tr-TR" sz="2400" dirty="0"/>
              <a:t> can </a:t>
            </a:r>
            <a:r>
              <a:rPr lang="tr-TR" sz="2400" dirty="0" err="1"/>
              <a:t>reset</a:t>
            </a:r>
            <a:r>
              <a:rPr lang="tr-TR" sz="2400" dirty="0"/>
              <a:t> </a:t>
            </a:r>
            <a:r>
              <a:rPr lang="tr-TR" sz="2400" dirty="0" err="1"/>
              <a:t>their</a:t>
            </a:r>
            <a:r>
              <a:rPr lang="tr-TR" sz="2400" dirty="0"/>
              <a:t> </a:t>
            </a:r>
            <a:r>
              <a:rPr lang="tr-TR" sz="2400" dirty="0" err="1"/>
              <a:t>password</a:t>
            </a:r>
            <a:r>
              <a:rPr lang="tr-TR" sz="2400" dirty="0"/>
              <a:t>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18704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7613735-7932-4104-A905-5A107D296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61" y="136479"/>
            <a:ext cx="6448002" cy="6609554"/>
          </a:xfr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21D5628B-28A0-46BD-8AA8-E925CBA145EA}"/>
              </a:ext>
            </a:extLst>
          </p:cNvPr>
          <p:cNvSpPr txBox="1"/>
          <p:nvPr/>
        </p:nvSpPr>
        <p:spPr>
          <a:xfrm>
            <a:off x="6618863" y="1575582"/>
            <a:ext cx="34325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In</a:t>
            </a:r>
            <a:r>
              <a:rPr lang="tr-TR" sz="2400" dirty="0"/>
              <a:t> </a:t>
            </a:r>
            <a:r>
              <a:rPr lang="tr-TR" sz="2400" dirty="0" err="1"/>
              <a:t>this</a:t>
            </a:r>
            <a:r>
              <a:rPr lang="tr-TR" sz="2400" dirty="0"/>
              <a:t> </a:t>
            </a:r>
            <a:r>
              <a:rPr lang="tr-TR" sz="2400" dirty="0" err="1"/>
              <a:t>page</a:t>
            </a:r>
            <a:r>
              <a:rPr lang="tr-TR" sz="2400" dirty="0"/>
              <a:t> </a:t>
            </a:r>
            <a:r>
              <a:rPr lang="tr-TR" sz="2400" dirty="0" err="1"/>
              <a:t>users</a:t>
            </a:r>
            <a:r>
              <a:rPr lang="tr-TR" sz="2400" dirty="0"/>
              <a:t> </a:t>
            </a:r>
            <a:r>
              <a:rPr lang="tr-TR" sz="2400" dirty="0" err="1"/>
              <a:t>able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see</a:t>
            </a:r>
            <a:r>
              <a:rPr lang="tr-TR" sz="2400" dirty="0"/>
              <a:t> </a:t>
            </a:r>
            <a:r>
              <a:rPr lang="tr-TR" sz="2400" dirty="0" err="1"/>
              <a:t>their</a:t>
            </a:r>
            <a:r>
              <a:rPr lang="tr-TR" sz="2400" dirty="0"/>
              <a:t> </a:t>
            </a:r>
            <a:r>
              <a:rPr lang="tr-TR" sz="2400" dirty="0" err="1"/>
              <a:t>account</a:t>
            </a:r>
            <a:r>
              <a:rPr lang="tr-TR" sz="2400" dirty="0"/>
              <a:t> </a:t>
            </a:r>
            <a:r>
              <a:rPr lang="tr-TR" sz="2400" dirty="0" err="1"/>
              <a:t>information</a:t>
            </a:r>
            <a:r>
              <a:rPr lang="tr-TR" sz="2400" dirty="0"/>
              <a:t>. </a:t>
            </a:r>
            <a:r>
              <a:rPr lang="tr-TR" sz="2400" dirty="0" err="1"/>
              <a:t>If</a:t>
            </a:r>
            <a:r>
              <a:rPr lang="tr-TR" sz="2400" dirty="0"/>
              <a:t> </a:t>
            </a:r>
            <a:r>
              <a:rPr lang="tr-TR" sz="2400" dirty="0" err="1"/>
              <a:t>they</a:t>
            </a:r>
            <a:r>
              <a:rPr lang="tr-TR" sz="2400" dirty="0"/>
              <a:t> </a:t>
            </a:r>
            <a:r>
              <a:rPr lang="tr-TR" sz="2400" dirty="0" err="1"/>
              <a:t>want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change</a:t>
            </a:r>
            <a:r>
              <a:rPr lang="tr-TR" sz="2400" dirty="0"/>
              <a:t> </a:t>
            </a:r>
            <a:r>
              <a:rPr lang="tr-TR" sz="2400" dirty="0" err="1"/>
              <a:t>any</a:t>
            </a:r>
            <a:r>
              <a:rPr lang="tr-TR" sz="2400" dirty="0"/>
              <a:t> </a:t>
            </a:r>
            <a:r>
              <a:rPr lang="tr-TR" sz="2400" dirty="0" err="1"/>
              <a:t>information</a:t>
            </a:r>
            <a:r>
              <a:rPr lang="tr-TR" sz="2400" dirty="0"/>
              <a:t> </a:t>
            </a:r>
            <a:r>
              <a:rPr lang="tr-TR" sz="2400" dirty="0" err="1"/>
              <a:t>click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related</a:t>
            </a:r>
            <a:r>
              <a:rPr lang="tr-TR" sz="2400" dirty="0"/>
              <a:t> </a:t>
            </a:r>
            <a:r>
              <a:rPr lang="tr-TR" sz="2400" dirty="0" err="1"/>
              <a:t>field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enter</a:t>
            </a:r>
            <a:r>
              <a:rPr lang="tr-TR" sz="2400" dirty="0"/>
              <a:t> </a:t>
            </a:r>
            <a:r>
              <a:rPr lang="tr-TR" sz="2400" dirty="0" err="1"/>
              <a:t>new</a:t>
            </a:r>
            <a:r>
              <a:rPr lang="tr-TR" sz="2400" dirty="0"/>
              <a:t> data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field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click</a:t>
            </a:r>
            <a:r>
              <a:rPr lang="tr-TR" sz="2400" dirty="0"/>
              <a:t> </a:t>
            </a:r>
            <a:r>
              <a:rPr lang="tr-TR" sz="2400" dirty="0" err="1"/>
              <a:t>update</a:t>
            </a:r>
            <a:r>
              <a:rPr lang="tr-TR" sz="2400" dirty="0"/>
              <a:t>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89343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465B31E-59B3-45AC-B48C-6D49F1FE2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2" y="138446"/>
            <a:ext cx="6420422" cy="6581108"/>
          </a:xfr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1C530923-71D0-4DD9-8BCE-D6470D2013C7}"/>
              </a:ext>
            </a:extLst>
          </p:cNvPr>
          <p:cNvSpPr txBox="1"/>
          <p:nvPr/>
        </p:nvSpPr>
        <p:spPr>
          <a:xfrm>
            <a:off x="6836898" y="1055077"/>
            <a:ext cx="27291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After</a:t>
            </a:r>
            <a:r>
              <a:rPr lang="tr-TR" sz="2400" dirty="0"/>
              <a:t> </a:t>
            </a:r>
            <a:r>
              <a:rPr lang="tr-TR" sz="2400" dirty="0" err="1"/>
              <a:t>users</a:t>
            </a:r>
            <a:r>
              <a:rPr lang="tr-TR" sz="2400" dirty="0"/>
              <a:t> </a:t>
            </a:r>
            <a:r>
              <a:rPr lang="tr-TR" sz="2400" dirty="0" err="1"/>
              <a:t>select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country</a:t>
            </a:r>
            <a:r>
              <a:rPr lang="tr-TR" sz="2400" dirty="0"/>
              <a:t> </a:t>
            </a:r>
            <a:r>
              <a:rPr lang="tr-TR" sz="2400" dirty="0" err="1"/>
              <a:t>they</a:t>
            </a:r>
            <a:r>
              <a:rPr lang="tr-TR" sz="2400" dirty="0"/>
              <a:t> </a:t>
            </a:r>
            <a:r>
              <a:rPr lang="tr-TR" sz="2400" dirty="0" err="1"/>
              <a:t>become</a:t>
            </a:r>
            <a:r>
              <a:rPr lang="tr-TR" sz="2400" dirty="0"/>
              <a:t> </a:t>
            </a:r>
            <a:r>
              <a:rPr lang="tr-TR" sz="2400" dirty="0" err="1"/>
              <a:t>able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select</a:t>
            </a:r>
            <a:r>
              <a:rPr lang="tr-TR" sz="2400" dirty="0"/>
              <a:t> </a:t>
            </a:r>
            <a:r>
              <a:rPr lang="tr-TR" sz="2400" dirty="0" err="1"/>
              <a:t>city.In</a:t>
            </a:r>
            <a:r>
              <a:rPr lang="tr-TR" sz="2400" dirty="0"/>
              <a:t> </a:t>
            </a:r>
            <a:r>
              <a:rPr lang="tr-TR" sz="2400" dirty="0" err="1"/>
              <a:t>citiespage</a:t>
            </a:r>
            <a:r>
              <a:rPr lang="tr-TR" sz="2400" dirty="0"/>
              <a:t> </a:t>
            </a:r>
            <a:r>
              <a:rPr lang="tr-TR" sz="2400" dirty="0" err="1"/>
              <a:t>There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5 </a:t>
            </a:r>
            <a:r>
              <a:rPr lang="tr-TR" sz="2400" dirty="0" err="1"/>
              <a:t>tabs</a:t>
            </a:r>
            <a:r>
              <a:rPr lang="tr-TR" sz="2400" dirty="0"/>
              <a:t> </a:t>
            </a:r>
            <a:r>
              <a:rPr lang="tr-TR" sz="2400" dirty="0" err="1"/>
              <a:t>that</a:t>
            </a:r>
            <a:r>
              <a:rPr lang="tr-TR" sz="2400" dirty="0"/>
              <a:t> </a:t>
            </a:r>
            <a:r>
              <a:rPr lang="tr-TR" sz="2400" dirty="0" err="1"/>
              <a:t>helps</a:t>
            </a:r>
            <a:r>
              <a:rPr lang="tr-TR" sz="2400" dirty="0"/>
              <a:t> user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categories</a:t>
            </a:r>
            <a:r>
              <a:rPr lang="tr-TR" sz="2400" dirty="0"/>
              <a:t> </a:t>
            </a:r>
            <a:r>
              <a:rPr lang="tr-TR" sz="2400" dirty="0" err="1"/>
              <a:t>cities</a:t>
            </a:r>
            <a:r>
              <a:rPr lang="tr-TR" sz="2400" dirty="0"/>
              <a:t> </a:t>
            </a:r>
            <a:r>
              <a:rPr lang="tr-TR" sz="2400" dirty="0" err="1"/>
              <a:t>by</a:t>
            </a:r>
            <a:r>
              <a:rPr lang="tr-TR" sz="2400" dirty="0"/>
              <a:t> </a:t>
            </a:r>
            <a:r>
              <a:rPr lang="tr-TR" sz="2400" dirty="0" err="1"/>
              <a:t>their</a:t>
            </a:r>
            <a:r>
              <a:rPr lang="tr-TR" sz="2400" dirty="0"/>
              <a:t> name</a:t>
            </a:r>
          </a:p>
        </p:txBody>
      </p:sp>
    </p:spTree>
    <p:extLst>
      <p:ext uri="{BB962C8B-B14F-4D97-AF65-F5344CB8AC3E}">
        <p14:creationId xmlns:p14="http://schemas.microsoft.com/office/powerpoint/2010/main" val="42623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0A60C2E1-E86E-4C13-99C4-2E495B44E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75" y="171990"/>
            <a:ext cx="6495084" cy="6536720"/>
          </a:xfr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1F01E901-CC7D-4773-BED8-8931262D5242}"/>
              </a:ext>
            </a:extLst>
          </p:cNvPr>
          <p:cNvSpPr txBox="1"/>
          <p:nvPr/>
        </p:nvSpPr>
        <p:spPr>
          <a:xfrm>
            <a:off x="7212563" y="615820"/>
            <a:ext cx="4590661" cy="5383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EA6F725F-8147-45F0-B372-9084D52795D8}"/>
              </a:ext>
            </a:extLst>
          </p:cNvPr>
          <p:cNvSpPr txBox="1"/>
          <p:nvPr/>
        </p:nvSpPr>
        <p:spPr>
          <a:xfrm>
            <a:off x="6794695" y="615820"/>
            <a:ext cx="30104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After</a:t>
            </a:r>
            <a:r>
              <a:rPr lang="tr-TR" sz="2800" dirty="0"/>
              <a:t> </a:t>
            </a:r>
            <a:r>
              <a:rPr lang="tr-TR" sz="2800" dirty="0" err="1"/>
              <a:t>select</a:t>
            </a:r>
            <a:r>
              <a:rPr lang="tr-TR" sz="2800" dirty="0"/>
              <a:t> </a:t>
            </a:r>
            <a:r>
              <a:rPr lang="tr-TR" sz="2800" dirty="0" err="1"/>
              <a:t>city</a:t>
            </a:r>
            <a:r>
              <a:rPr lang="tr-TR" sz="2800" dirty="0"/>
              <a:t>. </a:t>
            </a:r>
            <a:r>
              <a:rPr lang="tr-TR" sz="2800" dirty="0" err="1"/>
              <a:t>Hospitalspage</a:t>
            </a:r>
            <a:r>
              <a:rPr lang="tr-TR" sz="2800" dirty="0"/>
              <a:t> </a:t>
            </a:r>
            <a:r>
              <a:rPr lang="tr-TR" sz="2800" dirty="0" err="1"/>
              <a:t>loads</a:t>
            </a:r>
            <a:r>
              <a:rPr lang="tr-TR" sz="2800" dirty="0"/>
              <a:t> </a:t>
            </a:r>
            <a:r>
              <a:rPr lang="tr-TR" sz="2800" dirty="0" err="1"/>
              <a:t>hospitals</a:t>
            </a:r>
            <a:r>
              <a:rPr lang="tr-TR" sz="2800" dirty="0"/>
              <a:t> in </a:t>
            </a:r>
            <a:r>
              <a:rPr lang="tr-TR" sz="2800" dirty="0" err="1"/>
              <a:t>that</a:t>
            </a:r>
            <a:r>
              <a:rPr lang="tr-TR" sz="2800" dirty="0"/>
              <a:t> </a:t>
            </a:r>
            <a:r>
              <a:rPr lang="tr-TR" sz="2800" dirty="0" err="1"/>
              <a:t>city</a:t>
            </a:r>
            <a:r>
              <a:rPr lang="tr-TR" sz="2800" dirty="0"/>
              <a:t>. </a:t>
            </a:r>
            <a:r>
              <a:rPr lang="tr-TR" sz="2800" dirty="0" err="1"/>
              <a:t>Users</a:t>
            </a:r>
            <a:r>
              <a:rPr lang="tr-TR" sz="2800" dirty="0"/>
              <a:t> </a:t>
            </a:r>
            <a:r>
              <a:rPr lang="tr-TR" sz="2800" dirty="0" err="1"/>
              <a:t>see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Hospital</a:t>
            </a:r>
            <a:r>
              <a:rPr lang="tr-TR" sz="2800" dirty="0"/>
              <a:t> name, </a:t>
            </a:r>
            <a:r>
              <a:rPr lang="tr-TR" sz="2800" dirty="0" err="1"/>
              <a:t>Its</a:t>
            </a:r>
            <a:r>
              <a:rPr lang="tr-TR" sz="2800" dirty="0"/>
              <a:t> </a:t>
            </a:r>
            <a:r>
              <a:rPr lang="tr-TR" sz="2800" dirty="0" err="1"/>
              <a:t>District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Rate </a:t>
            </a:r>
            <a:r>
              <a:rPr lang="tr-TR" sz="2800" dirty="0" err="1"/>
              <a:t>information</a:t>
            </a:r>
            <a:r>
              <a:rPr lang="tr-TR" sz="2800" dirty="0"/>
              <a:t>.</a:t>
            </a: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50446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D44DB2F-7EF0-4D2E-A648-18275D35F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6" y="73638"/>
            <a:ext cx="5015232" cy="6710724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8E50DC88-9409-42F3-BEC9-95B0D791217B}"/>
              </a:ext>
            </a:extLst>
          </p:cNvPr>
          <p:cNvSpPr txBox="1"/>
          <p:nvPr/>
        </p:nvSpPr>
        <p:spPr>
          <a:xfrm>
            <a:off x="5996322" y="606942"/>
            <a:ext cx="4590661" cy="5383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17BDD4F6-400C-47A8-A2CD-17EC41F5B7A3}"/>
              </a:ext>
            </a:extLst>
          </p:cNvPr>
          <p:cNvSpPr txBox="1"/>
          <p:nvPr/>
        </p:nvSpPr>
        <p:spPr>
          <a:xfrm>
            <a:off x="5444197" y="606942"/>
            <a:ext cx="41359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After</a:t>
            </a:r>
            <a:r>
              <a:rPr lang="tr-TR" sz="2400" dirty="0"/>
              <a:t> </a:t>
            </a:r>
            <a:r>
              <a:rPr lang="tr-TR" sz="2400" dirty="0" err="1"/>
              <a:t>select</a:t>
            </a:r>
            <a:r>
              <a:rPr lang="tr-TR" sz="2400" dirty="0"/>
              <a:t> </a:t>
            </a:r>
            <a:r>
              <a:rPr lang="tr-TR" sz="2400" dirty="0" err="1"/>
              <a:t>hospital</a:t>
            </a:r>
            <a:r>
              <a:rPr lang="tr-TR" sz="2400" dirty="0"/>
              <a:t> </a:t>
            </a:r>
            <a:r>
              <a:rPr lang="tr-TR" sz="2400" dirty="0" err="1"/>
              <a:t>from</a:t>
            </a:r>
            <a:r>
              <a:rPr lang="tr-TR" sz="2400" dirty="0"/>
              <a:t> </a:t>
            </a:r>
            <a:r>
              <a:rPr lang="tr-TR" sz="2400" dirty="0" err="1"/>
              <a:t>hospitalpage</a:t>
            </a:r>
            <a:r>
              <a:rPr lang="tr-TR" sz="2400" dirty="0"/>
              <a:t>. </a:t>
            </a:r>
            <a:r>
              <a:rPr lang="tr-TR" sz="2400" dirty="0" err="1"/>
              <a:t>Hospitaldetailpage</a:t>
            </a:r>
            <a:r>
              <a:rPr lang="tr-TR" sz="2400" dirty="0"/>
              <a:t> </a:t>
            </a:r>
            <a:r>
              <a:rPr lang="tr-TR" sz="2400" dirty="0" err="1"/>
              <a:t>load</a:t>
            </a:r>
            <a:r>
              <a:rPr lang="tr-TR" sz="2400" dirty="0"/>
              <a:t> </a:t>
            </a:r>
            <a:r>
              <a:rPr lang="tr-TR" sz="2400" dirty="0" err="1"/>
              <a:t>detailed</a:t>
            </a:r>
            <a:r>
              <a:rPr lang="tr-TR" sz="2400" dirty="0"/>
              <a:t> </a:t>
            </a:r>
            <a:r>
              <a:rPr lang="tr-TR" sz="2400" dirty="0" err="1"/>
              <a:t>information</a:t>
            </a:r>
            <a:r>
              <a:rPr lang="tr-TR" sz="2400" dirty="0"/>
              <a:t> of </a:t>
            </a:r>
            <a:r>
              <a:rPr lang="tr-TR" sz="2400" dirty="0" err="1"/>
              <a:t>related</a:t>
            </a:r>
            <a:r>
              <a:rPr lang="tr-TR" sz="2400" dirty="0"/>
              <a:t> </a:t>
            </a:r>
            <a:r>
              <a:rPr lang="tr-TR" sz="2400" dirty="0" err="1"/>
              <a:t>hospital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user can </a:t>
            </a:r>
            <a:r>
              <a:rPr lang="tr-TR" sz="2400" dirty="0" err="1"/>
              <a:t>see</a:t>
            </a:r>
            <a:r>
              <a:rPr lang="tr-TR" sz="2400" dirty="0"/>
              <a:t>. </a:t>
            </a:r>
          </a:p>
          <a:p>
            <a:endParaRPr lang="tr-TR" sz="2400" dirty="0"/>
          </a:p>
          <a:p>
            <a:r>
              <a:rPr lang="tr-TR" sz="2400" dirty="0" err="1"/>
              <a:t>They</a:t>
            </a:r>
            <a:r>
              <a:rPr lang="tr-TR" sz="2400" dirty="0"/>
              <a:t> can </a:t>
            </a:r>
            <a:r>
              <a:rPr lang="tr-TR" sz="2400" dirty="0" err="1"/>
              <a:t>make</a:t>
            </a:r>
            <a:r>
              <a:rPr lang="tr-TR" sz="2400" dirty="0"/>
              <a:t> </a:t>
            </a:r>
            <a:r>
              <a:rPr lang="tr-TR" sz="2400" dirty="0" err="1"/>
              <a:t>comment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rate </a:t>
            </a:r>
            <a:r>
              <a:rPr lang="tr-TR" sz="2400" dirty="0" err="1"/>
              <a:t>if</a:t>
            </a:r>
            <a:r>
              <a:rPr lang="tr-TR" sz="2400" dirty="0"/>
              <a:t> </a:t>
            </a:r>
            <a:r>
              <a:rPr lang="tr-TR" sz="2400" dirty="0" err="1"/>
              <a:t>they</a:t>
            </a:r>
            <a:r>
              <a:rPr lang="tr-TR" sz="2400" dirty="0"/>
              <a:t> </a:t>
            </a:r>
            <a:r>
              <a:rPr lang="tr-TR" sz="2400" dirty="0" err="1"/>
              <a:t>wan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do </a:t>
            </a:r>
            <a:r>
              <a:rPr lang="tr-TR" sz="2400" dirty="0" err="1"/>
              <a:t>or</a:t>
            </a:r>
            <a:r>
              <a:rPr lang="tr-TR" sz="2400" dirty="0"/>
              <a:t> </a:t>
            </a:r>
            <a:r>
              <a:rPr lang="tr-TR" sz="2400" dirty="0" err="1"/>
              <a:t>just</a:t>
            </a:r>
            <a:r>
              <a:rPr lang="tr-TR" sz="2400" dirty="0"/>
              <a:t> </a:t>
            </a:r>
            <a:r>
              <a:rPr lang="tr-TR" sz="2400" dirty="0" err="1"/>
              <a:t>click</a:t>
            </a:r>
            <a:r>
              <a:rPr lang="tr-TR" sz="2400" dirty="0"/>
              <a:t> </a:t>
            </a:r>
            <a:r>
              <a:rPr lang="tr-TR" sz="2400" dirty="0" err="1"/>
              <a:t>make</a:t>
            </a:r>
            <a:r>
              <a:rPr lang="tr-TR" sz="2400" dirty="0"/>
              <a:t> an </a:t>
            </a:r>
            <a:r>
              <a:rPr lang="tr-TR" sz="2400" dirty="0" err="1"/>
              <a:t>appointment</a:t>
            </a:r>
            <a:r>
              <a:rPr lang="tr-TR" sz="2400" dirty="0"/>
              <a:t> </a:t>
            </a:r>
            <a:r>
              <a:rPr lang="tr-TR" sz="2400" dirty="0" err="1"/>
              <a:t>button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create</a:t>
            </a:r>
            <a:r>
              <a:rPr lang="tr-TR" sz="2400" dirty="0"/>
              <a:t> an </a:t>
            </a:r>
            <a:r>
              <a:rPr lang="tr-TR" sz="2400" dirty="0" err="1"/>
              <a:t>appointment</a:t>
            </a:r>
            <a:r>
              <a:rPr lang="tr-TR" sz="2400" dirty="0"/>
              <a:t>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135852410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</TotalTime>
  <Words>796</Words>
  <Application>Microsoft Office PowerPoint</Application>
  <PresentationFormat>Geniş ekran</PresentationFormat>
  <Paragraphs>44</Paragraphs>
  <Slides>38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38</vt:i4>
      </vt:variant>
    </vt:vector>
  </HeadingPairs>
  <TitlesOfParts>
    <vt:vector size="43" baseType="lpstr">
      <vt:lpstr>Arial</vt:lpstr>
      <vt:lpstr>Calibri</vt:lpstr>
      <vt:lpstr>Trebuchet MS</vt:lpstr>
      <vt:lpstr>Wingdings 3</vt:lpstr>
      <vt:lpstr>Yüzeyler</vt:lpstr>
      <vt:lpstr>BURAK KELES  HOSPITAL GUIDE PROJECT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Ozan Küçük</dc:creator>
  <cp:lastModifiedBy>Görkem GÖNÜLKIRMAZ</cp:lastModifiedBy>
  <cp:revision>16</cp:revision>
  <dcterms:created xsi:type="dcterms:W3CDTF">2019-01-21T16:52:40Z</dcterms:created>
  <dcterms:modified xsi:type="dcterms:W3CDTF">2019-01-22T03:52:41Z</dcterms:modified>
</cp:coreProperties>
</file>