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Hava Durumu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İzmit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URRENT_WEATH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02640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XT_DAYS_WEATH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026400" cy="2628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