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3" r:id="rId2"/>
    <p:sldId id="640" r:id="rId3"/>
    <p:sldId id="641" r:id="rId4"/>
    <p:sldId id="642" r:id="rId5"/>
    <p:sldId id="644" r:id="rId6"/>
    <p:sldId id="655" r:id="rId7"/>
    <p:sldId id="656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E"/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GÖZ VE AĞIZ İLE MOUSE KONTROLÜ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7830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Çalışma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daha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çok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geliştirilip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mouse'un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bütün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özellikleri</a:t>
            </a: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klenebilir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7830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için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Mouse’u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yüzümüzdeki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uzuvlarımızla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1857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Projemizin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amacı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olanların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mouse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kullanmaları</a:t>
            </a:r>
            <a:r>
              <a:rPr lang="en-US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lang="en-US" sz="1300" b="1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8576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Kaynaklar</a:t>
            </a:r>
            <a:endParaRPr lang="en-US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youtube.com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github.com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google.github.io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72" y="1465771"/>
            <a:ext cx="4474006" cy="4474006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223962" y="1031542"/>
            <a:ext cx="100488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Kullanım Engeli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Olanlar Mouse’u nasıl Kullanır?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7941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KULLANILAN</a:t>
            </a:r>
            <a:r>
              <a:rPr kumimoji="0" lang="tr-TR" sz="4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KÜTÜPHANELER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B327ECD0-E1B0-4737-8A11-DA4355BE380C}"/>
              </a:ext>
            </a:extLst>
          </p:cNvPr>
          <p:cNvSpPr/>
          <p:nvPr/>
        </p:nvSpPr>
        <p:spPr>
          <a:xfrm>
            <a:off x="1104174" y="202647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227834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fare ve klavyenizi kontrol etmenizi sağlayan, böylece otomatik görevler yapan botlar yazmanıza yardımcı bir </a:t>
            </a:r>
            <a:r>
              <a:rPr lang="tr-TR" sz="1300" b="1" dirty="0" err="1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Python</a:t>
            </a: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13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kütüphanesidir.</a:t>
            </a: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A445E318-5EBB-456A-AB1D-82C950818623}"/>
              </a:ext>
            </a:extLst>
          </p:cNvPr>
          <p:cNvSpPr/>
          <p:nvPr/>
        </p:nvSpPr>
        <p:spPr>
          <a:xfrm>
            <a:off x="1104174" y="436937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6C67BB8D-4F08-4687-95FD-F1D81ABCF35D}"/>
              </a:ext>
            </a:extLst>
          </p:cNvPr>
          <p:cNvSpPr/>
          <p:nvPr/>
        </p:nvSpPr>
        <p:spPr>
          <a:xfrm>
            <a:off x="9322920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227834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bilgisayarla görü, makine öğrenimi, görüntü işleme, video analizi gibi uygulamalar için kullanılan devasa bir açık kaynak kodlu kütüphanedir</a:t>
            </a:r>
            <a:r>
              <a:rPr lang="tr-TR" sz="13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2249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400" dirty="0">
                <a:solidFill>
                  <a:schemeClr val="bg1"/>
                </a:solidFill>
              </a:rPr>
              <a:t>Google tarafından sunulan, </a:t>
            </a:r>
            <a:r>
              <a:rPr lang="tr-TR" sz="1400" b="1" dirty="0" err="1">
                <a:solidFill>
                  <a:schemeClr val="bg1"/>
                </a:solidFill>
              </a:rPr>
              <a:t>cross</a:t>
            </a:r>
            <a:r>
              <a:rPr lang="tr-TR" sz="1400" b="1" dirty="0">
                <a:solidFill>
                  <a:schemeClr val="bg1"/>
                </a:solidFill>
              </a:rPr>
              <a:t>-platform makine öğrenmesi çözümleri sunan açık kaynak bir çerçeve</a:t>
            </a:r>
            <a:r>
              <a:rPr lang="tr-TR" sz="1400" dirty="0">
                <a:solidFill>
                  <a:schemeClr val="bg1"/>
                </a:solidFill>
              </a:rPr>
              <a:t> olarak tanımlanabilir. Daha önceden de yapılabilen video üzerinde nesne algılama gibi işlemleri </a:t>
            </a:r>
            <a:r>
              <a:rPr lang="tr-TR" sz="1400" dirty="0" err="1">
                <a:solidFill>
                  <a:schemeClr val="bg1"/>
                </a:solidFill>
              </a:rPr>
              <a:t>MediaPipe</a:t>
            </a:r>
            <a:r>
              <a:rPr lang="tr-TR" sz="1400" dirty="0">
                <a:solidFill>
                  <a:schemeClr val="bg1"/>
                </a:solidFill>
              </a:rPr>
              <a:t> çok daha basit bir şekilde kullanılabilir hale getirmiş </a:t>
            </a:r>
            <a:r>
              <a:rPr lang="tr-TR" sz="1400" dirty="0" smtClean="0">
                <a:solidFill>
                  <a:schemeClr val="bg1"/>
                </a:solidFill>
              </a:rPr>
              <a:t>durumda.</a:t>
            </a:r>
            <a:endParaRPr lang="en-US" sz="1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31" y="1607264"/>
            <a:ext cx="3294895" cy="3657607"/>
          </a:xfrm>
          <a:prstGeom prst="rect">
            <a:avLst/>
          </a:prstGeom>
        </p:spPr>
      </p:pic>
      <p:sp>
        <p:nvSpPr>
          <p:cNvPr id="18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610540" y="21334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OPENCV </a:t>
            </a:r>
          </a:p>
        </p:txBody>
      </p:sp>
      <p:sp>
        <p:nvSpPr>
          <p:cNvPr id="19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1610540" y="44763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PYAUTOGUİ </a:t>
            </a:r>
          </a:p>
        </p:txBody>
      </p:sp>
      <p:sp>
        <p:nvSpPr>
          <p:cNvPr id="20" name="TextBox 74">
            <a:extLst>
              <a:ext uri="{FF2B5EF4-FFF2-40B4-BE49-F238E27FC236}">
                <a16:creationId xmlns:a16="http://schemas.microsoft.com/office/drawing/2014/main" xmlns="" id="{F4AF6505-A775-4864-B23C-39B7D60FE049}"/>
              </a:ext>
            </a:extLst>
          </p:cNvPr>
          <p:cNvSpPr txBox="1"/>
          <p:nvPr/>
        </p:nvSpPr>
        <p:spPr>
          <a:xfrm>
            <a:off x="9811564" y="2133336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MEDİAPİPE</a:t>
            </a:r>
          </a:p>
        </p:txBody>
      </p:sp>
    </p:spTree>
    <p:extLst>
      <p:ext uri="{BB962C8B-B14F-4D97-AF65-F5344CB8AC3E}">
        <p14:creationId xmlns:p14="http://schemas.microsoft.com/office/powerpoint/2010/main" val="35718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OPENCV2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1298067" y="1997127"/>
            <a:ext cx="9595866" cy="2863747"/>
            <a:chOff x="491109" y="1997127"/>
            <a:chExt cx="9595866" cy="286374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98F7418-2E84-4D83-AB5C-A6C8FD62F902}"/>
                </a:ext>
              </a:extLst>
            </p:cNvPr>
            <p:cNvSpPr txBox="1"/>
            <p:nvPr/>
          </p:nvSpPr>
          <p:spPr>
            <a:xfrm>
              <a:off x="5124166" y="2151728"/>
              <a:ext cx="49628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 tanıma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Kameranın ayna etkisini yok etme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Kameradan görüntüyü renkli alma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Yüzdeki noktaları yuvarlak olarak belirleme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Çerçeve başlığı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Q tuşuna basılınca kamera sisteminin tüm pencerelerinin kapanması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09" y="1997127"/>
              <a:ext cx="3580691" cy="2863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6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PYAUTOGUI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1112832" y="2151728"/>
            <a:ext cx="9966336" cy="2137932"/>
            <a:chOff x="927597" y="2151728"/>
            <a:chExt cx="9966336" cy="21379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98F7418-2E84-4D83-AB5C-A6C8FD62F902}"/>
                </a:ext>
              </a:extLst>
            </p:cNvPr>
            <p:cNvSpPr txBox="1"/>
            <p:nvPr/>
          </p:nvSpPr>
          <p:spPr>
            <a:xfrm>
              <a:off x="5931124" y="2151728"/>
              <a:ext cx="49628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Ekran koordinat sisteminin tanıtılması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bekleme süresi ayarlanması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yönlendirilmesi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DoubleClick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Bir saniyelik </a:t>
              </a:r>
              <a:r>
                <a:rPr lang="tr-TR" sz="2000" dirty="0" err="1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mouse</a:t>
              </a: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 bekletme işlemi</a:t>
              </a: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97" y="2568340"/>
              <a:ext cx="4749303" cy="172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MEDİAPİPE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5711895" y="2767281"/>
            <a:ext cx="496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tanımlama yapma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Noktalarının belirlenmesi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Göz noktalarının tanıtılması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Dudakların tanıtılması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97" y="1369688"/>
            <a:ext cx="3043939" cy="41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205541302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4" b="337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4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EKSENLER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4198620" y="2171700"/>
            <a:ext cx="3794760" cy="2514600"/>
            <a:chOff x="3954780" y="1600200"/>
            <a:chExt cx="3794760" cy="2514600"/>
          </a:xfrm>
        </p:grpSpPr>
        <p:cxnSp>
          <p:nvCxnSpPr>
            <p:cNvPr id="9" name="Düz Ok Bağlayıcısı 8"/>
            <p:cNvCxnSpPr/>
            <p:nvPr/>
          </p:nvCxnSpPr>
          <p:spPr>
            <a:xfrm>
              <a:off x="5562600" y="3642360"/>
              <a:ext cx="21869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 16"/>
            <p:cNvGrpSpPr/>
            <p:nvPr/>
          </p:nvGrpSpPr>
          <p:grpSpPr>
            <a:xfrm>
              <a:off x="3954780" y="1600200"/>
              <a:ext cx="1607820" cy="2514600"/>
              <a:chOff x="3954780" y="1600200"/>
              <a:chExt cx="1607820" cy="2514600"/>
            </a:xfrm>
          </p:grpSpPr>
          <p:cxnSp>
            <p:nvCxnSpPr>
              <p:cNvPr id="4" name="Düz Ok Bağlayıcısı 3"/>
              <p:cNvCxnSpPr/>
              <p:nvPr/>
            </p:nvCxnSpPr>
            <p:spPr>
              <a:xfrm flipV="1">
                <a:off x="5562600" y="1600200"/>
                <a:ext cx="0" cy="20574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Düz Ok Bağlayıcısı 11"/>
              <p:cNvCxnSpPr/>
              <p:nvPr/>
            </p:nvCxnSpPr>
            <p:spPr>
              <a:xfrm flipH="1">
                <a:off x="3954780" y="3642360"/>
                <a:ext cx="1607820" cy="47244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5477227" y="1525369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Y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  <p:sp>
        <p:nvSpPr>
          <p:cNvPr id="26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7917180" y="3890694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75">
            <a:extLst>
              <a:ext uri="{FF2B5EF4-FFF2-40B4-BE49-F238E27FC236}">
                <a16:creationId xmlns:a16="http://schemas.microsoft.com/office/drawing/2014/main" xmlns="" id="{A98F7418-2E84-4D83-AB5C-A6C8FD62F902}"/>
              </a:ext>
            </a:extLst>
          </p:cNvPr>
          <p:cNvSpPr txBox="1"/>
          <p:nvPr/>
        </p:nvSpPr>
        <p:spPr>
          <a:xfrm>
            <a:off x="3563054" y="4396740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Z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" y="2072568"/>
            <a:ext cx="12178914" cy="4785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B0A9C50-B290-4C30-A65A-9D7AB111D154}"/>
              </a:ext>
            </a:extLst>
          </p:cNvPr>
          <p:cNvSpPr txBox="1"/>
          <p:nvPr/>
        </p:nvSpPr>
        <p:spPr>
          <a:xfrm>
            <a:off x="1071563" y="43008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TEŞEKKÜRLER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33" name="TextBox 66">
            <a:extLst>
              <a:ext uri="{FF2B5EF4-FFF2-40B4-BE49-F238E27FC236}">
                <a16:creationId xmlns:a16="http://schemas.microsoft.com/office/drawing/2014/main" xmlns="" id="{43E9AA7E-9A40-4378-BA1F-D2DC2684ED35}"/>
              </a:ext>
            </a:extLst>
          </p:cNvPr>
          <p:cNvSpPr txBox="1"/>
          <p:nvPr/>
        </p:nvSpPr>
        <p:spPr>
          <a:xfrm>
            <a:off x="5020795" y="308275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14125</TotalTime>
  <Words>195</Words>
  <Application>Microsoft Office PowerPoint</Application>
  <PresentationFormat>Özel</PresentationFormat>
  <Paragraphs>64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</dc:creator>
  <cp:lastModifiedBy>Burak</cp:lastModifiedBy>
  <cp:revision>1046</cp:revision>
  <dcterms:created xsi:type="dcterms:W3CDTF">2017-12-05T16:25:52Z</dcterms:created>
  <dcterms:modified xsi:type="dcterms:W3CDTF">2023-03-21T20:24:13Z</dcterms:modified>
</cp:coreProperties>
</file>