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3" r:id="rId2"/>
    <p:sldId id="640" r:id="rId3"/>
    <p:sldId id="641" r:id="rId4"/>
    <p:sldId id="642" r:id="rId5"/>
    <p:sldId id="644" r:id="rId6"/>
    <p:sldId id="655" r:id="rId7"/>
    <p:sldId id="656" r:id="rId8"/>
    <p:sldId id="6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1E"/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117" d="100"/>
          <a:sy n="117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5DDABBE8-7360-452B-B856-38FEBE0D7B6C}"/>
              </a:ext>
            </a:extLst>
          </p:cNvPr>
          <p:cNvSpPr/>
          <p:nvPr/>
        </p:nvSpPr>
        <p:spPr>
          <a:xfrm flipV="1">
            <a:off x="4665178" y="5309005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1071563" y="309435"/>
            <a:ext cx="100488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GÖZ VE AĞIZ İLE MOUSE KONTROLÜ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B327ECD0-E1B0-4737-8A11-DA4355BE380C}"/>
              </a:ext>
            </a:extLst>
          </p:cNvPr>
          <p:cNvSpPr/>
          <p:nvPr/>
        </p:nvSpPr>
        <p:spPr>
          <a:xfrm>
            <a:off x="1610540" y="2008325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1074454" y="4875745"/>
            <a:ext cx="17830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Çalışma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daha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çok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geliştirilip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mouse'un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bütün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özellikleri</a:t>
            </a:r>
            <a:r>
              <a:rPr lang="tr-TR" sz="13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e</a:t>
            </a:r>
            <a:r>
              <a:rPr lang="en-US" sz="1300" b="1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klenebilir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. 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A445E318-5EBB-456A-AB1D-82C950818623}"/>
              </a:ext>
            </a:extLst>
          </p:cNvPr>
          <p:cNvSpPr/>
          <p:nvPr/>
        </p:nvSpPr>
        <p:spPr>
          <a:xfrm>
            <a:off x="1610540" y="4305476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6C67BB8D-4F08-4687-95FD-F1D81ABCF35D}"/>
              </a:ext>
            </a:extLst>
          </p:cNvPr>
          <p:cNvSpPr/>
          <p:nvPr/>
        </p:nvSpPr>
        <p:spPr>
          <a:xfrm>
            <a:off x="9829286" y="2026479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4AF6505-A775-4864-B23C-39B7D60FE049}"/>
              </a:ext>
            </a:extLst>
          </p:cNvPr>
          <p:cNvSpPr txBox="1"/>
          <p:nvPr/>
        </p:nvSpPr>
        <p:spPr>
          <a:xfrm>
            <a:off x="1074454" y="2691345"/>
            <a:ext cx="178304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Kullanım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engeli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olanlar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için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Mouse’u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yüzümüzdeki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uzuvlarımızla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kullanma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.</a:t>
            </a:r>
            <a:endParaRPr kumimoji="0" lang="en-GB" sz="13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A98F7418-2E84-4D83-AB5C-A6C8FD62F902}"/>
              </a:ext>
            </a:extLst>
          </p:cNvPr>
          <p:cNvSpPr txBox="1"/>
          <p:nvPr/>
        </p:nvSpPr>
        <p:spPr>
          <a:xfrm>
            <a:off x="9262778" y="2691345"/>
            <a:ext cx="18576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Projemizin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amacı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kullanım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engeli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olanların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mouse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kullanmaları</a:t>
            </a:r>
            <a:r>
              <a:rPr lang="en-US" sz="13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.</a:t>
            </a:r>
            <a:endParaRPr lang="en-US" sz="1300" b="1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30944E66-AC4C-4425-AB68-2D7ACD83CD9A}"/>
              </a:ext>
            </a:extLst>
          </p:cNvPr>
          <p:cNvSpPr/>
          <p:nvPr/>
        </p:nvSpPr>
        <p:spPr>
          <a:xfrm>
            <a:off x="9829286" y="4039429"/>
            <a:ext cx="506366" cy="5063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91FE69F6-9293-4343-B952-0660EA60F5D7}"/>
              </a:ext>
            </a:extLst>
          </p:cNvPr>
          <p:cNvSpPr txBox="1"/>
          <p:nvPr/>
        </p:nvSpPr>
        <p:spPr>
          <a:xfrm>
            <a:off x="9262779" y="4704295"/>
            <a:ext cx="185765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Kaynaklar</a:t>
            </a:r>
            <a:endParaRPr lang="en-US" b="1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 lvl="0">
              <a:defRPr/>
            </a:pP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youtube.com</a:t>
            </a:r>
          </a:p>
          <a:p>
            <a:pPr lvl="0">
              <a:defRPr/>
            </a:pP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github.com</a:t>
            </a:r>
          </a:p>
          <a:p>
            <a:pPr lvl="0">
              <a:defRPr/>
            </a:pP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google.github.io</a:t>
            </a:r>
            <a:endParaRPr kumimoji="0" lang="en-GB" sz="13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72" y="1465771"/>
            <a:ext cx="4474006" cy="4474006"/>
          </a:xfrm>
          <a:prstGeom prst="rect">
            <a:avLst/>
          </a:prstGeom>
        </p:spPr>
      </p:pic>
      <p:sp>
        <p:nvSpPr>
          <p:cNvPr id="32" name="TextBox 9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1223962" y="1031542"/>
            <a:ext cx="100488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941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Kullanım Engeli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rgbClr val="F7941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Olanlar Mouse’u nasıl Kullanır?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7941E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5020795" y="5995872"/>
            <a:ext cx="2150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Burak ÖZDEMİRTAŞ</a:t>
            </a:r>
          </a:p>
          <a:p>
            <a:pPr lvl="0" algn="ctr"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5DDABBE8-7360-452B-B856-38FEBE0D7B6C}"/>
              </a:ext>
            </a:extLst>
          </p:cNvPr>
          <p:cNvSpPr/>
          <p:nvPr/>
        </p:nvSpPr>
        <p:spPr>
          <a:xfrm flipV="1">
            <a:off x="4665178" y="5309005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1071563" y="309435"/>
            <a:ext cx="100488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KULLANILAN</a:t>
            </a:r>
            <a:r>
              <a:rPr kumimoji="0" lang="tr-TR" sz="44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KÜTÜPHANELER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B327ECD0-E1B0-4737-8A11-DA4355BE380C}"/>
              </a:ext>
            </a:extLst>
          </p:cNvPr>
          <p:cNvSpPr/>
          <p:nvPr/>
        </p:nvSpPr>
        <p:spPr>
          <a:xfrm>
            <a:off x="1104174" y="2026479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1074454" y="4875745"/>
            <a:ext cx="2278346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tr-TR" sz="1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fare ve klavyenizi kontrol etmenizi sağlayan, böylece otomatik görevler yapan botlar yazmanıza yardımcı bir </a:t>
            </a:r>
            <a:r>
              <a:rPr lang="tr-TR" sz="1300" b="1" dirty="0" err="1" smtClean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Python</a:t>
            </a:r>
            <a:r>
              <a:rPr lang="tr-TR" sz="1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1300" b="1" dirty="0" smtClean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kütüphanesidir.</a:t>
            </a: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A445E318-5EBB-456A-AB1D-82C950818623}"/>
              </a:ext>
            </a:extLst>
          </p:cNvPr>
          <p:cNvSpPr/>
          <p:nvPr/>
        </p:nvSpPr>
        <p:spPr>
          <a:xfrm>
            <a:off x="1104174" y="4369379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6C67BB8D-4F08-4687-95FD-F1D81ABCF35D}"/>
              </a:ext>
            </a:extLst>
          </p:cNvPr>
          <p:cNvSpPr/>
          <p:nvPr/>
        </p:nvSpPr>
        <p:spPr>
          <a:xfrm>
            <a:off x="9322920" y="2026479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4AF6505-A775-4864-B23C-39B7D60FE049}"/>
              </a:ext>
            </a:extLst>
          </p:cNvPr>
          <p:cNvSpPr txBox="1"/>
          <p:nvPr/>
        </p:nvSpPr>
        <p:spPr>
          <a:xfrm>
            <a:off x="1074454" y="2691345"/>
            <a:ext cx="227834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tr-TR" sz="1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bilgisayarla görü, makine öğrenimi, görüntü işleme, video analizi gibi uygulamalar için kullanılan devasa bir açık kaynak kodlu kütüphanedir</a:t>
            </a:r>
            <a:r>
              <a:rPr lang="tr-TR" sz="13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A98F7418-2E84-4D83-AB5C-A6C8FD62F902}"/>
              </a:ext>
            </a:extLst>
          </p:cNvPr>
          <p:cNvSpPr txBox="1"/>
          <p:nvPr/>
        </p:nvSpPr>
        <p:spPr>
          <a:xfrm>
            <a:off x="9262778" y="2691345"/>
            <a:ext cx="22495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tr-TR" sz="1400" dirty="0">
                <a:solidFill>
                  <a:schemeClr val="bg1"/>
                </a:solidFill>
              </a:rPr>
              <a:t>Google tarafından sunulan, </a:t>
            </a:r>
            <a:r>
              <a:rPr lang="tr-TR" sz="1400" b="1" dirty="0" err="1">
                <a:solidFill>
                  <a:schemeClr val="bg1"/>
                </a:solidFill>
              </a:rPr>
              <a:t>cross</a:t>
            </a:r>
            <a:r>
              <a:rPr lang="tr-TR" sz="1400" b="1" dirty="0">
                <a:solidFill>
                  <a:schemeClr val="bg1"/>
                </a:solidFill>
              </a:rPr>
              <a:t>-platform makine öğrenmesi çözümleri sunan açık kaynak bir çerçeve</a:t>
            </a:r>
            <a:r>
              <a:rPr lang="tr-TR" sz="1400" dirty="0">
                <a:solidFill>
                  <a:schemeClr val="bg1"/>
                </a:solidFill>
              </a:rPr>
              <a:t> olarak tanımlanabilir. Daha önceden de yapılabilen video üzerinde nesne algılama gibi işlemleri </a:t>
            </a:r>
            <a:r>
              <a:rPr lang="tr-TR" sz="1400" dirty="0" err="1">
                <a:solidFill>
                  <a:schemeClr val="bg1"/>
                </a:solidFill>
              </a:rPr>
              <a:t>MediaPipe</a:t>
            </a:r>
            <a:r>
              <a:rPr lang="tr-TR" sz="1400" dirty="0">
                <a:solidFill>
                  <a:schemeClr val="bg1"/>
                </a:solidFill>
              </a:rPr>
              <a:t> çok daha basit bir şekilde kullanılabilir hale getirmiş </a:t>
            </a:r>
            <a:r>
              <a:rPr lang="tr-TR" sz="1400" dirty="0" smtClean="0">
                <a:solidFill>
                  <a:schemeClr val="bg1"/>
                </a:solidFill>
              </a:rPr>
              <a:t>durumda.</a:t>
            </a:r>
            <a:endParaRPr lang="en-US" sz="13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5020795" y="5995872"/>
            <a:ext cx="2150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Burak ÖZDEMİRTAŞ</a:t>
            </a:r>
          </a:p>
          <a:p>
            <a:pPr lvl="0" algn="ctr"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31" y="1607264"/>
            <a:ext cx="3294895" cy="3657607"/>
          </a:xfrm>
          <a:prstGeom prst="rect">
            <a:avLst/>
          </a:prstGeom>
        </p:spPr>
      </p:pic>
      <p:sp>
        <p:nvSpPr>
          <p:cNvPr id="18" name="TextBox 74">
            <a:extLst>
              <a:ext uri="{FF2B5EF4-FFF2-40B4-BE49-F238E27FC236}">
                <a16:creationId xmlns:a16="http://schemas.microsoft.com/office/drawing/2014/main" xmlns="" id="{F4AF6505-A775-4864-B23C-39B7D60FE049}"/>
              </a:ext>
            </a:extLst>
          </p:cNvPr>
          <p:cNvSpPr txBox="1"/>
          <p:nvPr/>
        </p:nvSpPr>
        <p:spPr>
          <a:xfrm>
            <a:off x="1610540" y="2133468"/>
            <a:ext cx="23804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tr-TR" sz="13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OPENCV </a:t>
            </a:r>
          </a:p>
        </p:txBody>
      </p:sp>
      <p:sp>
        <p:nvSpPr>
          <p:cNvPr id="19" name="TextBox 74">
            <a:extLst>
              <a:ext uri="{FF2B5EF4-FFF2-40B4-BE49-F238E27FC236}">
                <a16:creationId xmlns:a16="http://schemas.microsoft.com/office/drawing/2014/main" xmlns="" id="{F4AF6505-A775-4864-B23C-39B7D60FE049}"/>
              </a:ext>
            </a:extLst>
          </p:cNvPr>
          <p:cNvSpPr txBox="1"/>
          <p:nvPr/>
        </p:nvSpPr>
        <p:spPr>
          <a:xfrm>
            <a:off x="1610540" y="4476368"/>
            <a:ext cx="23804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tr-TR" sz="13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PYAUTOGUİ </a:t>
            </a:r>
          </a:p>
        </p:txBody>
      </p:sp>
      <p:sp>
        <p:nvSpPr>
          <p:cNvPr id="20" name="TextBox 74">
            <a:extLst>
              <a:ext uri="{FF2B5EF4-FFF2-40B4-BE49-F238E27FC236}">
                <a16:creationId xmlns:a16="http://schemas.microsoft.com/office/drawing/2014/main" xmlns="" id="{F4AF6505-A775-4864-B23C-39B7D60FE049}"/>
              </a:ext>
            </a:extLst>
          </p:cNvPr>
          <p:cNvSpPr txBox="1"/>
          <p:nvPr/>
        </p:nvSpPr>
        <p:spPr>
          <a:xfrm>
            <a:off x="9811564" y="2133336"/>
            <a:ext cx="23804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tr-TR" sz="13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MEDİAPİPE</a:t>
            </a:r>
          </a:p>
        </p:txBody>
      </p:sp>
    </p:spTree>
    <p:extLst>
      <p:ext uri="{BB962C8B-B14F-4D97-AF65-F5344CB8AC3E}">
        <p14:creationId xmlns:p14="http://schemas.microsoft.com/office/powerpoint/2010/main" val="35718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1071563" y="309435"/>
            <a:ext cx="100488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OPENCV2 PROJEDE KULLANILANLAR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5020795" y="5995872"/>
            <a:ext cx="2150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Burak ÖZDEMİRTAŞ</a:t>
            </a:r>
          </a:p>
          <a:p>
            <a:pPr lvl="0" algn="ctr"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grpSp>
        <p:nvGrpSpPr>
          <p:cNvPr id="4" name="Grup 3"/>
          <p:cNvGrpSpPr/>
          <p:nvPr/>
        </p:nvGrpSpPr>
        <p:grpSpPr>
          <a:xfrm>
            <a:off x="1298067" y="1997127"/>
            <a:ext cx="9595866" cy="2863747"/>
            <a:chOff x="491109" y="1997127"/>
            <a:chExt cx="9595866" cy="286374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A98F7418-2E84-4D83-AB5C-A6C8FD62F902}"/>
                </a:ext>
              </a:extLst>
            </p:cNvPr>
            <p:cNvSpPr txBox="1"/>
            <p:nvPr/>
          </p:nvSpPr>
          <p:spPr>
            <a:xfrm>
              <a:off x="5124166" y="2151728"/>
              <a:ext cx="49628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Kamera tanıma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Kameranın ayna etkisini yok etme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Kameradan görüntüyü renkli alma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Yüzdeki noktaları yuvarlak olarak belirleme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Çerçeve başlığı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Q tuşuna basılınca kamera sisteminin tüm pencerelerinin kapanması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endParaRPr lang="en-US" sz="2000" dirty="0">
                <a:solidFill>
                  <a:schemeClr val="bg1"/>
                </a:solidFill>
                <a:latin typeface="Open Sans" panose="020B0606030504020204" pitchFamily="34" charset="0"/>
              </a:endParaRPr>
            </a:p>
          </p:txBody>
        </p:sp>
        <p:pic>
          <p:nvPicPr>
            <p:cNvPr id="3" name="Resim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109" y="1997127"/>
              <a:ext cx="3580691" cy="2863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96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1071563" y="309435"/>
            <a:ext cx="100488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PYAUTOGUI PROJEDE KULLANILANLAR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5020795" y="5995872"/>
            <a:ext cx="2150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Burak ÖZDEMİRTAŞ</a:t>
            </a:r>
          </a:p>
          <a:p>
            <a:pPr lvl="0" algn="ctr"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grpSp>
        <p:nvGrpSpPr>
          <p:cNvPr id="5" name="Grup 4"/>
          <p:cNvGrpSpPr/>
          <p:nvPr/>
        </p:nvGrpSpPr>
        <p:grpSpPr>
          <a:xfrm>
            <a:off x="1112832" y="2151728"/>
            <a:ext cx="9966336" cy="2137932"/>
            <a:chOff x="927597" y="2151728"/>
            <a:chExt cx="9966336" cy="21379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A98F7418-2E84-4D83-AB5C-A6C8FD62F902}"/>
                </a:ext>
              </a:extLst>
            </p:cNvPr>
            <p:cNvSpPr txBox="1"/>
            <p:nvPr/>
          </p:nvSpPr>
          <p:spPr>
            <a:xfrm>
              <a:off x="5931124" y="2151728"/>
              <a:ext cx="496280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Ekran koordinat sisteminin tanıtılması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Mouse bekleme süresi ayarlanması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Mouse yönlendirilmesi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err="1" smtClean="0">
                  <a:solidFill>
                    <a:schemeClr val="bg1"/>
                  </a:solidFill>
                </a:rPr>
                <a:t>Click</a:t>
              </a:r>
              <a:r>
                <a:rPr lang="tr-TR" sz="2000" dirty="0" smtClean="0">
                  <a:solidFill>
                    <a:schemeClr val="bg1"/>
                  </a:solidFill>
                </a:rPr>
                <a:t> işlemi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err="1" smtClean="0">
                  <a:solidFill>
                    <a:schemeClr val="bg1"/>
                  </a:solidFill>
                </a:rPr>
                <a:t>DoubleClick</a:t>
              </a:r>
              <a:r>
                <a:rPr lang="tr-TR" sz="2000" dirty="0" smtClean="0">
                  <a:solidFill>
                    <a:schemeClr val="bg1"/>
                  </a:solidFill>
                </a:rPr>
                <a:t> işlemi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  <a:latin typeface="Open Sans" panose="020B0606030504020204" pitchFamily="34" charset="0"/>
                </a:rPr>
                <a:t>Bir saniyelik </a:t>
              </a:r>
              <a:r>
                <a:rPr lang="tr-TR" sz="2000" dirty="0" err="1" smtClean="0">
                  <a:solidFill>
                    <a:schemeClr val="bg1"/>
                  </a:solidFill>
                  <a:latin typeface="Open Sans" panose="020B0606030504020204" pitchFamily="34" charset="0"/>
                </a:rPr>
                <a:t>mouse</a:t>
              </a:r>
              <a:r>
                <a:rPr lang="tr-TR" sz="2000" dirty="0" smtClean="0">
                  <a:solidFill>
                    <a:schemeClr val="bg1"/>
                  </a:solidFill>
                  <a:latin typeface="Open Sans" panose="020B0606030504020204" pitchFamily="34" charset="0"/>
                </a:rPr>
                <a:t> bekletme işlemi</a:t>
              </a:r>
              <a:endParaRPr lang="en-US" sz="2000" dirty="0">
                <a:solidFill>
                  <a:schemeClr val="bg1"/>
                </a:solidFill>
                <a:latin typeface="Open Sans" panose="020B0606030504020204" pitchFamily="34" charset="0"/>
              </a:endParaRPr>
            </a:p>
          </p:txBody>
        </p:sp>
        <p:pic>
          <p:nvPicPr>
            <p:cNvPr id="2" name="Resim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97" y="2568340"/>
              <a:ext cx="4749303" cy="1721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52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1071563" y="309435"/>
            <a:ext cx="100488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MEDİAPİPE PROJEDE KULLANILANLAR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5020795" y="5995872"/>
            <a:ext cx="2150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Burak ÖZDEMİRTAŞ</a:t>
            </a:r>
          </a:p>
          <a:p>
            <a:pPr lvl="0" algn="ctr"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A98F7418-2E84-4D83-AB5C-A6C8FD62F902}"/>
              </a:ext>
            </a:extLst>
          </p:cNvPr>
          <p:cNvSpPr txBox="1"/>
          <p:nvPr/>
        </p:nvSpPr>
        <p:spPr>
          <a:xfrm>
            <a:off x="5711895" y="2767281"/>
            <a:ext cx="4962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tr-TR" sz="2000" dirty="0" smtClean="0">
                <a:solidFill>
                  <a:schemeClr val="bg1"/>
                </a:solidFill>
              </a:rPr>
              <a:t>Yüz tanımlama yapma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tr-TR" sz="2000" dirty="0" smtClean="0">
                <a:solidFill>
                  <a:schemeClr val="bg1"/>
                </a:solidFill>
              </a:rPr>
              <a:t>Yüz Noktalarının belirlenmesi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tr-TR" sz="2000" dirty="0" smtClean="0">
                <a:solidFill>
                  <a:schemeClr val="bg1"/>
                </a:solidFill>
              </a:rPr>
              <a:t>Göz noktalarının tanıtılması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tr-TR" sz="2000" dirty="0" smtClean="0">
                <a:solidFill>
                  <a:schemeClr val="bg1"/>
                </a:solidFill>
              </a:rPr>
              <a:t>Dudakların tanıtılması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97" y="1369688"/>
            <a:ext cx="3043939" cy="411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5020795" y="5995872"/>
            <a:ext cx="215041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Burak ÖZDEMİRTAŞ</a:t>
            </a:r>
          </a:p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205541302</a:t>
            </a:r>
          </a:p>
          <a:p>
            <a:pPr lvl="0" algn="ctr"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4" b="3373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43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1071563" y="309435"/>
            <a:ext cx="100488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400" noProof="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EKSENLER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5020795" y="5995872"/>
            <a:ext cx="2150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Burak ÖZDEMİRTAŞ</a:t>
            </a:r>
          </a:p>
          <a:p>
            <a:pPr lvl="0" algn="ctr"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grpSp>
        <p:nvGrpSpPr>
          <p:cNvPr id="18" name="Grup 17"/>
          <p:cNvGrpSpPr/>
          <p:nvPr/>
        </p:nvGrpSpPr>
        <p:grpSpPr>
          <a:xfrm>
            <a:off x="4198620" y="2171700"/>
            <a:ext cx="3794760" cy="2514600"/>
            <a:chOff x="3954780" y="1600200"/>
            <a:chExt cx="3794760" cy="2514600"/>
          </a:xfrm>
        </p:grpSpPr>
        <p:cxnSp>
          <p:nvCxnSpPr>
            <p:cNvPr id="9" name="Düz Ok Bağlayıcısı 8"/>
            <p:cNvCxnSpPr/>
            <p:nvPr/>
          </p:nvCxnSpPr>
          <p:spPr>
            <a:xfrm>
              <a:off x="5562600" y="3642360"/>
              <a:ext cx="218694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up 16"/>
            <p:cNvGrpSpPr/>
            <p:nvPr/>
          </p:nvGrpSpPr>
          <p:grpSpPr>
            <a:xfrm>
              <a:off x="3954780" y="1600200"/>
              <a:ext cx="1607820" cy="2514600"/>
              <a:chOff x="3954780" y="1600200"/>
              <a:chExt cx="1607820" cy="2514600"/>
            </a:xfrm>
          </p:grpSpPr>
          <p:cxnSp>
            <p:nvCxnSpPr>
              <p:cNvPr id="4" name="Düz Ok Bağlayıcısı 3"/>
              <p:cNvCxnSpPr/>
              <p:nvPr/>
            </p:nvCxnSpPr>
            <p:spPr>
              <a:xfrm flipV="1">
                <a:off x="5562600" y="1600200"/>
                <a:ext cx="0" cy="205740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Düz Ok Bağlayıcısı 11"/>
              <p:cNvCxnSpPr/>
              <p:nvPr/>
            </p:nvCxnSpPr>
            <p:spPr>
              <a:xfrm flipH="1">
                <a:off x="3954780" y="3642360"/>
                <a:ext cx="1607820" cy="47244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75">
            <a:extLst>
              <a:ext uri="{FF2B5EF4-FFF2-40B4-BE49-F238E27FC236}">
                <a16:creationId xmlns:a16="http://schemas.microsoft.com/office/drawing/2014/main" xmlns="" id="{A98F7418-2E84-4D83-AB5C-A6C8FD62F902}"/>
              </a:ext>
            </a:extLst>
          </p:cNvPr>
          <p:cNvSpPr txBox="1"/>
          <p:nvPr/>
        </p:nvSpPr>
        <p:spPr>
          <a:xfrm>
            <a:off x="5477227" y="1525369"/>
            <a:ext cx="65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3600" dirty="0">
                <a:solidFill>
                  <a:srgbClr val="FF0000"/>
                </a:solidFill>
              </a:rPr>
              <a:t>Y</a:t>
            </a:r>
            <a:endParaRPr lang="tr-TR" sz="3600" dirty="0" smtClean="0">
              <a:solidFill>
                <a:srgbClr val="FF0000"/>
              </a:solidFill>
            </a:endParaRPr>
          </a:p>
        </p:txBody>
      </p:sp>
      <p:sp>
        <p:nvSpPr>
          <p:cNvPr id="26" name="TextBox 75">
            <a:extLst>
              <a:ext uri="{FF2B5EF4-FFF2-40B4-BE49-F238E27FC236}">
                <a16:creationId xmlns:a16="http://schemas.microsoft.com/office/drawing/2014/main" xmlns="" id="{A98F7418-2E84-4D83-AB5C-A6C8FD62F902}"/>
              </a:ext>
            </a:extLst>
          </p:cNvPr>
          <p:cNvSpPr txBox="1"/>
          <p:nvPr/>
        </p:nvSpPr>
        <p:spPr>
          <a:xfrm>
            <a:off x="7917180" y="3890694"/>
            <a:ext cx="65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3600" dirty="0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75">
            <a:extLst>
              <a:ext uri="{FF2B5EF4-FFF2-40B4-BE49-F238E27FC236}">
                <a16:creationId xmlns:a16="http://schemas.microsoft.com/office/drawing/2014/main" xmlns="" id="{A98F7418-2E84-4D83-AB5C-A6C8FD62F902}"/>
              </a:ext>
            </a:extLst>
          </p:cNvPr>
          <p:cNvSpPr txBox="1"/>
          <p:nvPr/>
        </p:nvSpPr>
        <p:spPr>
          <a:xfrm>
            <a:off x="3563054" y="4396740"/>
            <a:ext cx="65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3600" dirty="0">
                <a:solidFill>
                  <a:srgbClr val="FF0000"/>
                </a:solidFill>
              </a:rPr>
              <a:t>Z</a:t>
            </a:r>
            <a:endParaRPr lang="tr-TR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" y="2072568"/>
            <a:ext cx="12178914" cy="4785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1071563" y="430085"/>
            <a:ext cx="100488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TEŞEKKÜRLER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</a:p>
        </p:txBody>
      </p:sp>
      <p:sp>
        <p:nvSpPr>
          <p:cNvPr id="33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5020795" y="3082752"/>
            <a:ext cx="2150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Burak ÖZDEMİRTAŞ</a:t>
            </a:r>
          </a:p>
          <a:p>
            <a:pPr lvl="0" algn="ctr"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9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14125</TotalTime>
  <Words>195</Words>
  <Application>Microsoft Office PowerPoint</Application>
  <PresentationFormat>Özel</PresentationFormat>
  <Paragraphs>64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burak</dc:creator>
  <cp:lastModifiedBy>Burak</cp:lastModifiedBy>
  <cp:revision>1046</cp:revision>
  <dcterms:created xsi:type="dcterms:W3CDTF">2017-12-05T16:25:52Z</dcterms:created>
  <dcterms:modified xsi:type="dcterms:W3CDTF">2023-03-21T20:20:00Z</dcterms:modified>
</cp:coreProperties>
</file>