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3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2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32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36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9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41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45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4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80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8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21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A296-EB6F-4C7F-9EA7-9A9AC98E1BC7}" type="datetimeFigureOut">
              <a:rPr lang="en-AU" smtClean="0"/>
              <a:t>24/10/2015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C6FE-2273-4268-855B-F6AB4E734A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01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Testing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085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2143" y="201478"/>
            <a:ext cx="391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Example of a UI defect</a:t>
            </a:r>
            <a:endParaRPr lang="en-AU" sz="3200" dirty="0"/>
          </a:p>
        </p:txBody>
      </p:sp>
      <p:sp>
        <p:nvSpPr>
          <p:cNvPr id="10" name="Rectangle 9"/>
          <p:cNvSpPr/>
          <p:nvPr/>
        </p:nvSpPr>
        <p:spPr>
          <a:xfrm>
            <a:off x="7842143" y="1059074"/>
            <a:ext cx="44197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Text was not clearly shown, </a:t>
            </a:r>
          </a:p>
          <a:p>
            <a:r>
              <a:rPr lang="en-AU" sz="2800" dirty="0" smtClean="0"/>
              <a:t>Since </a:t>
            </a:r>
            <a:r>
              <a:rPr lang="en-AU" sz="2800" dirty="0" smtClean="0"/>
              <a:t>IOS displays differently </a:t>
            </a:r>
          </a:p>
          <a:p>
            <a:r>
              <a:rPr lang="en-AU" sz="2800" dirty="0" smtClean="0"/>
              <a:t>to android therefore causing </a:t>
            </a:r>
          </a:p>
          <a:p>
            <a:r>
              <a:rPr lang="en-AU" sz="2800" dirty="0" smtClean="0"/>
              <a:t>defects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2143" y="3645976"/>
            <a:ext cx="4107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This was fixed by changing </a:t>
            </a:r>
          </a:p>
          <a:p>
            <a:r>
              <a:rPr lang="en-AU" sz="2800" dirty="0" smtClean="0"/>
              <a:t>the android theme to </a:t>
            </a:r>
          </a:p>
          <a:p>
            <a:r>
              <a:rPr lang="en-AU" sz="2800" dirty="0" err="1" smtClean="0"/>
              <a:t>Holo</a:t>
            </a:r>
            <a:r>
              <a:rPr lang="en-AU" sz="2800" dirty="0" smtClean="0"/>
              <a:t> Light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4282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Ways to test: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Automated – </a:t>
            </a:r>
            <a:r>
              <a:rPr lang="en-AU" dirty="0" err="1" smtClean="0"/>
              <a:t>Nunit</a:t>
            </a:r>
            <a:r>
              <a:rPr lang="en-AU" dirty="0" smtClean="0"/>
              <a:t> in </a:t>
            </a:r>
            <a:r>
              <a:rPr lang="en-AU" dirty="0" err="1"/>
              <a:t>X</a:t>
            </a:r>
            <a:r>
              <a:rPr lang="en-AU" dirty="0" err="1" smtClean="0"/>
              <a:t>amarin</a:t>
            </a:r>
            <a:endParaRPr lang="en-AU" dirty="0" smtClean="0"/>
          </a:p>
          <a:p>
            <a:r>
              <a:rPr lang="en-AU" dirty="0" smtClean="0"/>
              <a:t>Manually – Using a checklist of written specifications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33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 of manual testing: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Project is only a small front end with the specifications given to us</a:t>
            </a:r>
          </a:p>
          <a:p>
            <a:r>
              <a:rPr lang="en-AU" dirty="0" smtClean="0"/>
              <a:t>Save time and money writing code</a:t>
            </a:r>
          </a:p>
          <a:p>
            <a:r>
              <a:rPr lang="en-AU" dirty="0" smtClean="0"/>
              <a:t>Lack of knowledge to write automated tests</a:t>
            </a:r>
          </a:p>
          <a:p>
            <a:r>
              <a:rPr lang="en-AU" dirty="0" smtClean="0"/>
              <a:t>Flexible during development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16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Functional 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Our software must test these features</a:t>
            </a:r>
          </a:p>
          <a:p>
            <a:r>
              <a:rPr lang="en-AU" dirty="0" smtClean="0"/>
              <a:t>Register a student</a:t>
            </a:r>
          </a:p>
          <a:p>
            <a:r>
              <a:rPr lang="en-AU" dirty="0" smtClean="0"/>
              <a:t>View session</a:t>
            </a:r>
          </a:p>
          <a:p>
            <a:r>
              <a:rPr lang="en-AU" dirty="0" smtClean="0"/>
              <a:t>Make and cancel bookings</a:t>
            </a:r>
          </a:p>
          <a:p>
            <a:r>
              <a:rPr lang="en-AU" dirty="0" smtClean="0"/>
              <a:t>Search for bookings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4946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AU" dirty="0" smtClean="0"/>
              <a:t>Functional Requirements checklist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89"/>
          </a:xfrm>
        </p:spPr>
        <p:txBody>
          <a:bodyPr numCol="2"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AU" dirty="0" smtClean="0"/>
              <a:t>User </a:t>
            </a:r>
            <a:r>
              <a:rPr lang="en-AU" dirty="0"/>
              <a:t>can log in (username: 12345678 password: test123)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Register profile information changes when updated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A list of workshops show when selecting a category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Search results show by:</a:t>
            </a:r>
            <a:endParaRPr lang="en-AU" b="0" dirty="0" smtClean="0">
              <a:effectLst/>
            </a:endParaRP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AU" dirty="0"/>
              <a:t>date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AU" dirty="0"/>
              <a:t>time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AU" dirty="0"/>
              <a:t>location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AU" dirty="0"/>
              <a:t>name and type of booking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After booking a workshop, the workshop booked displays in the “Bookings” tab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After </a:t>
            </a:r>
            <a:r>
              <a:rPr lang="en-AU" dirty="0" smtClean="0"/>
              <a:t>cancelling </a:t>
            </a:r>
            <a:r>
              <a:rPr lang="en-AU" dirty="0"/>
              <a:t>a workshop, the workshop is removed from the booking tab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Reminders show after setting a reminder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Phone or app is notified when a reminder has passed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Able to record attendance 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AU" dirty="0"/>
              <a:t>Be able to show status in waitlist, if booking is full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316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register </a:t>
            </a:r>
            <a:br>
              <a:rPr lang="en-AU" dirty="0" smtClean="0"/>
            </a:br>
            <a:r>
              <a:rPr lang="en-AU" dirty="0" smtClean="0"/>
              <a:t>working when: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Information is displayed</a:t>
            </a:r>
          </a:p>
          <a:p>
            <a:r>
              <a:rPr lang="en-AU" dirty="0" smtClean="0"/>
              <a:t>Stays the same when updated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7" y="0"/>
            <a:ext cx="3879273" cy="68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Non-functional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 smtClean="0"/>
              <a:t>Maximum 3 seconds response time when logging 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 smtClean="0"/>
              <a:t>Passwords must be hidden during input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 smtClean="0"/>
              <a:t>Mobile app must be </a:t>
            </a:r>
            <a:r>
              <a:rPr lang="en-AU" dirty="0" err="1" smtClean="0"/>
              <a:t>skinnable</a:t>
            </a:r>
            <a:endParaRPr lang="en-AU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AU" dirty="0" smtClean="0"/>
              <a:t>App should not crash at anytime of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 smtClean="0"/>
              <a:t>Showing information for available workshops should display in 3 seconds or less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 smtClean="0"/>
              <a:t>UI must be stable on all screen sizes and devices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031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5250" y="1751528"/>
            <a:ext cx="5112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Using MVC enables us to </a:t>
            </a:r>
          </a:p>
          <a:p>
            <a:r>
              <a:rPr lang="en-AU" sz="2800" dirty="0" smtClean="0"/>
              <a:t>Easily change the layout,</a:t>
            </a:r>
          </a:p>
          <a:p>
            <a:r>
              <a:rPr lang="en-AU" sz="2800" dirty="0" smtClean="0"/>
              <a:t>Without affecting the</a:t>
            </a:r>
          </a:p>
          <a:p>
            <a:r>
              <a:rPr lang="en-AU" sz="2800" dirty="0" smtClean="0"/>
              <a:t>Functions of the app</a:t>
            </a:r>
          </a:p>
          <a:p>
            <a:endParaRPr lang="en-AU" sz="2800" dirty="0"/>
          </a:p>
          <a:p>
            <a:r>
              <a:rPr lang="en-AU" sz="2800" dirty="0" smtClean="0"/>
              <a:t>Therefore making it</a:t>
            </a:r>
          </a:p>
          <a:p>
            <a:r>
              <a:rPr lang="en-AU" sz="2800" dirty="0" smtClean="0"/>
              <a:t>“</a:t>
            </a:r>
            <a:r>
              <a:rPr lang="en-AU" sz="2800" dirty="0" err="1" smtClean="0"/>
              <a:t>Skinnable</a:t>
            </a:r>
            <a:r>
              <a:rPr lang="en-AU" sz="2800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5250" y="0"/>
            <a:ext cx="4356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smtClean="0"/>
              <a:t>Example of </a:t>
            </a:r>
            <a:r>
              <a:rPr lang="en-AU" sz="3600" b="1" dirty="0" err="1" smtClean="0"/>
              <a:t>skinnable</a:t>
            </a:r>
            <a:r>
              <a:rPr lang="en-AU" sz="3600" b="1" dirty="0" smtClean="0"/>
              <a:t> </a:t>
            </a:r>
          </a:p>
          <a:p>
            <a:r>
              <a:rPr lang="en-AU" sz="3600" b="1" dirty="0" smtClean="0"/>
              <a:t>requirement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78838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Defects that are found are written down on a document on google drive</a:t>
            </a:r>
          </a:p>
          <a:p>
            <a:r>
              <a:rPr lang="en-AU" dirty="0" smtClean="0"/>
              <a:t>The defects are logged with the commit they are found with on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Any crashes are logged with the application output</a:t>
            </a:r>
          </a:p>
          <a:p>
            <a:r>
              <a:rPr lang="en-AU" dirty="0" smtClean="0"/>
              <a:t>Developers use the information to fix the bugs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46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338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Testing</vt:lpstr>
      <vt:lpstr>Ways to test:</vt:lpstr>
      <vt:lpstr>Pros of manual testing:</vt:lpstr>
      <vt:lpstr>Functional testing</vt:lpstr>
      <vt:lpstr>Functional Requirements checklist</vt:lpstr>
      <vt:lpstr>Example of register  working when:</vt:lpstr>
      <vt:lpstr>Non-functional requirements</vt:lpstr>
      <vt:lpstr>PowerPoint Presentation</vt:lpstr>
      <vt:lpstr>Defects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Niko Mojica</dc:creator>
  <cp:lastModifiedBy>Niko Mojica</cp:lastModifiedBy>
  <cp:revision>14</cp:revision>
  <dcterms:created xsi:type="dcterms:W3CDTF">2015-10-24T02:52:20Z</dcterms:created>
  <dcterms:modified xsi:type="dcterms:W3CDTF">2015-10-24T17:25:35Z</dcterms:modified>
</cp:coreProperties>
</file>