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Comfortaa"/>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3840">
          <p15:clr>
            <a:srgbClr val="747775"/>
          </p15:clr>
        </p15:guide>
      </p15:sldGuideLst>
    </p:ext>
    <p:ext uri="http://customooxmlschemas.google.com/">
      <go:slidesCustomData xmlns:go="http://customooxmlschemas.google.com/" r:id="rId14" roundtripDataSignature="AMtx7mjDTWExL4hpJIEdBRR/l6SMeXy4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omfortaa-bold.fntdata"/><Relationship Id="rId12"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cf4a8bf93b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1cf4a8bf93b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
        <p:nvSpPr>
          <p:cNvPr id="233" name="Google Shape;233;g1cf4a8bf93b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e10fe8f04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e10fe8f04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1e10fe8f04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e10fe8f044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e10fe8f044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1e10fe8f044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10fe8f044_0_3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e10fe8f044_0_3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e10fe8f044_0_3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e10fe8f04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e10fe8f044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1e10fe8f044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13" name="Shape 13"/>
        <p:cNvGrpSpPr/>
        <p:nvPr/>
      </p:nvGrpSpPr>
      <p:grpSpPr>
        <a:xfrm>
          <a:off x="0" y="0"/>
          <a:ext cx="0" cy="0"/>
          <a:chOff x="0" y="0"/>
          <a:chExt cx="0" cy="0"/>
        </a:xfrm>
      </p:grpSpPr>
      <p:sp>
        <p:nvSpPr>
          <p:cNvPr id="14" name="Google Shape;14;g1cf4a8bf93b_0_196"/>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1cf4a8bf93b_0_196"/>
          <p:cNvSpPr/>
          <p:nvPr/>
        </p:nvSpPr>
        <p:spPr>
          <a:xfrm>
            <a:off x="229800" y="202800"/>
            <a:ext cx="7224900" cy="4554900"/>
          </a:xfrm>
          <a:prstGeom prst="rect">
            <a:avLst/>
          </a:prstGeom>
          <a:solidFill>
            <a:srgbClr val="FFF4D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cf4a8bf93b_0_196"/>
          <p:cNvSpPr/>
          <p:nvPr/>
        </p:nvSpPr>
        <p:spPr>
          <a:xfrm>
            <a:off x="229800" y="4925767"/>
            <a:ext cx="11749200" cy="1729200"/>
          </a:xfrm>
          <a:prstGeom prst="rect">
            <a:avLst/>
          </a:prstGeom>
          <a:solidFill>
            <a:srgbClr val="DEB73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1cf4a8bf93b_0_196"/>
          <p:cNvSpPr txBox="1"/>
          <p:nvPr>
            <p:ph type="ctrTitle"/>
          </p:nvPr>
        </p:nvSpPr>
        <p:spPr>
          <a:xfrm>
            <a:off x="1096567" y="899367"/>
            <a:ext cx="5672100" cy="31593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63615A"/>
              </a:buClr>
              <a:buSzPts val="4800"/>
              <a:buNone/>
              <a:defRPr b="1" sz="4800">
                <a:solidFill>
                  <a:srgbClr val="63615A"/>
                </a:solidFill>
              </a:defRPr>
            </a:lvl1pPr>
            <a:lvl2pPr lvl="1" algn="l">
              <a:lnSpc>
                <a:spcPct val="100000"/>
              </a:lnSpc>
              <a:spcBef>
                <a:spcPts val="0"/>
              </a:spcBef>
              <a:spcAft>
                <a:spcPts val="0"/>
              </a:spcAft>
              <a:buClr>
                <a:srgbClr val="63615A"/>
              </a:buClr>
              <a:buSzPts val="4800"/>
              <a:buNone/>
              <a:defRPr b="1" sz="4800">
                <a:solidFill>
                  <a:srgbClr val="63615A"/>
                </a:solidFill>
              </a:defRPr>
            </a:lvl2pPr>
            <a:lvl3pPr lvl="2" algn="l">
              <a:lnSpc>
                <a:spcPct val="100000"/>
              </a:lnSpc>
              <a:spcBef>
                <a:spcPts val="0"/>
              </a:spcBef>
              <a:spcAft>
                <a:spcPts val="0"/>
              </a:spcAft>
              <a:buClr>
                <a:srgbClr val="63615A"/>
              </a:buClr>
              <a:buSzPts val="4800"/>
              <a:buNone/>
              <a:defRPr b="1" sz="4800">
                <a:solidFill>
                  <a:srgbClr val="63615A"/>
                </a:solidFill>
              </a:defRPr>
            </a:lvl3pPr>
            <a:lvl4pPr lvl="3" algn="l">
              <a:lnSpc>
                <a:spcPct val="100000"/>
              </a:lnSpc>
              <a:spcBef>
                <a:spcPts val="0"/>
              </a:spcBef>
              <a:spcAft>
                <a:spcPts val="0"/>
              </a:spcAft>
              <a:buClr>
                <a:srgbClr val="63615A"/>
              </a:buClr>
              <a:buSzPts val="4800"/>
              <a:buNone/>
              <a:defRPr b="1" sz="4800">
                <a:solidFill>
                  <a:srgbClr val="63615A"/>
                </a:solidFill>
              </a:defRPr>
            </a:lvl4pPr>
            <a:lvl5pPr lvl="4" algn="l">
              <a:lnSpc>
                <a:spcPct val="100000"/>
              </a:lnSpc>
              <a:spcBef>
                <a:spcPts val="0"/>
              </a:spcBef>
              <a:spcAft>
                <a:spcPts val="0"/>
              </a:spcAft>
              <a:buClr>
                <a:srgbClr val="63615A"/>
              </a:buClr>
              <a:buSzPts val="4800"/>
              <a:buNone/>
              <a:defRPr b="1" sz="4800">
                <a:solidFill>
                  <a:srgbClr val="63615A"/>
                </a:solidFill>
              </a:defRPr>
            </a:lvl5pPr>
            <a:lvl6pPr lvl="5" algn="l">
              <a:lnSpc>
                <a:spcPct val="100000"/>
              </a:lnSpc>
              <a:spcBef>
                <a:spcPts val="0"/>
              </a:spcBef>
              <a:spcAft>
                <a:spcPts val="0"/>
              </a:spcAft>
              <a:buClr>
                <a:srgbClr val="63615A"/>
              </a:buClr>
              <a:buSzPts val="4800"/>
              <a:buNone/>
              <a:defRPr b="1" sz="4800">
                <a:solidFill>
                  <a:srgbClr val="63615A"/>
                </a:solidFill>
              </a:defRPr>
            </a:lvl6pPr>
            <a:lvl7pPr lvl="6" algn="l">
              <a:lnSpc>
                <a:spcPct val="100000"/>
              </a:lnSpc>
              <a:spcBef>
                <a:spcPts val="0"/>
              </a:spcBef>
              <a:spcAft>
                <a:spcPts val="0"/>
              </a:spcAft>
              <a:buClr>
                <a:srgbClr val="63615A"/>
              </a:buClr>
              <a:buSzPts val="4800"/>
              <a:buNone/>
              <a:defRPr b="1" sz="4800">
                <a:solidFill>
                  <a:srgbClr val="63615A"/>
                </a:solidFill>
              </a:defRPr>
            </a:lvl7pPr>
            <a:lvl8pPr lvl="7" algn="l">
              <a:lnSpc>
                <a:spcPct val="100000"/>
              </a:lnSpc>
              <a:spcBef>
                <a:spcPts val="0"/>
              </a:spcBef>
              <a:spcAft>
                <a:spcPts val="0"/>
              </a:spcAft>
              <a:buClr>
                <a:srgbClr val="63615A"/>
              </a:buClr>
              <a:buSzPts val="4800"/>
              <a:buNone/>
              <a:defRPr b="1" sz="4800">
                <a:solidFill>
                  <a:srgbClr val="63615A"/>
                </a:solidFill>
              </a:defRPr>
            </a:lvl8pPr>
            <a:lvl9pPr lvl="8" algn="l">
              <a:lnSpc>
                <a:spcPct val="100000"/>
              </a:lnSpc>
              <a:spcBef>
                <a:spcPts val="0"/>
              </a:spcBef>
              <a:spcAft>
                <a:spcPts val="0"/>
              </a:spcAft>
              <a:buClr>
                <a:srgbClr val="63615A"/>
              </a:buClr>
              <a:buSzPts val="4800"/>
              <a:buNone/>
              <a:defRPr b="1" sz="4800">
                <a:solidFill>
                  <a:srgbClr val="63615A"/>
                </a:solidFill>
              </a:defRPr>
            </a:lvl9pPr>
          </a:lstStyle>
          <a:p/>
        </p:txBody>
      </p:sp>
      <p:sp>
        <p:nvSpPr>
          <p:cNvPr id="18" name="Google Shape;18;g1cf4a8bf93b_0_196"/>
          <p:cNvSpPr txBox="1"/>
          <p:nvPr>
            <p:ph idx="1" type="subTitle"/>
          </p:nvPr>
        </p:nvSpPr>
        <p:spPr>
          <a:xfrm>
            <a:off x="1096567" y="5300800"/>
            <a:ext cx="5368800" cy="10263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FFFFFF"/>
              </a:buClr>
              <a:buSzPts val="2100"/>
              <a:buNone/>
              <a:defRPr b="1" sz="2100">
                <a:solidFill>
                  <a:srgbClr val="FFFFFF"/>
                </a:solidFill>
              </a:defRPr>
            </a:lvl1pPr>
            <a:lvl2pPr lvl="1" algn="l">
              <a:lnSpc>
                <a:spcPct val="100000"/>
              </a:lnSpc>
              <a:spcBef>
                <a:spcPts val="0"/>
              </a:spcBef>
              <a:spcAft>
                <a:spcPts val="0"/>
              </a:spcAft>
              <a:buClr>
                <a:srgbClr val="FFFFFF"/>
              </a:buClr>
              <a:buSzPts val="2100"/>
              <a:buNone/>
              <a:defRPr b="1" sz="2100">
                <a:solidFill>
                  <a:srgbClr val="FFFFFF"/>
                </a:solidFill>
              </a:defRPr>
            </a:lvl2pPr>
            <a:lvl3pPr lvl="2" algn="l">
              <a:lnSpc>
                <a:spcPct val="100000"/>
              </a:lnSpc>
              <a:spcBef>
                <a:spcPts val="0"/>
              </a:spcBef>
              <a:spcAft>
                <a:spcPts val="0"/>
              </a:spcAft>
              <a:buClr>
                <a:srgbClr val="FFFFFF"/>
              </a:buClr>
              <a:buSzPts val="2100"/>
              <a:buNone/>
              <a:defRPr b="1" sz="2100">
                <a:solidFill>
                  <a:srgbClr val="FFFFFF"/>
                </a:solidFill>
              </a:defRPr>
            </a:lvl3pPr>
            <a:lvl4pPr lvl="3" algn="l">
              <a:lnSpc>
                <a:spcPct val="100000"/>
              </a:lnSpc>
              <a:spcBef>
                <a:spcPts val="0"/>
              </a:spcBef>
              <a:spcAft>
                <a:spcPts val="0"/>
              </a:spcAft>
              <a:buClr>
                <a:srgbClr val="FFFFFF"/>
              </a:buClr>
              <a:buSzPts val="2100"/>
              <a:buNone/>
              <a:defRPr b="1" sz="2100">
                <a:solidFill>
                  <a:srgbClr val="FFFFFF"/>
                </a:solidFill>
              </a:defRPr>
            </a:lvl4pPr>
            <a:lvl5pPr lvl="4" algn="l">
              <a:lnSpc>
                <a:spcPct val="100000"/>
              </a:lnSpc>
              <a:spcBef>
                <a:spcPts val="0"/>
              </a:spcBef>
              <a:spcAft>
                <a:spcPts val="0"/>
              </a:spcAft>
              <a:buClr>
                <a:srgbClr val="FFFFFF"/>
              </a:buClr>
              <a:buSzPts val="2100"/>
              <a:buNone/>
              <a:defRPr b="1" sz="2100">
                <a:solidFill>
                  <a:srgbClr val="FFFFFF"/>
                </a:solidFill>
              </a:defRPr>
            </a:lvl5pPr>
            <a:lvl6pPr lvl="5" algn="l">
              <a:lnSpc>
                <a:spcPct val="100000"/>
              </a:lnSpc>
              <a:spcBef>
                <a:spcPts val="0"/>
              </a:spcBef>
              <a:spcAft>
                <a:spcPts val="0"/>
              </a:spcAft>
              <a:buClr>
                <a:srgbClr val="FFFFFF"/>
              </a:buClr>
              <a:buSzPts val="2100"/>
              <a:buNone/>
              <a:defRPr b="1" sz="2100">
                <a:solidFill>
                  <a:srgbClr val="FFFFFF"/>
                </a:solidFill>
              </a:defRPr>
            </a:lvl6pPr>
            <a:lvl7pPr lvl="6" algn="l">
              <a:lnSpc>
                <a:spcPct val="100000"/>
              </a:lnSpc>
              <a:spcBef>
                <a:spcPts val="0"/>
              </a:spcBef>
              <a:spcAft>
                <a:spcPts val="0"/>
              </a:spcAft>
              <a:buClr>
                <a:srgbClr val="FFFFFF"/>
              </a:buClr>
              <a:buSzPts val="2100"/>
              <a:buNone/>
              <a:defRPr b="1" sz="2100">
                <a:solidFill>
                  <a:srgbClr val="FFFFFF"/>
                </a:solidFill>
              </a:defRPr>
            </a:lvl7pPr>
            <a:lvl8pPr lvl="7" algn="l">
              <a:lnSpc>
                <a:spcPct val="100000"/>
              </a:lnSpc>
              <a:spcBef>
                <a:spcPts val="0"/>
              </a:spcBef>
              <a:spcAft>
                <a:spcPts val="0"/>
              </a:spcAft>
              <a:buClr>
                <a:srgbClr val="FFFFFF"/>
              </a:buClr>
              <a:buSzPts val="2100"/>
              <a:buNone/>
              <a:defRPr b="1" sz="2100">
                <a:solidFill>
                  <a:srgbClr val="FFFFFF"/>
                </a:solidFill>
              </a:defRPr>
            </a:lvl8pPr>
            <a:lvl9pPr lvl="8" algn="l">
              <a:lnSpc>
                <a:spcPct val="100000"/>
              </a:lnSpc>
              <a:spcBef>
                <a:spcPts val="0"/>
              </a:spcBef>
              <a:spcAft>
                <a:spcPts val="0"/>
              </a:spcAft>
              <a:buClr>
                <a:srgbClr val="FFFFFF"/>
              </a:buClr>
              <a:buSzPts val="2100"/>
              <a:buNone/>
              <a:defRPr b="1" sz="2100">
                <a:solidFill>
                  <a:srgbClr val="FFFFFF"/>
                </a:solidFill>
              </a:defRPr>
            </a:lvl9pPr>
          </a:lstStyle>
          <a:p/>
        </p:txBody>
      </p:sp>
      <p:sp>
        <p:nvSpPr>
          <p:cNvPr id="19" name="Google Shape;19;g1cf4a8bf93b_0_19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43434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1" name="Shape 181"/>
        <p:cNvGrpSpPr/>
        <p:nvPr/>
      </p:nvGrpSpPr>
      <p:grpSpPr>
        <a:xfrm>
          <a:off x="0" y="0"/>
          <a:ext cx="0" cy="0"/>
          <a:chOff x="0" y="0"/>
          <a:chExt cx="0" cy="0"/>
        </a:xfrm>
      </p:grpSpPr>
      <p:sp>
        <p:nvSpPr>
          <p:cNvPr id="182" name="Google Shape;182;g1cf4a8bf93b_0_159"/>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83" name="Google Shape;183;g1cf4a8bf93b_0_15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4" name="Shape 184"/>
        <p:cNvGrpSpPr/>
        <p:nvPr/>
      </p:nvGrpSpPr>
      <p:grpSpPr>
        <a:xfrm>
          <a:off x="0" y="0"/>
          <a:ext cx="0" cy="0"/>
          <a:chOff x="0" y="0"/>
          <a:chExt cx="0" cy="0"/>
        </a:xfrm>
      </p:grpSpPr>
      <p:sp>
        <p:nvSpPr>
          <p:cNvPr id="185" name="Google Shape;185;g1cf4a8bf93b_0_16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86" name="Google Shape;186;g1cf4a8bf93b_0_166"/>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187" name="Google Shape;187;g1cf4a8bf93b_0_166"/>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188" name="Google Shape;188;g1cf4a8bf93b_0_16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9" name="Shape 189"/>
        <p:cNvGrpSpPr/>
        <p:nvPr/>
      </p:nvGrpSpPr>
      <p:grpSpPr>
        <a:xfrm>
          <a:off x="0" y="0"/>
          <a:ext cx="0" cy="0"/>
          <a:chOff x="0" y="0"/>
          <a:chExt cx="0" cy="0"/>
        </a:xfrm>
      </p:grpSpPr>
      <p:sp>
        <p:nvSpPr>
          <p:cNvPr id="190" name="Google Shape;190;g1cf4a8bf93b_0_174"/>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91" name="Google Shape;191;g1cf4a8bf93b_0_174"/>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192" name="Google Shape;192;g1cf4a8bf93b_0_17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3" name="Shape 193"/>
        <p:cNvGrpSpPr/>
        <p:nvPr/>
      </p:nvGrpSpPr>
      <p:grpSpPr>
        <a:xfrm>
          <a:off x="0" y="0"/>
          <a:ext cx="0" cy="0"/>
          <a:chOff x="0" y="0"/>
          <a:chExt cx="0" cy="0"/>
        </a:xfrm>
      </p:grpSpPr>
      <p:sp>
        <p:nvSpPr>
          <p:cNvPr id="194" name="Google Shape;194;g1cf4a8bf93b_0_178"/>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195" name="Google Shape;195;g1cf4a8bf93b_0_17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6" name="Shape 196"/>
        <p:cNvGrpSpPr/>
        <p:nvPr/>
      </p:nvGrpSpPr>
      <p:grpSpPr>
        <a:xfrm>
          <a:off x="0" y="0"/>
          <a:ext cx="0" cy="0"/>
          <a:chOff x="0" y="0"/>
          <a:chExt cx="0" cy="0"/>
        </a:xfrm>
      </p:grpSpPr>
      <p:sp>
        <p:nvSpPr>
          <p:cNvPr id="197" name="Google Shape;197;g1cf4a8bf93b_0_181"/>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1cf4a8bf93b_0_181"/>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99" name="Google Shape;199;g1cf4a8bf93b_0_181"/>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0" name="Google Shape;200;g1cf4a8bf93b_0_181"/>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01" name="Google Shape;201;g1cf4a8bf93b_0_18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2" name="Shape 202"/>
        <p:cNvGrpSpPr/>
        <p:nvPr/>
      </p:nvGrpSpPr>
      <p:grpSpPr>
        <a:xfrm>
          <a:off x="0" y="0"/>
          <a:ext cx="0" cy="0"/>
          <a:chOff x="0" y="0"/>
          <a:chExt cx="0" cy="0"/>
        </a:xfrm>
      </p:grpSpPr>
      <p:sp>
        <p:nvSpPr>
          <p:cNvPr id="203" name="Google Shape;203;g1cf4a8bf93b_0_187"/>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204" name="Google Shape;204;g1cf4a8bf93b_0_18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5" name="Shape 205"/>
        <p:cNvGrpSpPr/>
        <p:nvPr/>
      </p:nvGrpSpPr>
      <p:grpSpPr>
        <a:xfrm>
          <a:off x="0" y="0"/>
          <a:ext cx="0" cy="0"/>
          <a:chOff x="0" y="0"/>
          <a:chExt cx="0" cy="0"/>
        </a:xfrm>
      </p:grpSpPr>
      <p:sp>
        <p:nvSpPr>
          <p:cNvPr id="206" name="Google Shape;206;g1cf4a8bf93b_0_190"/>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207" name="Google Shape;207;g1cf4a8bf93b_0_190"/>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208" name="Google Shape;208;g1cf4a8bf93b_0_19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bg>
      <p:bgPr>
        <a:solidFill>
          <a:srgbClr val="FFFFFF"/>
        </a:solidFill>
      </p:bgPr>
    </p:bg>
    <p:spTree>
      <p:nvGrpSpPr>
        <p:cNvPr id="209" name="Shape 209"/>
        <p:cNvGrpSpPr/>
        <p:nvPr/>
      </p:nvGrpSpPr>
      <p:grpSpPr>
        <a:xfrm>
          <a:off x="0" y="0"/>
          <a:ext cx="0" cy="0"/>
          <a:chOff x="0" y="0"/>
          <a:chExt cx="0" cy="0"/>
        </a:xfrm>
      </p:grpSpPr>
      <p:sp>
        <p:nvSpPr>
          <p:cNvPr id="210" name="Google Shape;210;g1e10fe8f044_0_105"/>
          <p:cNvSpPr/>
          <p:nvPr/>
        </p:nvSpPr>
        <p:spPr>
          <a:xfrm>
            <a:off x="0" y="0"/>
            <a:ext cx="12192000" cy="68580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g1e10fe8f044_0_105"/>
          <p:cNvSpPr txBox="1"/>
          <p:nvPr>
            <p:ph idx="12" type="sldNum"/>
          </p:nvPr>
        </p:nvSpPr>
        <p:spPr>
          <a:xfrm>
            <a:off x="11296610" y="6217622"/>
            <a:ext cx="731700" cy="524700"/>
          </a:xfrm>
          <a:prstGeom prst="rect">
            <a:avLst/>
          </a:prstGeom>
          <a:noFill/>
        </p:spPr>
        <p:txBody>
          <a:bodyPr anchorCtr="0" anchor="ctr" bIns="121900" lIns="121900" spcFirstLastPara="1" rIns="121900" wrap="square" tIns="121900">
            <a:normAutofit/>
          </a:bodyPr>
          <a:lstStyle>
            <a:lvl1pPr lvl="0" algn="r">
              <a:lnSpc>
                <a:spcPct val="100000"/>
              </a:lnSpc>
              <a:spcAft>
                <a:spcPts val="0"/>
              </a:spcAft>
              <a:buNone/>
              <a:defRPr sz="1300">
                <a:solidFill>
                  <a:srgbClr val="212121"/>
                </a:solidFill>
              </a:defRPr>
            </a:lvl1pPr>
            <a:lvl2pPr lvl="1" algn="r">
              <a:lnSpc>
                <a:spcPct val="100000"/>
              </a:lnSpc>
              <a:spcAft>
                <a:spcPts val="0"/>
              </a:spcAft>
              <a:buNone/>
              <a:defRPr sz="1300">
                <a:solidFill>
                  <a:srgbClr val="212121"/>
                </a:solidFill>
              </a:defRPr>
            </a:lvl2pPr>
            <a:lvl3pPr lvl="2" algn="r">
              <a:lnSpc>
                <a:spcPct val="100000"/>
              </a:lnSpc>
              <a:spcAft>
                <a:spcPts val="0"/>
              </a:spcAft>
              <a:buNone/>
              <a:defRPr sz="1300">
                <a:solidFill>
                  <a:srgbClr val="212121"/>
                </a:solidFill>
              </a:defRPr>
            </a:lvl3pPr>
            <a:lvl4pPr lvl="3" algn="r">
              <a:lnSpc>
                <a:spcPct val="100000"/>
              </a:lnSpc>
              <a:spcAft>
                <a:spcPts val="0"/>
              </a:spcAft>
              <a:buNone/>
              <a:defRPr sz="1300">
                <a:solidFill>
                  <a:srgbClr val="212121"/>
                </a:solidFill>
              </a:defRPr>
            </a:lvl4pPr>
            <a:lvl5pPr lvl="4" algn="r">
              <a:lnSpc>
                <a:spcPct val="100000"/>
              </a:lnSpc>
              <a:spcAft>
                <a:spcPts val="0"/>
              </a:spcAft>
              <a:buNone/>
              <a:defRPr sz="1300">
                <a:solidFill>
                  <a:srgbClr val="212121"/>
                </a:solidFill>
              </a:defRPr>
            </a:lvl5pPr>
            <a:lvl6pPr lvl="5" algn="r">
              <a:lnSpc>
                <a:spcPct val="100000"/>
              </a:lnSpc>
              <a:spcAft>
                <a:spcPts val="0"/>
              </a:spcAft>
              <a:buNone/>
              <a:defRPr sz="1300">
                <a:solidFill>
                  <a:srgbClr val="212121"/>
                </a:solidFill>
              </a:defRPr>
            </a:lvl6pPr>
            <a:lvl7pPr lvl="6" algn="r">
              <a:lnSpc>
                <a:spcPct val="100000"/>
              </a:lnSpc>
              <a:spcAft>
                <a:spcPts val="0"/>
              </a:spcAft>
              <a:buNone/>
              <a:defRPr sz="1300">
                <a:solidFill>
                  <a:srgbClr val="212121"/>
                </a:solidFill>
              </a:defRPr>
            </a:lvl7pPr>
            <a:lvl8pPr lvl="7" algn="r">
              <a:lnSpc>
                <a:spcPct val="100000"/>
              </a:lnSpc>
              <a:spcAft>
                <a:spcPts val="0"/>
              </a:spcAft>
              <a:buNone/>
              <a:defRPr sz="1300">
                <a:solidFill>
                  <a:srgbClr val="212121"/>
                </a:solidFill>
              </a:defRPr>
            </a:lvl8pPr>
            <a:lvl9pPr lvl="8" algn="r">
              <a:lnSpc>
                <a:spcPct val="100000"/>
              </a:lnSpc>
              <a:spcAft>
                <a:spcPts val="0"/>
              </a:spcAft>
              <a:buNone/>
              <a:defRPr sz="1300">
                <a:solidFill>
                  <a:srgbClr val="212121"/>
                </a:solidFill>
              </a:defRPr>
            </a:lvl9pPr>
          </a:lstStyle>
          <a:p>
            <a:pPr indent="0" lvl="0" marL="0" rtl="0" algn="r">
              <a:spcBef>
                <a:spcPts val="0"/>
              </a:spcBef>
              <a:spcAft>
                <a:spcPts val="0"/>
              </a:spcAft>
              <a:buNone/>
            </a:pPr>
            <a:fld id="{00000000-1234-1234-1234-123412341234}" type="slidenum">
              <a:rPr lang="tr-TR"/>
              <a:t>‹#›</a:t>
            </a:fld>
            <a:endParaRPr/>
          </a:p>
        </p:txBody>
      </p:sp>
      <p:sp>
        <p:nvSpPr>
          <p:cNvPr id="212" name="Google Shape;212;g1e10fe8f044_0_105"/>
          <p:cNvSpPr txBox="1"/>
          <p:nvPr>
            <p:ph type="title"/>
          </p:nvPr>
        </p:nvSpPr>
        <p:spPr>
          <a:xfrm>
            <a:off x="697667" y="2031633"/>
            <a:ext cx="4637100" cy="18516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rgbClr val="FFFFFF"/>
              </a:buClr>
              <a:buSzPts val="4000"/>
              <a:buNone/>
              <a:defRPr sz="4000">
                <a:solidFill>
                  <a:srgbClr val="FFFFFF"/>
                </a:solidFill>
              </a:defRPr>
            </a:lvl1pPr>
            <a:lvl2pPr lvl="1" algn="l">
              <a:lnSpc>
                <a:spcPct val="100000"/>
              </a:lnSpc>
              <a:spcBef>
                <a:spcPts val="0"/>
              </a:spcBef>
              <a:spcAft>
                <a:spcPts val="0"/>
              </a:spcAft>
              <a:buClr>
                <a:srgbClr val="FFFFFF"/>
              </a:buClr>
              <a:buSzPts val="4000"/>
              <a:buNone/>
              <a:defRPr sz="4000">
                <a:solidFill>
                  <a:srgbClr val="FFFFFF"/>
                </a:solidFill>
              </a:defRPr>
            </a:lvl2pPr>
            <a:lvl3pPr lvl="2" algn="l">
              <a:lnSpc>
                <a:spcPct val="100000"/>
              </a:lnSpc>
              <a:spcBef>
                <a:spcPts val="0"/>
              </a:spcBef>
              <a:spcAft>
                <a:spcPts val="0"/>
              </a:spcAft>
              <a:buClr>
                <a:srgbClr val="FFFFFF"/>
              </a:buClr>
              <a:buSzPts val="4000"/>
              <a:buNone/>
              <a:defRPr sz="4000">
                <a:solidFill>
                  <a:srgbClr val="FFFFFF"/>
                </a:solidFill>
              </a:defRPr>
            </a:lvl3pPr>
            <a:lvl4pPr lvl="3" algn="l">
              <a:lnSpc>
                <a:spcPct val="100000"/>
              </a:lnSpc>
              <a:spcBef>
                <a:spcPts val="0"/>
              </a:spcBef>
              <a:spcAft>
                <a:spcPts val="0"/>
              </a:spcAft>
              <a:buClr>
                <a:srgbClr val="FFFFFF"/>
              </a:buClr>
              <a:buSzPts val="4000"/>
              <a:buNone/>
              <a:defRPr sz="4000">
                <a:solidFill>
                  <a:srgbClr val="FFFFFF"/>
                </a:solidFill>
              </a:defRPr>
            </a:lvl4pPr>
            <a:lvl5pPr lvl="4" algn="l">
              <a:lnSpc>
                <a:spcPct val="100000"/>
              </a:lnSpc>
              <a:spcBef>
                <a:spcPts val="0"/>
              </a:spcBef>
              <a:spcAft>
                <a:spcPts val="0"/>
              </a:spcAft>
              <a:buClr>
                <a:srgbClr val="FFFFFF"/>
              </a:buClr>
              <a:buSzPts val="4000"/>
              <a:buNone/>
              <a:defRPr sz="4000">
                <a:solidFill>
                  <a:srgbClr val="FFFFFF"/>
                </a:solidFill>
              </a:defRPr>
            </a:lvl5pPr>
            <a:lvl6pPr lvl="5" algn="l">
              <a:lnSpc>
                <a:spcPct val="100000"/>
              </a:lnSpc>
              <a:spcBef>
                <a:spcPts val="0"/>
              </a:spcBef>
              <a:spcAft>
                <a:spcPts val="0"/>
              </a:spcAft>
              <a:buClr>
                <a:srgbClr val="FFFFFF"/>
              </a:buClr>
              <a:buSzPts val="4000"/>
              <a:buNone/>
              <a:defRPr sz="4000">
                <a:solidFill>
                  <a:srgbClr val="FFFFFF"/>
                </a:solidFill>
              </a:defRPr>
            </a:lvl6pPr>
            <a:lvl7pPr lvl="6" algn="l">
              <a:lnSpc>
                <a:spcPct val="100000"/>
              </a:lnSpc>
              <a:spcBef>
                <a:spcPts val="0"/>
              </a:spcBef>
              <a:spcAft>
                <a:spcPts val="0"/>
              </a:spcAft>
              <a:buClr>
                <a:srgbClr val="FFFFFF"/>
              </a:buClr>
              <a:buSzPts val="4000"/>
              <a:buNone/>
              <a:defRPr sz="4000">
                <a:solidFill>
                  <a:srgbClr val="FFFFFF"/>
                </a:solidFill>
              </a:defRPr>
            </a:lvl7pPr>
            <a:lvl8pPr lvl="7" algn="l">
              <a:lnSpc>
                <a:spcPct val="100000"/>
              </a:lnSpc>
              <a:spcBef>
                <a:spcPts val="0"/>
              </a:spcBef>
              <a:spcAft>
                <a:spcPts val="0"/>
              </a:spcAft>
              <a:buClr>
                <a:srgbClr val="FFFFFF"/>
              </a:buClr>
              <a:buSzPts val="4000"/>
              <a:buNone/>
              <a:defRPr sz="4000">
                <a:solidFill>
                  <a:srgbClr val="FFFFFF"/>
                </a:solidFill>
              </a:defRPr>
            </a:lvl8pPr>
            <a:lvl9pPr lvl="8" algn="l">
              <a:lnSpc>
                <a:spcPct val="100000"/>
              </a:lnSpc>
              <a:spcBef>
                <a:spcPts val="0"/>
              </a:spcBef>
              <a:spcAft>
                <a:spcPts val="0"/>
              </a:spcAft>
              <a:buClr>
                <a:srgbClr val="FFFFFF"/>
              </a:buClr>
              <a:buSzPts val="4000"/>
              <a:buNone/>
              <a:defRPr sz="4000">
                <a:solidFill>
                  <a:srgbClr val="FFFFFF"/>
                </a:solidFill>
              </a:defRPr>
            </a:lvl9pPr>
          </a:lstStyle>
          <a:p/>
        </p:txBody>
      </p:sp>
      <p:sp>
        <p:nvSpPr>
          <p:cNvPr id="213" name="Google Shape;213;g1e10fe8f044_0_105"/>
          <p:cNvSpPr txBox="1"/>
          <p:nvPr>
            <p:ph idx="1" type="body"/>
          </p:nvPr>
        </p:nvSpPr>
        <p:spPr>
          <a:xfrm>
            <a:off x="697767" y="4027034"/>
            <a:ext cx="4637100" cy="2046300"/>
          </a:xfrm>
          <a:prstGeom prst="rect">
            <a:avLst/>
          </a:prstGeom>
          <a:noFill/>
          <a:ln>
            <a:noFill/>
          </a:ln>
        </p:spPr>
        <p:txBody>
          <a:bodyPr anchorCtr="0" anchor="t" bIns="121900" lIns="121900" spcFirstLastPara="1" rIns="121900" wrap="square" tIns="121900">
            <a:normAutofit/>
          </a:bodyPr>
          <a:lstStyle>
            <a:lvl1pPr indent="-361950" lvl="0" marL="457200" algn="l">
              <a:lnSpc>
                <a:spcPct val="115000"/>
              </a:lnSpc>
              <a:spcBef>
                <a:spcPts val="0"/>
              </a:spcBef>
              <a:spcAft>
                <a:spcPts val="0"/>
              </a:spcAft>
              <a:buClr>
                <a:srgbClr val="FFFFFF"/>
              </a:buClr>
              <a:buSzPts val="2100"/>
              <a:buChar char="●"/>
              <a:defRPr sz="2100">
                <a:solidFill>
                  <a:srgbClr val="FFFFFF"/>
                </a:solidFill>
              </a:defRPr>
            </a:lvl1pPr>
            <a:lvl2pPr indent="-349250" lvl="1" marL="914400" algn="l">
              <a:lnSpc>
                <a:spcPct val="115000"/>
              </a:lnSpc>
              <a:spcBef>
                <a:spcPts val="2100"/>
              </a:spcBef>
              <a:spcAft>
                <a:spcPts val="0"/>
              </a:spcAft>
              <a:buClr>
                <a:srgbClr val="FFFFFF"/>
              </a:buClr>
              <a:buSzPts val="1900"/>
              <a:buChar char="○"/>
              <a:defRPr sz="1900">
                <a:solidFill>
                  <a:srgbClr val="FFFFFF"/>
                </a:solidFill>
              </a:defRPr>
            </a:lvl2pPr>
            <a:lvl3pPr indent="-349250" lvl="2" marL="1371600" algn="l">
              <a:lnSpc>
                <a:spcPct val="115000"/>
              </a:lnSpc>
              <a:spcBef>
                <a:spcPts val="2100"/>
              </a:spcBef>
              <a:spcAft>
                <a:spcPts val="0"/>
              </a:spcAft>
              <a:buClr>
                <a:srgbClr val="FFFFFF"/>
              </a:buClr>
              <a:buSzPts val="1900"/>
              <a:buChar char="■"/>
              <a:defRPr sz="1900">
                <a:solidFill>
                  <a:srgbClr val="FFFFFF"/>
                </a:solidFill>
              </a:defRPr>
            </a:lvl3pPr>
            <a:lvl4pPr indent="-349250" lvl="3" marL="1828800" algn="l">
              <a:lnSpc>
                <a:spcPct val="115000"/>
              </a:lnSpc>
              <a:spcBef>
                <a:spcPts val="2100"/>
              </a:spcBef>
              <a:spcAft>
                <a:spcPts val="0"/>
              </a:spcAft>
              <a:buClr>
                <a:srgbClr val="FFFFFF"/>
              </a:buClr>
              <a:buSzPts val="1900"/>
              <a:buChar char="●"/>
              <a:defRPr sz="1900">
                <a:solidFill>
                  <a:srgbClr val="FFFFFF"/>
                </a:solidFill>
              </a:defRPr>
            </a:lvl4pPr>
            <a:lvl5pPr indent="-349250" lvl="4" marL="2286000" algn="l">
              <a:lnSpc>
                <a:spcPct val="115000"/>
              </a:lnSpc>
              <a:spcBef>
                <a:spcPts val="2100"/>
              </a:spcBef>
              <a:spcAft>
                <a:spcPts val="0"/>
              </a:spcAft>
              <a:buClr>
                <a:srgbClr val="FFFFFF"/>
              </a:buClr>
              <a:buSzPts val="1900"/>
              <a:buChar char="○"/>
              <a:defRPr sz="1900">
                <a:solidFill>
                  <a:srgbClr val="FFFFFF"/>
                </a:solidFill>
              </a:defRPr>
            </a:lvl5pPr>
            <a:lvl6pPr indent="-349250" lvl="5" marL="2743200" algn="l">
              <a:lnSpc>
                <a:spcPct val="115000"/>
              </a:lnSpc>
              <a:spcBef>
                <a:spcPts val="2100"/>
              </a:spcBef>
              <a:spcAft>
                <a:spcPts val="0"/>
              </a:spcAft>
              <a:buClr>
                <a:srgbClr val="FFFFFF"/>
              </a:buClr>
              <a:buSzPts val="1900"/>
              <a:buChar char="■"/>
              <a:defRPr sz="1900">
                <a:solidFill>
                  <a:srgbClr val="FFFFFF"/>
                </a:solidFill>
              </a:defRPr>
            </a:lvl6pPr>
            <a:lvl7pPr indent="-349250" lvl="6" marL="3200400" algn="l">
              <a:lnSpc>
                <a:spcPct val="115000"/>
              </a:lnSpc>
              <a:spcBef>
                <a:spcPts val="2100"/>
              </a:spcBef>
              <a:spcAft>
                <a:spcPts val="0"/>
              </a:spcAft>
              <a:buClr>
                <a:srgbClr val="FFFFFF"/>
              </a:buClr>
              <a:buSzPts val="1900"/>
              <a:buChar char="●"/>
              <a:defRPr sz="1900">
                <a:solidFill>
                  <a:srgbClr val="FFFFFF"/>
                </a:solidFill>
              </a:defRPr>
            </a:lvl7pPr>
            <a:lvl8pPr indent="-349250" lvl="7" marL="3657600" algn="l">
              <a:lnSpc>
                <a:spcPct val="115000"/>
              </a:lnSpc>
              <a:spcBef>
                <a:spcPts val="2100"/>
              </a:spcBef>
              <a:spcAft>
                <a:spcPts val="0"/>
              </a:spcAft>
              <a:buClr>
                <a:srgbClr val="FFFFFF"/>
              </a:buClr>
              <a:buSzPts val="1900"/>
              <a:buChar char="○"/>
              <a:defRPr sz="1900">
                <a:solidFill>
                  <a:srgbClr val="FFFFFF"/>
                </a:solidFill>
              </a:defRPr>
            </a:lvl8pPr>
            <a:lvl9pPr indent="-349250" lvl="8" marL="4114800" algn="l">
              <a:lnSpc>
                <a:spcPct val="115000"/>
              </a:lnSpc>
              <a:spcBef>
                <a:spcPts val="2100"/>
              </a:spcBef>
              <a:spcAft>
                <a:spcPts val="2100"/>
              </a:spcAft>
              <a:buClr>
                <a:srgbClr val="FFFFFF"/>
              </a:buClr>
              <a:buSzPts val="1900"/>
              <a:buChar char="■"/>
              <a:defRPr sz="1900">
                <a:solidFill>
                  <a:srgbClr val="FFFFFF"/>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8">
    <p:bg>
      <p:bgPr>
        <a:solidFill>
          <a:srgbClr val="FFFFFF"/>
        </a:solidFill>
      </p:bgPr>
    </p:bg>
    <p:spTree>
      <p:nvGrpSpPr>
        <p:cNvPr id="214" name="Shape 214"/>
        <p:cNvGrpSpPr/>
        <p:nvPr/>
      </p:nvGrpSpPr>
      <p:grpSpPr>
        <a:xfrm>
          <a:off x="0" y="0"/>
          <a:ext cx="0" cy="0"/>
          <a:chOff x="0" y="0"/>
          <a:chExt cx="0" cy="0"/>
        </a:xfrm>
      </p:grpSpPr>
      <p:sp>
        <p:nvSpPr>
          <p:cNvPr id="215" name="Google Shape;215;g1e10fe8f044_0_492"/>
          <p:cNvSpPr/>
          <p:nvPr/>
        </p:nvSpPr>
        <p:spPr>
          <a:xfrm>
            <a:off x="0" y="0"/>
            <a:ext cx="12192000" cy="68580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g1e10fe8f044_0_492"/>
          <p:cNvSpPr txBox="1"/>
          <p:nvPr>
            <p:ph type="title"/>
          </p:nvPr>
        </p:nvSpPr>
        <p:spPr>
          <a:xfrm>
            <a:off x="415600" y="3387267"/>
            <a:ext cx="4159500" cy="2715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sz="3700">
                <a:solidFill>
                  <a:schemeClr val="dk1"/>
                </a:solidFill>
              </a:defRPr>
            </a:lvl1pPr>
            <a:lvl2pPr lvl="1" algn="l">
              <a:lnSpc>
                <a:spcPct val="100000"/>
              </a:lnSpc>
              <a:spcBef>
                <a:spcPts val="0"/>
              </a:spcBef>
              <a:spcAft>
                <a:spcPts val="0"/>
              </a:spcAft>
              <a:buClr>
                <a:schemeClr val="dk1"/>
              </a:buClr>
              <a:buSzPts val="3700"/>
              <a:buNone/>
              <a:defRPr sz="3700">
                <a:solidFill>
                  <a:schemeClr val="dk1"/>
                </a:solidFill>
              </a:defRPr>
            </a:lvl2pPr>
            <a:lvl3pPr lvl="2" algn="l">
              <a:lnSpc>
                <a:spcPct val="100000"/>
              </a:lnSpc>
              <a:spcBef>
                <a:spcPts val="0"/>
              </a:spcBef>
              <a:spcAft>
                <a:spcPts val="0"/>
              </a:spcAft>
              <a:buClr>
                <a:schemeClr val="dk1"/>
              </a:buClr>
              <a:buSzPts val="3700"/>
              <a:buNone/>
              <a:defRPr sz="3700">
                <a:solidFill>
                  <a:schemeClr val="dk1"/>
                </a:solidFill>
              </a:defRPr>
            </a:lvl3pPr>
            <a:lvl4pPr lvl="3" algn="l">
              <a:lnSpc>
                <a:spcPct val="100000"/>
              </a:lnSpc>
              <a:spcBef>
                <a:spcPts val="0"/>
              </a:spcBef>
              <a:spcAft>
                <a:spcPts val="0"/>
              </a:spcAft>
              <a:buClr>
                <a:schemeClr val="dk1"/>
              </a:buClr>
              <a:buSzPts val="3700"/>
              <a:buNone/>
              <a:defRPr sz="3700">
                <a:solidFill>
                  <a:schemeClr val="dk1"/>
                </a:solidFill>
              </a:defRPr>
            </a:lvl4pPr>
            <a:lvl5pPr lvl="4" algn="l">
              <a:lnSpc>
                <a:spcPct val="100000"/>
              </a:lnSpc>
              <a:spcBef>
                <a:spcPts val="0"/>
              </a:spcBef>
              <a:spcAft>
                <a:spcPts val="0"/>
              </a:spcAft>
              <a:buClr>
                <a:schemeClr val="dk1"/>
              </a:buClr>
              <a:buSzPts val="3700"/>
              <a:buNone/>
              <a:defRPr sz="3700">
                <a:solidFill>
                  <a:schemeClr val="dk1"/>
                </a:solidFill>
              </a:defRPr>
            </a:lvl5pPr>
            <a:lvl6pPr lvl="5" algn="l">
              <a:lnSpc>
                <a:spcPct val="100000"/>
              </a:lnSpc>
              <a:spcBef>
                <a:spcPts val="0"/>
              </a:spcBef>
              <a:spcAft>
                <a:spcPts val="0"/>
              </a:spcAft>
              <a:buClr>
                <a:schemeClr val="dk1"/>
              </a:buClr>
              <a:buSzPts val="3700"/>
              <a:buNone/>
              <a:defRPr sz="3700">
                <a:solidFill>
                  <a:schemeClr val="dk1"/>
                </a:solidFill>
              </a:defRPr>
            </a:lvl6pPr>
            <a:lvl7pPr lvl="6" algn="l">
              <a:lnSpc>
                <a:spcPct val="100000"/>
              </a:lnSpc>
              <a:spcBef>
                <a:spcPts val="0"/>
              </a:spcBef>
              <a:spcAft>
                <a:spcPts val="0"/>
              </a:spcAft>
              <a:buClr>
                <a:schemeClr val="dk1"/>
              </a:buClr>
              <a:buSzPts val="3700"/>
              <a:buNone/>
              <a:defRPr sz="3700">
                <a:solidFill>
                  <a:schemeClr val="dk1"/>
                </a:solidFill>
              </a:defRPr>
            </a:lvl7pPr>
            <a:lvl8pPr lvl="7" algn="l">
              <a:lnSpc>
                <a:spcPct val="100000"/>
              </a:lnSpc>
              <a:spcBef>
                <a:spcPts val="0"/>
              </a:spcBef>
              <a:spcAft>
                <a:spcPts val="0"/>
              </a:spcAft>
              <a:buClr>
                <a:schemeClr val="dk1"/>
              </a:buClr>
              <a:buSzPts val="3700"/>
              <a:buNone/>
              <a:defRPr sz="3700">
                <a:solidFill>
                  <a:schemeClr val="dk1"/>
                </a:solidFill>
              </a:defRPr>
            </a:lvl8pPr>
            <a:lvl9pPr lvl="8" algn="l">
              <a:lnSpc>
                <a:spcPct val="100000"/>
              </a:lnSpc>
              <a:spcBef>
                <a:spcPts val="0"/>
              </a:spcBef>
              <a:spcAft>
                <a:spcPts val="0"/>
              </a:spcAft>
              <a:buClr>
                <a:schemeClr val="dk1"/>
              </a:buClr>
              <a:buSzPts val="3700"/>
              <a:buNone/>
              <a:defRPr sz="3700">
                <a:solidFill>
                  <a:schemeClr val="dk1"/>
                </a:solidFill>
              </a:defRPr>
            </a:lvl9pPr>
          </a:lstStyle>
          <a:p/>
        </p:txBody>
      </p:sp>
      <p:sp>
        <p:nvSpPr>
          <p:cNvPr id="217" name="Google Shape;217;g1e10fe8f044_0_492"/>
          <p:cNvSpPr txBox="1"/>
          <p:nvPr>
            <p:ph idx="1" type="body"/>
          </p:nvPr>
        </p:nvSpPr>
        <p:spPr>
          <a:xfrm>
            <a:off x="4705600" y="3387267"/>
            <a:ext cx="7060500" cy="2715300"/>
          </a:xfrm>
          <a:prstGeom prst="rect">
            <a:avLst/>
          </a:prstGeom>
          <a:noFill/>
          <a:ln>
            <a:noFill/>
          </a:ln>
        </p:spPr>
        <p:txBody>
          <a:bodyPr anchorCtr="0" anchor="t" bIns="121900" lIns="121900" spcFirstLastPara="1" rIns="121900" wrap="square" tIns="121900">
            <a:normAutofit/>
          </a:bodyPr>
          <a:lstStyle>
            <a:lvl1pPr indent="-361950" lvl="0" marL="457200" algn="l">
              <a:lnSpc>
                <a:spcPct val="115000"/>
              </a:lnSpc>
              <a:spcBef>
                <a:spcPts val="0"/>
              </a:spcBef>
              <a:spcAft>
                <a:spcPts val="0"/>
              </a:spcAft>
              <a:buClr>
                <a:schemeClr val="dk2"/>
              </a:buClr>
              <a:buSzPts val="2100"/>
              <a:buChar char="●"/>
              <a:defRPr sz="2100">
                <a:solidFill>
                  <a:schemeClr val="dk2"/>
                </a:solidFill>
              </a:defRPr>
            </a:lvl1pPr>
            <a:lvl2pPr indent="-349250" lvl="1" marL="914400" algn="l">
              <a:lnSpc>
                <a:spcPct val="115000"/>
              </a:lnSpc>
              <a:spcBef>
                <a:spcPts val="2100"/>
              </a:spcBef>
              <a:spcAft>
                <a:spcPts val="0"/>
              </a:spcAft>
              <a:buClr>
                <a:schemeClr val="dk2"/>
              </a:buClr>
              <a:buSzPts val="1900"/>
              <a:buChar char="○"/>
              <a:defRPr sz="1900">
                <a:solidFill>
                  <a:schemeClr val="dk2"/>
                </a:solidFill>
              </a:defRPr>
            </a:lvl2pPr>
            <a:lvl3pPr indent="-349250" lvl="2" marL="1371600" algn="l">
              <a:lnSpc>
                <a:spcPct val="115000"/>
              </a:lnSpc>
              <a:spcBef>
                <a:spcPts val="2100"/>
              </a:spcBef>
              <a:spcAft>
                <a:spcPts val="0"/>
              </a:spcAft>
              <a:buClr>
                <a:schemeClr val="dk2"/>
              </a:buClr>
              <a:buSzPts val="1900"/>
              <a:buChar char="■"/>
              <a:defRPr sz="1900">
                <a:solidFill>
                  <a:schemeClr val="dk2"/>
                </a:solidFill>
              </a:defRPr>
            </a:lvl3pPr>
            <a:lvl4pPr indent="-349250" lvl="3" marL="1828800" algn="l">
              <a:lnSpc>
                <a:spcPct val="115000"/>
              </a:lnSpc>
              <a:spcBef>
                <a:spcPts val="2100"/>
              </a:spcBef>
              <a:spcAft>
                <a:spcPts val="0"/>
              </a:spcAft>
              <a:buClr>
                <a:schemeClr val="dk2"/>
              </a:buClr>
              <a:buSzPts val="1900"/>
              <a:buChar char="●"/>
              <a:defRPr sz="1900">
                <a:solidFill>
                  <a:schemeClr val="dk2"/>
                </a:solidFill>
              </a:defRPr>
            </a:lvl4pPr>
            <a:lvl5pPr indent="-349250" lvl="4" marL="2286000" algn="l">
              <a:lnSpc>
                <a:spcPct val="115000"/>
              </a:lnSpc>
              <a:spcBef>
                <a:spcPts val="2100"/>
              </a:spcBef>
              <a:spcAft>
                <a:spcPts val="0"/>
              </a:spcAft>
              <a:buClr>
                <a:schemeClr val="dk2"/>
              </a:buClr>
              <a:buSzPts val="1900"/>
              <a:buChar char="○"/>
              <a:defRPr sz="1900">
                <a:solidFill>
                  <a:schemeClr val="dk2"/>
                </a:solidFill>
              </a:defRPr>
            </a:lvl5pPr>
            <a:lvl6pPr indent="-349250" lvl="5" marL="2743200" algn="l">
              <a:lnSpc>
                <a:spcPct val="115000"/>
              </a:lnSpc>
              <a:spcBef>
                <a:spcPts val="2100"/>
              </a:spcBef>
              <a:spcAft>
                <a:spcPts val="0"/>
              </a:spcAft>
              <a:buClr>
                <a:schemeClr val="dk2"/>
              </a:buClr>
              <a:buSzPts val="1900"/>
              <a:buChar char="■"/>
              <a:defRPr sz="1900">
                <a:solidFill>
                  <a:schemeClr val="dk2"/>
                </a:solidFill>
              </a:defRPr>
            </a:lvl6pPr>
            <a:lvl7pPr indent="-349250" lvl="6" marL="3200400" algn="l">
              <a:lnSpc>
                <a:spcPct val="115000"/>
              </a:lnSpc>
              <a:spcBef>
                <a:spcPts val="2100"/>
              </a:spcBef>
              <a:spcAft>
                <a:spcPts val="0"/>
              </a:spcAft>
              <a:buClr>
                <a:schemeClr val="dk2"/>
              </a:buClr>
              <a:buSzPts val="1900"/>
              <a:buChar char="●"/>
              <a:defRPr sz="1900">
                <a:solidFill>
                  <a:schemeClr val="dk2"/>
                </a:solidFill>
              </a:defRPr>
            </a:lvl7pPr>
            <a:lvl8pPr indent="-349250" lvl="7" marL="3657600" algn="l">
              <a:lnSpc>
                <a:spcPct val="115000"/>
              </a:lnSpc>
              <a:spcBef>
                <a:spcPts val="2100"/>
              </a:spcBef>
              <a:spcAft>
                <a:spcPts val="0"/>
              </a:spcAft>
              <a:buClr>
                <a:schemeClr val="dk2"/>
              </a:buClr>
              <a:buSzPts val="1900"/>
              <a:buChar char="○"/>
              <a:defRPr sz="1900">
                <a:solidFill>
                  <a:schemeClr val="dk2"/>
                </a:solidFill>
              </a:defRPr>
            </a:lvl8pPr>
            <a:lvl9pPr indent="-349250" lvl="8" marL="4114800" algn="l">
              <a:lnSpc>
                <a:spcPct val="115000"/>
              </a:lnSpc>
              <a:spcBef>
                <a:spcPts val="2100"/>
              </a:spcBef>
              <a:spcAft>
                <a:spcPts val="2100"/>
              </a:spcAft>
              <a:buClr>
                <a:schemeClr val="dk2"/>
              </a:buClr>
              <a:buSzPts val="1900"/>
              <a:buChar char="■"/>
              <a:defRPr sz="1900">
                <a:solidFill>
                  <a:schemeClr val="dk2"/>
                </a:solidFill>
              </a:defRPr>
            </a:lvl9pPr>
          </a:lstStyle>
          <a:p/>
        </p:txBody>
      </p:sp>
      <p:sp>
        <p:nvSpPr>
          <p:cNvPr id="218" name="Google Shape;218;g1e10fe8f044_0_492"/>
          <p:cNvSpPr txBox="1"/>
          <p:nvPr>
            <p:ph idx="12" type="sldNum"/>
          </p:nvPr>
        </p:nvSpPr>
        <p:spPr>
          <a:xfrm>
            <a:off x="11296610" y="6217622"/>
            <a:ext cx="731700" cy="524700"/>
          </a:xfrm>
          <a:prstGeom prst="rect">
            <a:avLst/>
          </a:prstGeom>
          <a:noFill/>
        </p:spPr>
        <p:txBody>
          <a:bodyPr anchorCtr="0" anchor="ctr" bIns="121900" lIns="121900" spcFirstLastPara="1" rIns="121900" wrap="square" tIns="121900">
            <a:norm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AUTOLAYOUT_9">
    <p:bg>
      <p:bgPr>
        <a:solidFill>
          <a:srgbClr val="FFFFFF"/>
        </a:solidFill>
      </p:bgPr>
    </p:bg>
    <p:spTree>
      <p:nvGrpSpPr>
        <p:cNvPr id="219" name="Shape 219"/>
        <p:cNvGrpSpPr/>
        <p:nvPr/>
      </p:nvGrpSpPr>
      <p:grpSpPr>
        <a:xfrm>
          <a:off x="0" y="0"/>
          <a:ext cx="0" cy="0"/>
          <a:chOff x="0" y="0"/>
          <a:chExt cx="0" cy="0"/>
        </a:xfrm>
      </p:grpSpPr>
      <p:sp>
        <p:nvSpPr>
          <p:cNvPr id="220" name="Google Shape;220;g1e10fe8f044_0_528"/>
          <p:cNvSpPr/>
          <p:nvPr/>
        </p:nvSpPr>
        <p:spPr>
          <a:xfrm>
            <a:off x="0" y="0"/>
            <a:ext cx="12192000" cy="6858000"/>
          </a:xfrm>
          <a:prstGeom prst="rect">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g1e10fe8f044_0_528"/>
          <p:cNvSpPr txBox="1"/>
          <p:nvPr>
            <p:ph type="ctrTitle"/>
          </p:nvPr>
        </p:nvSpPr>
        <p:spPr>
          <a:xfrm>
            <a:off x="1834133" y="1252000"/>
            <a:ext cx="8492700" cy="33945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FFFFFF"/>
              </a:buClr>
              <a:buSzPts val="5300"/>
              <a:buNone/>
              <a:defRPr b="1" sz="5300">
                <a:solidFill>
                  <a:srgbClr val="FFFFFF"/>
                </a:solidFill>
              </a:defRPr>
            </a:lvl1pPr>
            <a:lvl2pPr lvl="1" algn="ctr">
              <a:lnSpc>
                <a:spcPct val="100000"/>
              </a:lnSpc>
              <a:spcBef>
                <a:spcPts val="0"/>
              </a:spcBef>
              <a:spcAft>
                <a:spcPts val="0"/>
              </a:spcAft>
              <a:buClr>
                <a:srgbClr val="FFFFFF"/>
              </a:buClr>
              <a:buSzPts val="5300"/>
              <a:buNone/>
              <a:defRPr b="1" sz="5300">
                <a:solidFill>
                  <a:srgbClr val="FFFFFF"/>
                </a:solidFill>
              </a:defRPr>
            </a:lvl2pPr>
            <a:lvl3pPr lvl="2" algn="ctr">
              <a:lnSpc>
                <a:spcPct val="100000"/>
              </a:lnSpc>
              <a:spcBef>
                <a:spcPts val="0"/>
              </a:spcBef>
              <a:spcAft>
                <a:spcPts val="0"/>
              </a:spcAft>
              <a:buClr>
                <a:srgbClr val="FFFFFF"/>
              </a:buClr>
              <a:buSzPts val="5300"/>
              <a:buNone/>
              <a:defRPr b="1" sz="5300">
                <a:solidFill>
                  <a:srgbClr val="FFFFFF"/>
                </a:solidFill>
              </a:defRPr>
            </a:lvl3pPr>
            <a:lvl4pPr lvl="3" algn="ctr">
              <a:lnSpc>
                <a:spcPct val="100000"/>
              </a:lnSpc>
              <a:spcBef>
                <a:spcPts val="0"/>
              </a:spcBef>
              <a:spcAft>
                <a:spcPts val="0"/>
              </a:spcAft>
              <a:buClr>
                <a:srgbClr val="FFFFFF"/>
              </a:buClr>
              <a:buSzPts val="5300"/>
              <a:buNone/>
              <a:defRPr b="1" sz="5300">
                <a:solidFill>
                  <a:srgbClr val="FFFFFF"/>
                </a:solidFill>
              </a:defRPr>
            </a:lvl4pPr>
            <a:lvl5pPr lvl="4" algn="ctr">
              <a:lnSpc>
                <a:spcPct val="100000"/>
              </a:lnSpc>
              <a:spcBef>
                <a:spcPts val="0"/>
              </a:spcBef>
              <a:spcAft>
                <a:spcPts val="0"/>
              </a:spcAft>
              <a:buClr>
                <a:srgbClr val="FFFFFF"/>
              </a:buClr>
              <a:buSzPts val="5300"/>
              <a:buNone/>
              <a:defRPr b="1" sz="5300">
                <a:solidFill>
                  <a:srgbClr val="FFFFFF"/>
                </a:solidFill>
              </a:defRPr>
            </a:lvl5pPr>
            <a:lvl6pPr lvl="5" algn="ctr">
              <a:lnSpc>
                <a:spcPct val="100000"/>
              </a:lnSpc>
              <a:spcBef>
                <a:spcPts val="0"/>
              </a:spcBef>
              <a:spcAft>
                <a:spcPts val="0"/>
              </a:spcAft>
              <a:buClr>
                <a:srgbClr val="FFFFFF"/>
              </a:buClr>
              <a:buSzPts val="5300"/>
              <a:buNone/>
              <a:defRPr b="1" sz="5300">
                <a:solidFill>
                  <a:srgbClr val="FFFFFF"/>
                </a:solidFill>
              </a:defRPr>
            </a:lvl6pPr>
            <a:lvl7pPr lvl="6" algn="ctr">
              <a:lnSpc>
                <a:spcPct val="100000"/>
              </a:lnSpc>
              <a:spcBef>
                <a:spcPts val="0"/>
              </a:spcBef>
              <a:spcAft>
                <a:spcPts val="0"/>
              </a:spcAft>
              <a:buClr>
                <a:srgbClr val="FFFFFF"/>
              </a:buClr>
              <a:buSzPts val="5300"/>
              <a:buNone/>
              <a:defRPr b="1" sz="5300">
                <a:solidFill>
                  <a:srgbClr val="FFFFFF"/>
                </a:solidFill>
              </a:defRPr>
            </a:lvl7pPr>
            <a:lvl8pPr lvl="7" algn="ctr">
              <a:lnSpc>
                <a:spcPct val="100000"/>
              </a:lnSpc>
              <a:spcBef>
                <a:spcPts val="0"/>
              </a:spcBef>
              <a:spcAft>
                <a:spcPts val="0"/>
              </a:spcAft>
              <a:buClr>
                <a:srgbClr val="FFFFFF"/>
              </a:buClr>
              <a:buSzPts val="5300"/>
              <a:buNone/>
              <a:defRPr b="1" sz="5300">
                <a:solidFill>
                  <a:srgbClr val="FFFFFF"/>
                </a:solidFill>
              </a:defRPr>
            </a:lvl8pPr>
            <a:lvl9pPr lvl="8" algn="ctr">
              <a:lnSpc>
                <a:spcPct val="100000"/>
              </a:lnSpc>
              <a:spcBef>
                <a:spcPts val="0"/>
              </a:spcBef>
              <a:spcAft>
                <a:spcPts val="0"/>
              </a:spcAft>
              <a:buClr>
                <a:srgbClr val="FFFFFF"/>
              </a:buClr>
              <a:buSzPts val="5300"/>
              <a:buNone/>
              <a:defRPr b="1" sz="5300">
                <a:solidFill>
                  <a:srgbClr val="FFFFFF"/>
                </a:solidFill>
              </a:defRPr>
            </a:lvl9pPr>
          </a:lstStyle>
          <a:p/>
        </p:txBody>
      </p:sp>
      <p:sp>
        <p:nvSpPr>
          <p:cNvPr id="222" name="Google Shape;222;g1e10fe8f044_0_528"/>
          <p:cNvSpPr txBox="1"/>
          <p:nvPr>
            <p:ph idx="1" type="subTitle"/>
          </p:nvPr>
        </p:nvSpPr>
        <p:spPr>
          <a:xfrm>
            <a:off x="1849600" y="4849600"/>
            <a:ext cx="8492700" cy="7563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Clr>
                <a:srgbClr val="FFFFFF"/>
              </a:buClr>
              <a:buSzPts val="1900"/>
              <a:buNone/>
              <a:defRPr b="1" sz="1900">
                <a:solidFill>
                  <a:srgbClr val="FFFFFF"/>
                </a:solidFill>
              </a:defRPr>
            </a:lvl1pPr>
            <a:lvl2pPr lvl="1" algn="ctr">
              <a:lnSpc>
                <a:spcPct val="100000"/>
              </a:lnSpc>
              <a:spcBef>
                <a:spcPts val="0"/>
              </a:spcBef>
              <a:spcAft>
                <a:spcPts val="0"/>
              </a:spcAft>
              <a:buClr>
                <a:srgbClr val="FFFFFF"/>
              </a:buClr>
              <a:buSzPts val="1900"/>
              <a:buNone/>
              <a:defRPr b="1" sz="1900">
                <a:solidFill>
                  <a:srgbClr val="FFFFFF"/>
                </a:solidFill>
              </a:defRPr>
            </a:lvl2pPr>
            <a:lvl3pPr lvl="2" algn="ctr">
              <a:lnSpc>
                <a:spcPct val="100000"/>
              </a:lnSpc>
              <a:spcBef>
                <a:spcPts val="0"/>
              </a:spcBef>
              <a:spcAft>
                <a:spcPts val="0"/>
              </a:spcAft>
              <a:buClr>
                <a:srgbClr val="FFFFFF"/>
              </a:buClr>
              <a:buSzPts val="1900"/>
              <a:buNone/>
              <a:defRPr b="1" sz="1900">
                <a:solidFill>
                  <a:srgbClr val="FFFFFF"/>
                </a:solidFill>
              </a:defRPr>
            </a:lvl3pPr>
            <a:lvl4pPr lvl="3" algn="ctr">
              <a:lnSpc>
                <a:spcPct val="100000"/>
              </a:lnSpc>
              <a:spcBef>
                <a:spcPts val="0"/>
              </a:spcBef>
              <a:spcAft>
                <a:spcPts val="0"/>
              </a:spcAft>
              <a:buClr>
                <a:srgbClr val="FFFFFF"/>
              </a:buClr>
              <a:buSzPts val="1900"/>
              <a:buNone/>
              <a:defRPr b="1" sz="1900">
                <a:solidFill>
                  <a:srgbClr val="FFFFFF"/>
                </a:solidFill>
              </a:defRPr>
            </a:lvl4pPr>
            <a:lvl5pPr lvl="4" algn="ctr">
              <a:lnSpc>
                <a:spcPct val="100000"/>
              </a:lnSpc>
              <a:spcBef>
                <a:spcPts val="0"/>
              </a:spcBef>
              <a:spcAft>
                <a:spcPts val="0"/>
              </a:spcAft>
              <a:buClr>
                <a:srgbClr val="FFFFFF"/>
              </a:buClr>
              <a:buSzPts val="1900"/>
              <a:buNone/>
              <a:defRPr b="1" sz="1900">
                <a:solidFill>
                  <a:srgbClr val="FFFFFF"/>
                </a:solidFill>
              </a:defRPr>
            </a:lvl5pPr>
            <a:lvl6pPr lvl="5" algn="ctr">
              <a:lnSpc>
                <a:spcPct val="100000"/>
              </a:lnSpc>
              <a:spcBef>
                <a:spcPts val="0"/>
              </a:spcBef>
              <a:spcAft>
                <a:spcPts val="0"/>
              </a:spcAft>
              <a:buClr>
                <a:srgbClr val="FFFFFF"/>
              </a:buClr>
              <a:buSzPts val="1900"/>
              <a:buNone/>
              <a:defRPr b="1" sz="1900">
                <a:solidFill>
                  <a:srgbClr val="FFFFFF"/>
                </a:solidFill>
              </a:defRPr>
            </a:lvl6pPr>
            <a:lvl7pPr lvl="6" algn="ctr">
              <a:lnSpc>
                <a:spcPct val="100000"/>
              </a:lnSpc>
              <a:spcBef>
                <a:spcPts val="0"/>
              </a:spcBef>
              <a:spcAft>
                <a:spcPts val="0"/>
              </a:spcAft>
              <a:buClr>
                <a:srgbClr val="FFFFFF"/>
              </a:buClr>
              <a:buSzPts val="1900"/>
              <a:buNone/>
              <a:defRPr b="1" sz="1900">
                <a:solidFill>
                  <a:srgbClr val="FFFFFF"/>
                </a:solidFill>
              </a:defRPr>
            </a:lvl7pPr>
            <a:lvl8pPr lvl="7" algn="ctr">
              <a:lnSpc>
                <a:spcPct val="100000"/>
              </a:lnSpc>
              <a:spcBef>
                <a:spcPts val="0"/>
              </a:spcBef>
              <a:spcAft>
                <a:spcPts val="0"/>
              </a:spcAft>
              <a:buClr>
                <a:srgbClr val="FFFFFF"/>
              </a:buClr>
              <a:buSzPts val="1900"/>
              <a:buNone/>
              <a:defRPr b="1" sz="1900">
                <a:solidFill>
                  <a:srgbClr val="FFFFFF"/>
                </a:solidFill>
              </a:defRPr>
            </a:lvl8pPr>
            <a:lvl9pPr lvl="8" algn="ctr">
              <a:lnSpc>
                <a:spcPct val="100000"/>
              </a:lnSpc>
              <a:spcBef>
                <a:spcPts val="0"/>
              </a:spcBef>
              <a:spcAft>
                <a:spcPts val="0"/>
              </a:spcAft>
              <a:buClr>
                <a:srgbClr val="FFFFFF"/>
              </a:buClr>
              <a:buSzPts val="1900"/>
              <a:buNone/>
              <a:defRPr b="1" sz="1900">
                <a:solidFill>
                  <a:srgbClr val="FFFFFF"/>
                </a:solidFill>
              </a:defRPr>
            </a:lvl9pPr>
          </a:lstStyle>
          <a:p/>
        </p:txBody>
      </p:sp>
      <p:sp>
        <p:nvSpPr>
          <p:cNvPr id="223" name="Google Shape;223;g1e10fe8f044_0_528"/>
          <p:cNvSpPr txBox="1"/>
          <p:nvPr>
            <p:ph idx="12" type="sldNum"/>
          </p:nvPr>
        </p:nvSpPr>
        <p:spPr>
          <a:xfrm>
            <a:off x="11296610" y="6217622"/>
            <a:ext cx="731700" cy="524700"/>
          </a:xfrm>
          <a:prstGeom prst="rect">
            <a:avLst/>
          </a:prstGeom>
          <a:noFill/>
        </p:spPr>
        <p:txBody>
          <a:bodyPr anchorCtr="0" anchor="ctr" bIns="121900" lIns="121900" spcFirstLastPara="1" rIns="121900" wrap="square" tIns="121900">
            <a:normAutofit/>
          </a:bodyPr>
          <a:lstStyle>
            <a:lvl1pPr lvl="0" algn="r">
              <a:lnSpc>
                <a:spcPct val="100000"/>
              </a:lnSpc>
              <a:spcAft>
                <a:spcPts val="0"/>
              </a:spcAft>
              <a:buNone/>
              <a:defRPr sz="1300">
                <a:solidFill>
                  <a:srgbClr val="FFFFFF"/>
                </a:solidFill>
              </a:defRPr>
            </a:lvl1pPr>
            <a:lvl2pPr lvl="1" algn="r">
              <a:lnSpc>
                <a:spcPct val="100000"/>
              </a:lnSpc>
              <a:spcAft>
                <a:spcPts val="0"/>
              </a:spcAft>
              <a:buNone/>
              <a:defRPr sz="1300">
                <a:solidFill>
                  <a:srgbClr val="FFFFFF"/>
                </a:solidFill>
              </a:defRPr>
            </a:lvl2pPr>
            <a:lvl3pPr lvl="2" algn="r">
              <a:lnSpc>
                <a:spcPct val="100000"/>
              </a:lnSpc>
              <a:spcAft>
                <a:spcPts val="0"/>
              </a:spcAft>
              <a:buNone/>
              <a:defRPr sz="1300">
                <a:solidFill>
                  <a:srgbClr val="FFFFFF"/>
                </a:solidFill>
              </a:defRPr>
            </a:lvl3pPr>
            <a:lvl4pPr lvl="3" algn="r">
              <a:lnSpc>
                <a:spcPct val="100000"/>
              </a:lnSpc>
              <a:spcAft>
                <a:spcPts val="0"/>
              </a:spcAft>
              <a:buNone/>
              <a:defRPr sz="1300">
                <a:solidFill>
                  <a:srgbClr val="FFFFFF"/>
                </a:solidFill>
              </a:defRPr>
            </a:lvl4pPr>
            <a:lvl5pPr lvl="4" algn="r">
              <a:lnSpc>
                <a:spcPct val="100000"/>
              </a:lnSpc>
              <a:spcAft>
                <a:spcPts val="0"/>
              </a:spcAft>
              <a:buNone/>
              <a:defRPr sz="1300">
                <a:solidFill>
                  <a:srgbClr val="FFFFFF"/>
                </a:solidFill>
              </a:defRPr>
            </a:lvl5pPr>
            <a:lvl6pPr lvl="5" algn="r">
              <a:lnSpc>
                <a:spcPct val="100000"/>
              </a:lnSpc>
              <a:spcAft>
                <a:spcPts val="0"/>
              </a:spcAft>
              <a:buNone/>
              <a:defRPr sz="1300">
                <a:solidFill>
                  <a:srgbClr val="FFFFFF"/>
                </a:solidFill>
              </a:defRPr>
            </a:lvl6pPr>
            <a:lvl7pPr lvl="6" algn="r">
              <a:lnSpc>
                <a:spcPct val="100000"/>
              </a:lnSpc>
              <a:spcAft>
                <a:spcPts val="0"/>
              </a:spcAft>
              <a:buNone/>
              <a:defRPr sz="1300">
                <a:solidFill>
                  <a:srgbClr val="FFFFFF"/>
                </a:solidFill>
              </a:defRPr>
            </a:lvl7pPr>
            <a:lvl8pPr lvl="7" algn="r">
              <a:lnSpc>
                <a:spcPct val="100000"/>
              </a:lnSpc>
              <a:spcAft>
                <a:spcPts val="0"/>
              </a:spcAft>
              <a:buNone/>
              <a:defRPr sz="1300">
                <a:solidFill>
                  <a:srgbClr val="FFFFFF"/>
                </a:solidFill>
              </a:defRPr>
            </a:lvl8pPr>
            <a:lvl9pPr lvl="8" algn="r">
              <a:lnSpc>
                <a:spcPct val="100000"/>
              </a:lnSpc>
              <a:spcAft>
                <a:spcPts val="0"/>
              </a:spcAft>
              <a:buNone/>
              <a:defRPr sz="1300">
                <a:solidFill>
                  <a:srgbClr val="FFFFFF"/>
                </a:solidFil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g1cf4a8bf93b_0_155"/>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22" name="Google Shape;22;g1cf4a8bf93b_0_155"/>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23" name="Google Shape;23;g1cf4a8bf93b_0_15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AUTOLAYOUT_10">
    <p:bg>
      <p:bgPr>
        <a:solidFill>
          <a:srgbClr val="FFFFFF"/>
        </a:solidFill>
      </p:bgPr>
    </p:bg>
    <p:spTree>
      <p:nvGrpSpPr>
        <p:cNvPr id="224" name="Shape 224"/>
        <p:cNvGrpSpPr/>
        <p:nvPr/>
      </p:nvGrpSpPr>
      <p:grpSpPr>
        <a:xfrm>
          <a:off x="0" y="0"/>
          <a:ext cx="0" cy="0"/>
          <a:chOff x="0" y="0"/>
          <a:chExt cx="0" cy="0"/>
        </a:xfrm>
      </p:grpSpPr>
      <p:sp>
        <p:nvSpPr>
          <p:cNvPr id="225" name="Google Shape;225;g1e10fe8f044_0_617"/>
          <p:cNvSpPr/>
          <p:nvPr/>
        </p:nvSpPr>
        <p:spPr>
          <a:xfrm>
            <a:off x="0" y="0"/>
            <a:ext cx="12192000" cy="68580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g1e10fe8f044_0_617"/>
          <p:cNvSpPr/>
          <p:nvPr/>
        </p:nvSpPr>
        <p:spPr>
          <a:xfrm>
            <a:off x="0" y="0"/>
            <a:ext cx="6096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g1e10fe8f044_0_617"/>
          <p:cNvSpPr txBox="1"/>
          <p:nvPr>
            <p:ph type="title"/>
          </p:nvPr>
        </p:nvSpPr>
        <p:spPr>
          <a:xfrm>
            <a:off x="6470433" y="310867"/>
            <a:ext cx="5355300" cy="15753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dk1"/>
              </a:buClr>
              <a:buSzPts val="4000"/>
              <a:buNone/>
              <a:defRPr b="1" sz="4000">
                <a:solidFill>
                  <a:srgbClr val="2F2F2F"/>
                </a:solidFill>
              </a:defRPr>
            </a:lvl1pPr>
            <a:lvl2pPr lvl="1" algn="l">
              <a:lnSpc>
                <a:spcPct val="100000"/>
              </a:lnSpc>
              <a:spcBef>
                <a:spcPts val="0"/>
              </a:spcBef>
              <a:spcAft>
                <a:spcPts val="0"/>
              </a:spcAft>
              <a:buClr>
                <a:schemeClr val="dk1"/>
              </a:buClr>
              <a:buSzPts val="4000"/>
              <a:buNone/>
              <a:defRPr b="1" sz="4000">
                <a:solidFill>
                  <a:srgbClr val="2F2F2F"/>
                </a:solidFill>
              </a:defRPr>
            </a:lvl2pPr>
            <a:lvl3pPr lvl="2" algn="l">
              <a:lnSpc>
                <a:spcPct val="100000"/>
              </a:lnSpc>
              <a:spcBef>
                <a:spcPts val="0"/>
              </a:spcBef>
              <a:spcAft>
                <a:spcPts val="0"/>
              </a:spcAft>
              <a:buClr>
                <a:schemeClr val="dk1"/>
              </a:buClr>
              <a:buSzPts val="4000"/>
              <a:buNone/>
              <a:defRPr b="1" sz="4000">
                <a:solidFill>
                  <a:srgbClr val="2F2F2F"/>
                </a:solidFill>
              </a:defRPr>
            </a:lvl3pPr>
            <a:lvl4pPr lvl="3" algn="l">
              <a:lnSpc>
                <a:spcPct val="100000"/>
              </a:lnSpc>
              <a:spcBef>
                <a:spcPts val="0"/>
              </a:spcBef>
              <a:spcAft>
                <a:spcPts val="0"/>
              </a:spcAft>
              <a:buClr>
                <a:schemeClr val="dk1"/>
              </a:buClr>
              <a:buSzPts val="4000"/>
              <a:buNone/>
              <a:defRPr b="1" sz="4000">
                <a:solidFill>
                  <a:srgbClr val="2F2F2F"/>
                </a:solidFill>
              </a:defRPr>
            </a:lvl4pPr>
            <a:lvl5pPr lvl="4" algn="l">
              <a:lnSpc>
                <a:spcPct val="100000"/>
              </a:lnSpc>
              <a:spcBef>
                <a:spcPts val="0"/>
              </a:spcBef>
              <a:spcAft>
                <a:spcPts val="0"/>
              </a:spcAft>
              <a:buClr>
                <a:schemeClr val="dk1"/>
              </a:buClr>
              <a:buSzPts val="4000"/>
              <a:buNone/>
              <a:defRPr b="1" sz="4000">
                <a:solidFill>
                  <a:srgbClr val="2F2F2F"/>
                </a:solidFill>
              </a:defRPr>
            </a:lvl5pPr>
            <a:lvl6pPr lvl="5" algn="l">
              <a:lnSpc>
                <a:spcPct val="100000"/>
              </a:lnSpc>
              <a:spcBef>
                <a:spcPts val="0"/>
              </a:spcBef>
              <a:spcAft>
                <a:spcPts val="0"/>
              </a:spcAft>
              <a:buClr>
                <a:schemeClr val="dk1"/>
              </a:buClr>
              <a:buSzPts val="4000"/>
              <a:buNone/>
              <a:defRPr b="1" sz="4000">
                <a:solidFill>
                  <a:srgbClr val="2F2F2F"/>
                </a:solidFill>
              </a:defRPr>
            </a:lvl6pPr>
            <a:lvl7pPr lvl="6" algn="l">
              <a:lnSpc>
                <a:spcPct val="100000"/>
              </a:lnSpc>
              <a:spcBef>
                <a:spcPts val="0"/>
              </a:spcBef>
              <a:spcAft>
                <a:spcPts val="0"/>
              </a:spcAft>
              <a:buClr>
                <a:schemeClr val="dk1"/>
              </a:buClr>
              <a:buSzPts val="4000"/>
              <a:buNone/>
              <a:defRPr b="1" sz="4000">
                <a:solidFill>
                  <a:srgbClr val="2F2F2F"/>
                </a:solidFill>
              </a:defRPr>
            </a:lvl7pPr>
            <a:lvl8pPr lvl="7" algn="l">
              <a:lnSpc>
                <a:spcPct val="100000"/>
              </a:lnSpc>
              <a:spcBef>
                <a:spcPts val="0"/>
              </a:spcBef>
              <a:spcAft>
                <a:spcPts val="0"/>
              </a:spcAft>
              <a:buClr>
                <a:schemeClr val="dk1"/>
              </a:buClr>
              <a:buSzPts val="4000"/>
              <a:buNone/>
              <a:defRPr b="1" sz="4000">
                <a:solidFill>
                  <a:srgbClr val="2F2F2F"/>
                </a:solidFill>
              </a:defRPr>
            </a:lvl8pPr>
            <a:lvl9pPr lvl="8" algn="l">
              <a:lnSpc>
                <a:spcPct val="100000"/>
              </a:lnSpc>
              <a:spcBef>
                <a:spcPts val="0"/>
              </a:spcBef>
              <a:spcAft>
                <a:spcPts val="0"/>
              </a:spcAft>
              <a:buClr>
                <a:schemeClr val="dk1"/>
              </a:buClr>
              <a:buSzPts val="4000"/>
              <a:buNone/>
              <a:defRPr b="1" sz="4000">
                <a:solidFill>
                  <a:srgbClr val="2F2F2F"/>
                </a:solidFill>
              </a:defRPr>
            </a:lvl9pPr>
          </a:lstStyle>
          <a:p/>
        </p:txBody>
      </p:sp>
      <p:sp>
        <p:nvSpPr>
          <p:cNvPr id="228" name="Google Shape;228;g1e10fe8f044_0_617"/>
          <p:cNvSpPr txBox="1"/>
          <p:nvPr>
            <p:ph idx="1" type="body"/>
          </p:nvPr>
        </p:nvSpPr>
        <p:spPr>
          <a:xfrm>
            <a:off x="6470533" y="2230303"/>
            <a:ext cx="5355300" cy="3987300"/>
          </a:xfrm>
          <a:prstGeom prst="rect">
            <a:avLst/>
          </a:prstGeom>
          <a:noFill/>
          <a:ln>
            <a:noFill/>
          </a:ln>
        </p:spPr>
        <p:txBody>
          <a:bodyPr anchorCtr="0" anchor="t" bIns="121900" lIns="121900" spcFirstLastPara="1" rIns="121900" wrap="square" tIns="121900">
            <a:normAutofit/>
          </a:bodyPr>
          <a:lstStyle>
            <a:lvl1pPr indent="-361950" lvl="0" marL="457200" algn="l">
              <a:lnSpc>
                <a:spcPct val="115000"/>
              </a:lnSpc>
              <a:spcBef>
                <a:spcPts val="0"/>
              </a:spcBef>
              <a:spcAft>
                <a:spcPts val="0"/>
              </a:spcAft>
              <a:buClr>
                <a:schemeClr val="dk2"/>
              </a:buClr>
              <a:buSzPts val="2100"/>
              <a:buChar char="●"/>
              <a:defRPr sz="2100">
                <a:solidFill>
                  <a:schemeClr val="dk2"/>
                </a:solidFill>
              </a:defRPr>
            </a:lvl1pPr>
            <a:lvl2pPr indent="-349250" lvl="1" marL="914400" algn="l">
              <a:lnSpc>
                <a:spcPct val="115000"/>
              </a:lnSpc>
              <a:spcBef>
                <a:spcPts val="2100"/>
              </a:spcBef>
              <a:spcAft>
                <a:spcPts val="0"/>
              </a:spcAft>
              <a:buClr>
                <a:schemeClr val="dk2"/>
              </a:buClr>
              <a:buSzPts val="1900"/>
              <a:buChar char="○"/>
              <a:defRPr sz="1900">
                <a:solidFill>
                  <a:schemeClr val="dk2"/>
                </a:solidFill>
              </a:defRPr>
            </a:lvl2pPr>
            <a:lvl3pPr indent="-349250" lvl="2" marL="1371600" algn="l">
              <a:lnSpc>
                <a:spcPct val="115000"/>
              </a:lnSpc>
              <a:spcBef>
                <a:spcPts val="2100"/>
              </a:spcBef>
              <a:spcAft>
                <a:spcPts val="0"/>
              </a:spcAft>
              <a:buClr>
                <a:schemeClr val="dk2"/>
              </a:buClr>
              <a:buSzPts val="1900"/>
              <a:buChar char="■"/>
              <a:defRPr sz="1900">
                <a:solidFill>
                  <a:schemeClr val="dk2"/>
                </a:solidFill>
              </a:defRPr>
            </a:lvl3pPr>
            <a:lvl4pPr indent="-349250" lvl="3" marL="1828800" algn="l">
              <a:lnSpc>
                <a:spcPct val="115000"/>
              </a:lnSpc>
              <a:spcBef>
                <a:spcPts val="2100"/>
              </a:spcBef>
              <a:spcAft>
                <a:spcPts val="0"/>
              </a:spcAft>
              <a:buClr>
                <a:schemeClr val="dk2"/>
              </a:buClr>
              <a:buSzPts val="1900"/>
              <a:buChar char="●"/>
              <a:defRPr sz="1900">
                <a:solidFill>
                  <a:schemeClr val="dk2"/>
                </a:solidFill>
              </a:defRPr>
            </a:lvl4pPr>
            <a:lvl5pPr indent="-349250" lvl="4" marL="2286000" algn="l">
              <a:lnSpc>
                <a:spcPct val="115000"/>
              </a:lnSpc>
              <a:spcBef>
                <a:spcPts val="2100"/>
              </a:spcBef>
              <a:spcAft>
                <a:spcPts val="0"/>
              </a:spcAft>
              <a:buClr>
                <a:schemeClr val="dk2"/>
              </a:buClr>
              <a:buSzPts val="1900"/>
              <a:buChar char="○"/>
              <a:defRPr sz="1900">
                <a:solidFill>
                  <a:schemeClr val="dk2"/>
                </a:solidFill>
              </a:defRPr>
            </a:lvl5pPr>
            <a:lvl6pPr indent="-349250" lvl="5" marL="2743200" algn="l">
              <a:lnSpc>
                <a:spcPct val="115000"/>
              </a:lnSpc>
              <a:spcBef>
                <a:spcPts val="2100"/>
              </a:spcBef>
              <a:spcAft>
                <a:spcPts val="0"/>
              </a:spcAft>
              <a:buClr>
                <a:schemeClr val="dk2"/>
              </a:buClr>
              <a:buSzPts val="1900"/>
              <a:buChar char="■"/>
              <a:defRPr sz="1900">
                <a:solidFill>
                  <a:schemeClr val="dk2"/>
                </a:solidFill>
              </a:defRPr>
            </a:lvl6pPr>
            <a:lvl7pPr indent="-349250" lvl="6" marL="3200400" algn="l">
              <a:lnSpc>
                <a:spcPct val="115000"/>
              </a:lnSpc>
              <a:spcBef>
                <a:spcPts val="2100"/>
              </a:spcBef>
              <a:spcAft>
                <a:spcPts val="0"/>
              </a:spcAft>
              <a:buClr>
                <a:schemeClr val="dk2"/>
              </a:buClr>
              <a:buSzPts val="1900"/>
              <a:buChar char="●"/>
              <a:defRPr sz="1900">
                <a:solidFill>
                  <a:schemeClr val="dk2"/>
                </a:solidFill>
              </a:defRPr>
            </a:lvl7pPr>
            <a:lvl8pPr indent="-349250" lvl="7" marL="3657600" algn="l">
              <a:lnSpc>
                <a:spcPct val="115000"/>
              </a:lnSpc>
              <a:spcBef>
                <a:spcPts val="2100"/>
              </a:spcBef>
              <a:spcAft>
                <a:spcPts val="0"/>
              </a:spcAft>
              <a:buClr>
                <a:schemeClr val="dk2"/>
              </a:buClr>
              <a:buSzPts val="1900"/>
              <a:buChar char="○"/>
              <a:defRPr sz="1900">
                <a:solidFill>
                  <a:schemeClr val="dk2"/>
                </a:solidFill>
              </a:defRPr>
            </a:lvl8pPr>
            <a:lvl9pPr indent="-349250" lvl="8" marL="4114800" algn="l">
              <a:lnSpc>
                <a:spcPct val="115000"/>
              </a:lnSpc>
              <a:spcBef>
                <a:spcPts val="2100"/>
              </a:spcBef>
              <a:spcAft>
                <a:spcPts val="2100"/>
              </a:spcAft>
              <a:buClr>
                <a:schemeClr val="dk2"/>
              </a:buClr>
              <a:buSzPts val="1900"/>
              <a:buChar char="■"/>
              <a:defRPr sz="1900">
                <a:solidFill>
                  <a:schemeClr val="dk2"/>
                </a:solidFill>
              </a:defRPr>
            </a:lvl9pPr>
          </a:lstStyle>
          <a:p/>
        </p:txBody>
      </p:sp>
      <p:sp>
        <p:nvSpPr>
          <p:cNvPr id="229" name="Google Shape;229;g1e10fe8f044_0_617"/>
          <p:cNvSpPr txBox="1"/>
          <p:nvPr>
            <p:ph idx="12" type="sldNum"/>
          </p:nvPr>
        </p:nvSpPr>
        <p:spPr>
          <a:xfrm>
            <a:off x="11296610" y="6217622"/>
            <a:ext cx="731700" cy="524700"/>
          </a:xfrm>
          <a:prstGeom prst="rect">
            <a:avLst/>
          </a:prstGeom>
          <a:noFill/>
        </p:spPr>
        <p:txBody>
          <a:bodyPr anchorCtr="0" anchor="ctr" bIns="121900" lIns="121900" spcFirstLastPara="1" rIns="121900" wrap="square" tIns="121900">
            <a:norm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g1cf4a8bf93b_0_19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bg>
      <p:bgPr>
        <a:solidFill>
          <a:srgbClr val="FFFFFF"/>
        </a:solidFill>
      </p:bgPr>
    </p:bg>
    <p:spTree>
      <p:nvGrpSpPr>
        <p:cNvPr id="26" name="Shape 26"/>
        <p:cNvGrpSpPr/>
        <p:nvPr/>
      </p:nvGrpSpPr>
      <p:grpSpPr>
        <a:xfrm>
          <a:off x="0" y="0"/>
          <a:ext cx="0" cy="0"/>
          <a:chOff x="0" y="0"/>
          <a:chExt cx="0" cy="0"/>
        </a:xfrm>
      </p:grpSpPr>
      <p:sp>
        <p:nvSpPr>
          <p:cNvPr id="27" name="Google Shape;27;g1cf4a8bf93b_1_190"/>
          <p:cNvSpPr/>
          <p:nvPr/>
        </p:nvSpPr>
        <p:spPr>
          <a:xfrm>
            <a:off x="0" y="0"/>
            <a:ext cx="12192000" cy="68580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1cf4a8bf93b_1_190"/>
          <p:cNvSpPr txBox="1"/>
          <p:nvPr>
            <p:ph idx="1" type="body"/>
          </p:nvPr>
        </p:nvSpPr>
        <p:spPr>
          <a:xfrm>
            <a:off x="5349100" y="423100"/>
            <a:ext cx="6426900" cy="5794500"/>
          </a:xfrm>
          <a:prstGeom prst="rect">
            <a:avLst/>
          </a:prstGeom>
          <a:noFill/>
          <a:ln>
            <a:noFill/>
          </a:ln>
        </p:spPr>
        <p:txBody>
          <a:bodyPr anchorCtr="0" anchor="t" bIns="121900" lIns="121900" spcFirstLastPara="1" rIns="121900" wrap="square" tIns="121900">
            <a:normAutofit/>
          </a:bodyPr>
          <a:lstStyle>
            <a:lvl1pPr indent="-361950" lvl="0" marL="457200" algn="l">
              <a:lnSpc>
                <a:spcPct val="115000"/>
              </a:lnSpc>
              <a:spcBef>
                <a:spcPts val="0"/>
              </a:spcBef>
              <a:spcAft>
                <a:spcPts val="0"/>
              </a:spcAft>
              <a:buClr>
                <a:schemeClr val="dk2"/>
              </a:buClr>
              <a:buSzPts val="2100"/>
              <a:buChar char="●"/>
              <a:defRPr sz="2100">
                <a:solidFill>
                  <a:schemeClr val="dk2"/>
                </a:solidFill>
              </a:defRPr>
            </a:lvl1pPr>
            <a:lvl2pPr indent="-349250" lvl="1" marL="914400" algn="l">
              <a:lnSpc>
                <a:spcPct val="115000"/>
              </a:lnSpc>
              <a:spcBef>
                <a:spcPts val="0"/>
              </a:spcBef>
              <a:spcAft>
                <a:spcPts val="0"/>
              </a:spcAft>
              <a:buClr>
                <a:schemeClr val="dk2"/>
              </a:buClr>
              <a:buSzPts val="1900"/>
              <a:buChar char="○"/>
              <a:defRPr sz="1900">
                <a:solidFill>
                  <a:schemeClr val="dk2"/>
                </a:solidFill>
              </a:defRPr>
            </a:lvl2pPr>
            <a:lvl3pPr indent="-349250" lvl="2" marL="1371600" algn="l">
              <a:lnSpc>
                <a:spcPct val="115000"/>
              </a:lnSpc>
              <a:spcBef>
                <a:spcPts val="0"/>
              </a:spcBef>
              <a:spcAft>
                <a:spcPts val="0"/>
              </a:spcAft>
              <a:buClr>
                <a:schemeClr val="dk2"/>
              </a:buClr>
              <a:buSzPts val="1900"/>
              <a:buChar char="■"/>
              <a:defRPr sz="1900">
                <a:solidFill>
                  <a:schemeClr val="dk2"/>
                </a:solidFill>
              </a:defRPr>
            </a:lvl3pPr>
            <a:lvl4pPr indent="-349250" lvl="3" marL="1828800" algn="l">
              <a:lnSpc>
                <a:spcPct val="115000"/>
              </a:lnSpc>
              <a:spcBef>
                <a:spcPts val="0"/>
              </a:spcBef>
              <a:spcAft>
                <a:spcPts val="0"/>
              </a:spcAft>
              <a:buClr>
                <a:schemeClr val="dk2"/>
              </a:buClr>
              <a:buSzPts val="1900"/>
              <a:buChar char="●"/>
              <a:defRPr sz="1900">
                <a:solidFill>
                  <a:schemeClr val="dk2"/>
                </a:solidFill>
              </a:defRPr>
            </a:lvl4pPr>
            <a:lvl5pPr indent="-349250" lvl="4" marL="2286000" algn="l">
              <a:lnSpc>
                <a:spcPct val="115000"/>
              </a:lnSpc>
              <a:spcBef>
                <a:spcPts val="0"/>
              </a:spcBef>
              <a:spcAft>
                <a:spcPts val="0"/>
              </a:spcAft>
              <a:buClr>
                <a:schemeClr val="dk2"/>
              </a:buClr>
              <a:buSzPts val="1900"/>
              <a:buChar char="○"/>
              <a:defRPr sz="1900">
                <a:solidFill>
                  <a:schemeClr val="dk2"/>
                </a:solidFill>
              </a:defRPr>
            </a:lvl5pPr>
            <a:lvl6pPr indent="-349250" lvl="5" marL="2743200" algn="l">
              <a:lnSpc>
                <a:spcPct val="115000"/>
              </a:lnSpc>
              <a:spcBef>
                <a:spcPts val="0"/>
              </a:spcBef>
              <a:spcAft>
                <a:spcPts val="0"/>
              </a:spcAft>
              <a:buClr>
                <a:schemeClr val="dk2"/>
              </a:buClr>
              <a:buSzPts val="1900"/>
              <a:buChar char="■"/>
              <a:defRPr sz="1900">
                <a:solidFill>
                  <a:schemeClr val="dk2"/>
                </a:solidFill>
              </a:defRPr>
            </a:lvl6pPr>
            <a:lvl7pPr indent="-349250" lvl="6" marL="3200400" algn="l">
              <a:lnSpc>
                <a:spcPct val="115000"/>
              </a:lnSpc>
              <a:spcBef>
                <a:spcPts val="0"/>
              </a:spcBef>
              <a:spcAft>
                <a:spcPts val="0"/>
              </a:spcAft>
              <a:buClr>
                <a:schemeClr val="dk2"/>
              </a:buClr>
              <a:buSzPts val="1900"/>
              <a:buChar char="●"/>
              <a:defRPr sz="1900">
                <a:solidFill>
                  <a:schemeClr val="dk2"/>
                </a:solidFill>
              </a:defRPr>
            </a:lvl7pPr>
            <a:lvl8pPr indent="-349250" lvl="7" marL="3657600" algn="l">
              <a:lnSpc>
                <a:spcPct val="115000"/>
              </a:lnSpc>
              <a:spcBef>
                <a:spcPts val="0"/>
              </a:spcBef>
              <a:spcAft>
                <a:spcPts val="0"/>
              </a:spcAft>
              <a:buClr>
                <a:schemeClr val="dk2"/>
              </a:buClr>
              <a:buSzPts val="1900"/>
              <a:buChar char="○"/>
              <a:defRPr sz="1900">
                <a:solidFill>
                  <a:schemeClr val="dk2"/>
                </a:solidFill>
              </a:defRPr>
            </a:lvl8pPr>
            <a:lvl9pPr indent="-349250" lvl="8" marL="4114800" algn="l">
              <a:lnSpc>
                <a:spcPct val="115000"/>
              </a:lnSpc>
              <a:spcBef>
                <a:spcPts val="0"/>
              </a:spcBef>
              <a:spcAft>
                <a:spcPts val="0"/>
              </a:spcAft>
              <a:buClr>
                <a:schemeClr val="dk2"/>
              </a:buClr>
              <a:buSzPts val="1900"/>
              <a:buChar char="■"/>
              <a:defRPr sz="1900">
                <a:solidFill>
                  <a:schemeClr val="dk2"/>
                </a:solidFill>
              </a:defRPr>
            </a:lvl9pPr>
          </a:lstStyle>
          <a:p/>
        </p:txBody>
      </p:sp>
      <p:sp>
        <p:nvSpPr>
          <p:cNvPr id="29" name="Google Shape;29;g1cf4a8bf93b_1_19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g1cf4a8bf93b_0_16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2" name="Google Shape;32;g1cf4a8bf93b_0_16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3" name="Google Shape;33;g1cf4a8bf93b_0_16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g1cf4a8bf93b_0_17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6" name="Google Shape;36;g1cf4a8bf93b_0_17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37" name="Shape 37"/>
        <p:cNvGrpSpPr/>
        <p:nvPr/>
      </p:nvGrpSpPr>
      <p:grpSpPr>
        <a:xfrm>
          <a:off x="0" y="0"/>
          <a:ext cx="0" cy="0"/>
          <a:chOff x="0" y="0"/>
          <a:chExt cx="0" cy="0"/>
        </a:xfrm>
      </p:grpSpPr>
      <p:sp>
        <p:nvSpPr>
          <p:cNvPr id="38" name="Google Shape;38;g1cf4a8bf93b_0_790"/>
          <p:cNvSpPr/>
          <p:nvPr/>
        </p:nvSpPr>
        <p:spPr>
          <a:xfrm>
            <a:off x="0" y="0"/>
            <a:ext cx="12192000" cy="68580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1cf4a8bf93b_0_79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40" name="Shape 40"/>
        <p:cNvGrpSpPr/>
        <p:nvPr/>
      </p:nvGrpSpPr>
      <p:grpSpPr>
        <a:xfrm>
          <a:off x="0" y="0"/>
          <a:ext cx="0" cy="0"/>
          <a:chOff x="0" y="0"/>
          <a:chExt cx="0" cy="0"/>
        </a:xfrm>
      </p:grpSpPr>
      <p:sp>
        <p:nvSpPr>
          <p:cNvPr id="41" name="Google Shape;41;g1cf4a8bf93b_0_411"/>
          <p:cNvSpPr/>
          <p:nvPr/>
        </p:nvSpPr>
        <p:spPr>
          <a:xfrm>
            <a:off x="9569" y="134"/>
            <a:ext cx="12172500" cy="6847200"/>
          </a:xfrm>
          <a:prstGeom prst="rect">
            <a:avLst/>
          </a:prstGeom>
          <a:solidFill>
            <a:srgbClr val="F7F5F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1cf4a8bf93b_0_411"/>
          <p:cNvSpPr/>
          <p:nvPr/>
        </p:nvSpPr>
        <p:spPr>
          <a:xfrm rot="-5400000">
            <a:off x="1021989" y="1039849"/>
            <a:ext cx="342300" cy="338100"/>
          </a:xfrm>
          <a:prstGeom prst="rtTriangle">
            <a:avLst/>
          </a:prstGeom>
          <a:solidFill>
            <a:srgbClr val="D434B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1cf4a8bf93b_0_411"/>
          <p:cNvSpPr/>
          <p:nvPr/>
        </p:nvSpPr>
        <p:spPr>
          <a:xfrm rot="10800000">
            <a:off x="1024031" y="1380007"/>
            <a:ext cx="338100" cy="342300"/>
          </a:xfrm>
          <a:prstGeom prst="rtTriangle">
            <a:avLst/>
          </a:prstGeom>
          <a:solidFill>
            <a:srgbClr val="0B539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1cf4a8bf93b_0_411"/>
          <p:cNvSpPr/>
          <p:nvPr/>
        </p:nvSpPr>
        <p:spPr>
          <a:xfrm rot="10800000">
            <a:off x="347750" y="5488423"/>
            <a:ext cx="338100" cy="342300"/>
          </a:xfrm>
          <a:prstGeom prst="rtTriangle">
            <a:avLst/>
          </a:prstGeom>
          <a:solidFill>
            <a:srgbClr val="0B539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1cf4a8bf93b_0_411"/>
          <p:cNvSpPr/>
          <p:nvPr/>
        </p:nvSpPr>
        <p:spPr>
          <a:xfrm rot="-5400000">
            <a:off x="345708" y="6517670"/>
            <a:ext cx="342300" cy="338100"/>
          </a:xfrm>
          <a:prstGeom prst="rtTriangle">
            <a:avLst/>
          </a:prstGeom>
          <a:solidFill>
            <a:srgbClr val="D434B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1cf4a8bf93b_0_411"/>
          <p:cNvSpPr/>
          <p:nvPr/>
        </p:nvSpPr>
        <p:spPr>
          <a:xfrm rot="-5400000">
            <a:off x="2374484" y="355153"/>
            <a:ext cx="342300" cy="338100"/>
          </a:xfrm>
          <a:prstGeom prst="rtTriangle">
            <a:avLst/>
          </a:prstGeom>
          <a:solidFill>
            <a:srgbClr val="0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g1cf4a8bf93b_0_411"/>
          <p:cNvSpPr/>
          <p:nvPr/>
        </p:nvSpPr>
        <p:spPr>
          <a:xfrm rot="-5400000">
            <a:off x="1698204" y="5832974"/>
            <a:ext cx="342300" cy="338100"/>
          </a:xfrm>
          <a:prstGeom prst="rtTriangle">
            <a:avLst/>
          </a:prstGeom>
          <a:solidFill>
            <a:srgbClr val="D434B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g1cf4a8bf93b_0_411"/>
          <p:cNvSpPr/>
          <p:nvPr/>
        </p:nvSpPr>
        <p:spPr>
          <a:xfrm>
            <a:off x="2038345" y="6515619"/>
            <a:ext cx="338100" cy="342300"/>
          </a:xfrm>
          <a:prstGeom prst="rtTriangle">
            <a:avLst/>
          </a:prstGeom>
          <a:solidFill>
            <a:srgbClr val="0B539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1cf4a8bf93b_0_411"/>
          <p:cNvSpPr/>
          <p:nvPr/>
        </p:nvSpPr>
        <p:spPr>
          <a:xfrm rot="-5400000">
            <a:off x="3050699" y="1724558"/>
            <a:ext cx="342300" cy="338100"/>
          </a:xfrm>
          <a:prstGeom prst="rtTriangle">
            <a:avLst/>
          </a:prstGeom>
          <a:solidFill>
            <a:srgbClr val="0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g1cf4a8bf93b_0_411"/>
          <p:cNvSpPr/>
          <p:nvPr/>
        </p:nvSpPr>
        <p:spPr>
          <a:xfrm rot="10800000">
            <a:off x="3052741" y="5488423"/>
            <a:ext cx="338100" cy="342300"/>
          </a:xfrm>
          <a:prstGeom prst="rtTriangle">
            <a:avLst/>
          </a:prstGeom>
          <a:solidFill>
            <a:srgbClr val="D434B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1cf4a8bf93b_0_411"/>
          <p:cNvSpPr/>
          <p:nvPr/>
        </p:nvSpPr>
        <p:spPr>
          <a:xfrm rot="10800000">
            <a:off x="4405236" y="695298"/>
            <a:ext cx="338100" cy="342300"/>
          </a:xfrm>
          <a:prstGeom prst="rtTriangle">
            <a:avLst/>
          </a:prstGeom>
          <a:solidFill>
            <a:srgbClr val="D434B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1cf4a8bf93b_0_411"/>
          <p:cNvSpPr/>
          <p:nvPr/>
        </p:nvSpPr>
        <p:spPr>
          <a:xfrm rot="-5400000">
            <a:off x="4403195" y="1039849"/>
            <a:ext cx="342300" cy="338100"/>
          </a:xfrm>
          <a:prstGeom prst="rtTriangle">
            <a:avLst/>
          </a:prstGeom>
          <a:solidFill>
            <a:srgbClr val="0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1cf4a8bf93b_0_411"/>
          <p:cNvSpPr/>
          <p:nvPr/>
        </p:nvSpPr>
        <p:spPr>
          <a:xfrm>
            <a:off x="4743336" y="353102"/>
            <a:ext cx="338100" cy="342300"/>
          </a:xfrm>
          <a:prstGeom prst="rtTriangle">
            <a:avLst/>
          </a:prstGeom>
          <a:solidFill>
            <a:srgbClr val="0B539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1cf4a8bf93b_0_411"/>
          <p:cNvSpPr/>
          <p:nvPr/>
        </p:nvSpPr>
        <p:spPr>
          <a:xfrm>
            <a:off x="4743336" y="1037797"/>
            <a:ext cx="338100" cy="342300"/>
          </a:xfrm>
          <a:prstGeom prst="rtTriangle">
            <a:avLst/>
          </a:prstGeom>
          <a:solidFill>
            <a:srgbClr val="0B539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1cf4a8bf93b_0_411"/>
          <p:cNvSpPr/>
          <p:nvPr/>
        </p:nvSpPr>
        <p:spPr>
          <a:xfrm>
            <a:off x="4067056" y="1722507"/>
            <a:ext cx="338100" cy="342300"/>
          </a:xfrm>
          <a:prstGeom prst="rtTriangle">
            <a:avLst/>
          </a:prstGeom>
          <a:solidFill>
            <a:srgbClr val="0B539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1cf4a8bf93b_0_411"/>
          <p:cNvSpPr/>
          <p:nvPr/>
        </p:nvSpPr>
        <p:spPr>
          <a:xfrm rot="-5400000">
            <a:off x="5079475" y="1724558"/>
            <a:ext cx="342300" cy="338100"/>
          </a:xfrm>
          <a:prstGeom prst="rtTriangle">
            <a:avLst/>
          </a:prstGeom>
          <a:solidFill>
            <a:srgbClr val="D434B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1cf4a8bf93b_0_411"/>
          <p:cNvSpPr/>
          <p:nvPr/>
        </p:nvSpPr>
        <p:spPr>
          <a:xfrm rot="5400000">
            <a:off x="4741178" y="6175267"/>
            <a:ext cx="342300" cy="338100"/>
          </a:xfrm>
          <a:prstGeom prst="rtTriangle">
            <a:avLst/>
          </a:prstGeom>
          <a:solidFill>
            <a:srgbClr val="0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1cf4a8bf93b_0_411"/>
          <p:cNvSpPr/>
          <p:nvPr/>
        </p:nvSpPr>
        <p:spPr>
          <a:xfrm rot="-5400000">
            <a:off x="5755690" y="6517670"/>
            <a:ext cx="342300" cy="338100"/>
          </a:xfrm>
          <a:prstGeom prst="rtTriangle">
            <a:avLst/>
          </a:prstGeom>
          <a:solidFill>
            <a:srgbClr val="D434B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cf4a8bf93b_0_411"/>
          <p:cNvSpPr/>
          <p:nvPr/>
        </p:nvSpPr>
        <p:spPr>
          <a:xfrm rot="-5400000">
            <a:off x="7108269" y="1039849"/>
            <a:ext cx="342300" cy="338100"/>
          </a:xfrm>
          <a:prstGeom prst="rtTriangle">
            <a:avLst/>
          </a:prstGeom>
          <a:solidFill>
            <a:srgbClr val="D434B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1cf4a8bf93b_0_411"/>
          <p:cNvSpPr/>
          <p:nvPr/>
        </p:nvSpPr>
        <p:spPr>
          <a:xfrm rot="10800000">
            <a:off x="7110310" y="1380007"/>
            <a:ext cx="338100" cy="342300"/>
          </a:xfrm>
          <a:prstGeom prst="rtTriangle">
            <a:avLst/>
          </a:prstGeom>
          <a:solidFill>
            <a:srgbClr val="0B539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1cf4a8bf93b_0_411"/>
          <p:cNvSpPr/>
          <p:nvPr/>
        </p:nvSpPr>
        <p:spPr>
          <a:xfrm rot="10800000">
            <a:off x="6434029" y="5488423"/>
            <a:ext cx="338100" cy="342300"/>
          </a:xfrm>
          <a:prstGeom prst="rtTriangle">
            <a:avLst/>
          </a:prstGeom>
          <a:solidFill>
            <a:srgbClr val="0B539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1cf4a8bf93b_0_411"/>
          <p:cNvSpPr/>
          <p:nvPr/>
        </p:nvSpPr>
        <p:spPr>
          <a:xfrm rot="-5400000">
            <a:off x="6431988" y="6517670"/>
            <a:ext cx="342300" cy="338100"/>
          </a:xfrm>
          <a:prstGeom prst="rtTriangle">
            <a:avLst/>
          </a:prstGeom>
          <a:solidFill>
            <a:srgbClr val="D434B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cf4a8bf93b_0_411"/>
          <p:cNvSpPr/>
          <p:nvPr/>
        </p:nvSpPr>
        <p:spPr>
          <a:xfrm rot="-5400000">
            <a:off x="8460764" y="355153"/>
            <a:ext cx="342300" cy="338100"/>
          </a:xfrm>
          <a:prstGeom prst="rtTriangle">
            <a:avLst/>
          </a:prstGeom>
          <a:solidFill>
            <a:srgbClr val="0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1cf4a8bf93b_0_411"/>
          <p:cNvSpPr/>
          <p:nvPr/>
        </p:nvSpPr>
        <p:spPr>
          <a:xfrm rot="10800000">
            <a:off x="7786525" y="5488423"/>
            <a:ext cx="338100" cy="342300"/>
          </a:xfrm>
          <a:prstGeom prst="rtTriangle">
            <a:avLst/>
          </a:prstGeom>
          <a:solidFill>
            <a:srgbClr val="D434B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1cf4a8bf93b_0_411"/>
          <p:cNvSpPr/>
          <p:nvPr/>
        </p:nvSpPr>
        <p:spPr>
          <a:xfrm rot="-5400000">
            <a:off x="7784483" y="5832974"/>
            <a:ext cx="342300" cy="338100"/>
          </a:xfrm>
          <a:prstGeom prst="rtTriangle">
            <a:avLst/>
          </a:prstGeom>
          <a:solidFill>
            <a:srgbClr val="D434B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1cf4a8bf93b_0_411"/>
          <p:cNvSpPr/>
          <p:nvPr/>
        </p:nvSpPr>
        <p:spPr>
          <a:xfrm>
            <a:off x="8124625" y="6515619"/>
            <a:ext cx="338100" cy="342300"/>
          </a:xfrm>
          <a:prstGeom prst="rtTriangle">
            <a:avLst/>
          </a:prstGeom>
          <a:solidFill>
            <a:srgbClr val="0B539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1cf4a8bf93b_0_411"/>
          <p:cNvSpPr/>
          <p:nvPr/>
        </p:nvSpPr>
        <p:spPr>
          <a:xfrm rot="-5400000">
            <a:off x="9136979" y="1724558"/>
            <a:ext cx="342300" cy="338100"/>
          </a:xfrm>
          <a:prstGeom prst="rtTriangle">
            <a:avLst/>
          </a:prstGeom>
          <a:solidFill>
            <a:srgbClr val="0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1cf4a8bf93b_0_411"/>
          <p:cNvSpPr/>
          <p:nvPr/>
        </p:nvSpPr>
        <p:spPr>
          <a:xfrm rot="10800000">
            <a:off x="10491516" y="695298"/>
            <a:ext cx="338100" cy="342300"/>
          </a:xfrm>
          <a:prstGeom prst="rtTriangle">
            <a:avLst/>
          </a:prstGeom>
          <a:solidFill>
            <a:srgbClr val="D434B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1cf4a8bf93b_0_411"/>
          <p:cNvSpPr/>
          <p:nvPr/>
        </p:nvSpPr>
        <p:spPr>
          <a:xfrm rot="-5400000">
            <a:off x="10489474" y="1039849"/>
            <a:ext cx="342300" cy="338100"/>
          </a:xfrm>
          <a:prstGeom prst="rtTriangle">
            <a:avLst/>
          </a:prstGeom>
          <a:solidFill>
            <a:srgbClr val="0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1cf4a8bf93b_0_411"/>
          <p:cNvSpPr/>
          <p:nvPr/>
        </p:nvSpPr>
        <p:spPr>
          <a:xfrm>
            <a:off x="10829616" y="353102"/>
            <a:ext cx="338100" cy="342300"/>
          </a:xfrm>
          <a:prstGeom prst="rtTriangle">
            <a:avLst/>
          </a:prstGeom>
          <a:solidFill>
            <a:srgbClr val="0B539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1cf4a8bf93b_0_411"/>
          <p:cNvSpPr/>
          <p:nvPr/>
        </p:nvSpPr>
        <p:spPr>
          <a:xfrm>
            <a:off x="10829616" y="1037797"/>
            <a:ext cx="338100" cy="342300"/>
          </a:xfrm>
          <a:prstGeom prst="rtTriangle">
            <a:avLst/>
          </a:prstGeom>
          <a:solidFill>
            <a:srgbClr val="0B539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1cf4a8bf93b_0_411"/>
          <p:cNvSpPr/>
          <p:nvPr/>
        </p:nvSpPr>
        <p:spPr>
          <a:xfrm>
            <a:off x="10153335" y="1722507"/>
            <a:ext cx="338100" cy="342300"/>
          </a:xfrm>
          <a:prstGeom prst="rtTriangle">
            <a:avLst/>
          </a:prstGeom>
          <a:solidFill>
            <a:srgbClr val="0B539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1cf4a8bf93b_0_411"/>
          <p:cNvSpPr/>
          <p:nvPr/>
        </p:nvSpPr>
        <p:spPr>
          <a:xfrm rot="-5400000">
            <a:off x="11165755" y="1724558"/>
            <a:ext cx="342300" cy="338100"/>
          </a:xfrm>
          <a:prstGeom prst="rtTriangle">
            <a:avLst/>
          </a:prstGeom>
          <a:solidFill>
            <a:srgbClr val="D434B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1cf4a8bf93b_0_411"/>
          <p:cNvSpPr/>
          <p:nvPr/>
        </p:nvSpPr>
        <p:spPr>
          <a:xfrm rot="5400000">
            <a:off x="10827458" y="6175267"/>
            <a:ext cx="342300" cy="338100"/>
          </a:xfrm>
          <a:prstGeom prst="rtTriangle">
            <a:avLst/>
          </a:prstGeom>
          <a:solidFill>
            <a:srgbClr val="00CEC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1cf4a8bf93b_0_411"/>
          <p:cNvSpPr/>
          <p:nvPr/>
        </p:nvSpPr>
        <p:spPr>
          <a:xfrm rot="-5400000">
            <a:off x="11841970" y="6517670"/>
            <a:ext cx="342300" cy="338100"/>
          </a:xfrm>
          <a:prstGeom prst="rtTriangle">
            <a:avLst/>
          </a:prstGeom>
          <a:solidFill>
            <a:srgbClr val="D434B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1cf4a8bf93b_0_411"/>
          <p:cNvSpPr/>
          <p:nvPr/>
        </p:nvSpPr>
        <p:spPr>
          <a:xfrm>
            <a:off x="9569" y="1722507"/>
            <a:ext cx="338100" cy="342300"/>
          </a:xfrm>
          <a:prstGeom prst="rtTriangle">
            <a:avLst/>
          </a:prstGeom>
          <a:solidFill>
            <a:srgbClr val="D434B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 name="Google Shape;77;g1cf4a8bf93b_0_411"/>
          <p:cNvGrpSpPr/>
          <p:nvPr/>
        </p:nvGrpSpPr>
        <p:grpSpPr>
          <a:xfrm>
            <a:off x="9569" y="353093"/>
            <a:ext cx="11833966" cy="6504755"/>
            <a:chOff x="7177" y="264826"/>
            <a:chExt cx="8875696" cy="4878688"/>
          </a:xfrm>
        </p:grpSpPr>
        <p:sp>
          <p:nvSpPr>
            <p:cNvPr id="78" name="Google Shape;78;g1cf4a8bf93b_0_411"/>
            <p:cNvSpPr/>
            <p:nvPr/>
          </p:nvSpPr>
          <p:spPr>
            <a:xfrm>
              <a:off x="7177" y="264826"/>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1cf4a8bf93b_0_411"/>
            <p:cNvSpPr/>
            <p:nvPr/>
          </p:nvSpPr>
          <p:spPr>
            <a:xfrm>
              <a:off x="7177" y="4886714"/>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1cf4a8bf93b_0_411"/>
            <p:cNvSpPr/>
            <p:nvPr/>
          </p:nvSpPr>
          <p:spPr>
            <a:xfrm rot="10800000">
              <a:off x="768098" y="4629764"/>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1cf4a8bf93b_0_411"/>
            <p:cNvSpPr/>
            <p:nvPr/>
          </p:nvSpPr>
          <p:spPr>
            <a:xfrm>
              <a:off x="1528759" y="1291880"/>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1cf4a8bf93b_0_411"/>
            <p:cNvSpPr/>
            <p:nvPr/>
          </p:nvSpPr>
          <p:spPr>
            <a:xfrm>
              <a:off x="2543131" y="778348"/>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1cf4a8bf93b_0_411"/>
            <p:cNvSpPr/>
            <p:nvPr/>
          </p:nvSpPr>
          <p:spPr>
            <a:xfrm>
              <a:off x="2035920" y="4886714"/>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1cf4a8bf93b_0_411"/>
            <p:cNvSpPr/>
            <p:nvPr/>
          </p:nvSpPr>
          <p:spPr>
            <a:xfrm>
              <a:off x="3050292" y="4886714"/>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1cf4a8bf93b_0_411"/>
            <p:cNvSpPr/>
            <p:nvPr/>
          </p:nvSpPr>
          <p:spPr>
            <a:xfrm>
              <a:off x="3557502" y="4886714"/>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1cf4a8bf93b_0_411"/>
            <p:cNvSpPr/>
            <p:nvPr/>
          </p:nvSpPr>
          <p:spPr>
            <a:xfrm>
              <a:off x="4064663" y="264826"/>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1cf4a8bf93b_0_411"/>
            <p:cNvSpPr/>
            <p:nvPr/>
          </p:nvSpPr>
          <p:spPr>
            <a:xfrm>
              <a:off x="4064663" y="778348"/>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1cf4a8bf93b_0_411"/>
            <p:cNvSpPr/>
            <p:nvPr/>
          </p:nvSpPr>
          <p:spPr>
            <a:xfrm>
              <a:off x="4064663" y="4373192"/>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1cf4a8bf93b_0_411"/>
            <p:cNvSpPr/>
            <p:nvPr/>
          </p:nvSpPr>
          <p:spPr>
            <a:xfrm>
              <a:off x="4571886" y="4886714"/>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1cf4a8bf93b_0_411"/>
            <p:cNvSpPr/>
            <p:nvPr/>
          </p:nvSpPr>
          <p:spPr>
            <a:xfrm>
              <a:off x="6093469" y="1291880"/>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1cf4a8bf93b_0_411"/>
            <p:cNvSpPr/>
            <p:nvPr/>
          </p:nvSpPr>
          <p:spPr>
            <a:xfrm>
              <a:off x="7107840" y="778348"/>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1cf4a8bf93b_0_411"/>
            <p:cNvSpPr/>
            <p:nvPr/>
          </p:nvSpPr>
          <p:spPr>
            <a:xfrm>
              <a:off x="7107840" y="1291880"/>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1cf4a8bf93b_0_411"/>
            <p:cNvSpPr/>
            <p:nvPr/>
          </p:nvSpPr>
          <p:spPr>
            <a:xfrm>
              <a:off x="6600630" y="4886714"/>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1cf4a8bf93b_0_411"/>
            <p:cNvSpPr/>
            <p:nvPr/>
          </p:nvSpPr>
          <p:spPr>
            <a:xfrm>
              <a:off x="7615001" y="264826"/>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1cf4a8bf93b_0_411"/>
            <p:cNvSpPr/>
            <p:nvPr/>
          </p:nvSpPr>
          <p:spPr>
            <a:xfrm>
              <a:off x="7615001" y="4886714"/>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1cf4a8bf93b_0_411"/>
            <p:cNvSpPr/>
            <p:nvPr/>
          </p:nvSpPr>
          <p:spPr>
            <a:xfrm>
              <a:off x="8122212" y="4373192"/>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1cf4a8bf93b_0_411"/>
            <p:cNvSpPr/>
            <p:nvPr/>
          </p:nvSpPr>
          <p:spPr>
            <a:xfrm>
              <a:off x="8122212" y="4886714"/>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1cf4a8bf93b_0_411"/>
            <p:cNvSpPr/>
            <p:nvPr/>
          </p:nvSpPr>
          <p:spPr>
            <a:xfrm>
              <a:off x="8629373" y="264826"/>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1cf4a8bf93b_0_411"/>
            <p:cNvSpPr/>
            <p:nvPr/>
          </p:nvSpPr>
          <p:spPr>
            <a:xfrm>
              <a:off x="8629373" y="778348"/>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1cf4a8bf93b_0_411"/>
            <p:cNvSpPr/>
            <p:nvPr/>
          </p:nvSpPr>
          <p:spPr>
            <a:xfrm>
              <a:off x="8629373" y="4373192"/>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1cf4a8bf93b_0_411"/>
            <p:cNvSpPr/>
            <p:nvPr/>
          </p:nvSpPr>
          <p:spPr>
            <a:xfrm>
              <a:off x="8629373" y="4886714"/>
              <a:ext cx="253500" cy="2568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g1cf4a8bf93b_0_411"/>
          <p:cNvGrpSpPr/>
          <p:nvPr/>
        </p:nvGrpSpPr>
        <p:grpSpPr>
          <a:xfrm>
            <a:off x="1700303" y="10502"/>
            <a:ext cx="10481504" cy="6504755"/>
            <a:chOff x="1275259" y="7876"/>
            <a:chExt cx="7861325" cy="4878688"/>
          </a:xfrm>
        </p:grpSpPr>
        <p:sp>
          <p:nvSpPr>
            <p:cNvPr id="103" name="Google Shape;103;g1cf4a8bf93b_0_411"/>
            <p:cNvSpPr/>
            <p:nvPr/>
          </p:nvSpPr>
          <p:spPr>
            <a:xfrm rot="10800000">
              <a:off x="1275259" y="7876"/>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1cf4a8bf93b_0_411"/>
            <p:cNvSpPr/>
            <p:nvPr/>
          </p:nvSpPr>
          <p:spPr>
            <a:xfrm rot="10800000">
              <a:off x="1275259" y="4116242"/>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1cf4a8bf93b_0_411"/>
            <p:cNvSpPr/>
            <p:nvPr/>
          </p:nvSpPr>
          <p:spPr>
            <a:xfrm rot="10800000">
              <a:off x="1275259" y="4629764"/>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1cf4a8bf93b_0_411"/>
            <p:cNvSpPr/>
            <p:nvPr/>
          </p:nvSpPr>
          <p:spPr>
            <a:xfrm rot="10800000">
              <a:off x="2289631" y="521398"/>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1cf4a8bf93b_0_411"/>
            <p:cNvSpPr/>
            <p:nvPr/>
          </p:nvSpPr>
          <p:spPr>
            <a:xfrm rot="10800000">
              <a:off x="2796841" y="7876"/>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1cf4a8bf93b_0_411"/>
            <p:cNvSpPr/>
            <p:nvPr/>
          </p:nvSpPr>
          <p:spPr>
            <a:xfrm rot="10800000">
              <a:off x="2796841" y="4116242"/>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1cf4a8bf93b_0_411"/>
            <p:cNvSpPr/>
            <p:nvPr/>
          </p:nvSpPr>
          <p:spPr>
            <a:xfrm rot="10800000">
              <a:off x="3811213" y="7876"/>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1cf4a8bf93b_0_411"/>
            <p:cNvSpPr/>
            <p:nvPr/>
          </p:nvSpPr>
          <p:spPr>
            <a:xfrm rot="10800000">
              <a:off x="3304002" y="1034930"/>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1cf4a8bf93b_0_411"/>
            <p:cNvSpPr/>
            <p:nvPr/>
          </p:nvSpPr>
          <p:spPr>
            <a:xfrm rot="10800000">
              <a:off x="3304002" y="4116242"/>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1cf4a8bf93b_0_411"/>
            <p:cNvSpPr/>
            <p:nvPr/>
          </p:nvSpPr>
          <p:spPr>
            <a:xfrm rot="10800000">
              <a:off x="3811213" y="4629764"/>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1cf4a8bf93b_0_411"/>
            <p:cNvSpPr/>
            <p:nvPr/>
          </p:nvSpPr>
          <p:spPr>
            <a:xfrm rot="10800000">
              <a:off x="4318374" y="521398"/>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1cf4a8bf93b_0_411"/>
            <p:cNvSpPr/>
            <p:nvPr/>
          </p:nvSpPr>
          <p:spPr>
            <a:xfrm rot="10800000">
              <a:off x="4318374" y="4116242"/>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1cf4a8bf93b_0_411"/>
            <p:cNvSpPr/>
            <p:nvPr/>
          </p:nvSpPr>
          <p:spPr>
            <a:xfrm rot="10800000">
              <a:off x="5332808" y="4629764"/>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1cf4a8bf93b_0_411"/>
            <p:cNvSpPr/>
            <p:nvPr/>
          </p:nvSpPr>
          <p:spPr>
            <a:xfrm rot="10800000">
              <a:off x="5839969" y="4629764"/>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1cf4a8bf93b_0_411"/>
            <p:cNvSpPr/>
            <p:nvPr/>
          </p:nvSpPr>
          <p:spPr>
            <a:xfrm rot="10800000">
              <a:off x="6854340" y="521398"/>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1cf4a8bf93b_0_411"/>
            <p:cNvSpPr/>
            <p:nvPr/>
          </p:nvSpPr>
          <p:spPr>
            <a:xfrm rot="10800000">
              <a:off x="7361551" y="7876"/>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1cf4a8bf93b_0_411"/>
            <p:cNvSpPr/>
            <p:nvPr/>
          </p:nvSpPr>
          <p:spPr>
            <a:xfrm rot="10800000">
              <a:off x="6854340" y="4116242"/>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1cf4a8bf93b_0_411"/>
            <p:cNvSpPr/>
            <p:nvPr/>
          </p:nvSpPr>
          <p:spPr>
            <a:xfrm rot="10800000">
              <a:off x="7361551" y="4116242"/>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1cf4a8bf93b_0_411"/>
            <p:cNvSpPr/>
            <p:nvPr/>
          </p:nvSpPr>
          <p:spPr>
            <a:xfrm rot="10800000">
              <a:off x="8375923" y="7876"/>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1cf4a8bf93b_0_411"/>
            <p:cNvSpPr/>
            <p:nvPr/>
          </p:nvSpPr>
          <p:spPr>
            <a:xfrm rot="10800000">
              <a:off x="7868712" y="1034930"/>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1cf4a8bf93b_0_411"/>
            <p:cNvSpPr/>
            <p:nvPr/>
          </p:nvSpPr>
          <p:spPr>
            <a:xfrm rot="10800000">
              <a:off x="7868712" y="4116242"/>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1cf4a8bf93b_0_411"/>
            <p:cNvSpPr/>
            <p:nvPr/>
          </p:nvSpPr>
          <p:spPr>
            <a:xfrm rot="10800000">
              <a:off x="7868712" y="4629764"/>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cf4a8bf93b_0_411"/>
            <p:cNvSpPr/>
            <p:nvPr/>
          </p:nvSpPr>
          <p:spPr>
            <a:xfrm rot="10800000">
              <a:off x="8375923" y="4629764"/>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cf4a8bf93b_0_411"/>
            <p:cNvSpPr/>
            <p:nvPr/>
          </p:nvSpPr>
          <p:spPr>
            <a:xfrm rot="10800000">
              <a:off x="8883084" y="7876"/>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1cf4a8bf93b_0_411"/>
            <p:cNvSpPr/>
            <p:nvPr/>
          </p:nvSpPr>
          <p:spPr>
            <a:xfrm rot="10800000">
              <a:off x="8883084" y="521398"/>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1cf4a8bf93b_0_411"/>
            <p:cNvSpPr/>
            <p:nvPr/>
          </p:nvSpPr>
          <p:spPr>
            <a:xfrm rot="10800000">
              <a:off x="8883084" y="4116242"/>
              <a:ext cx="253500" cy="2568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 name="Google Shape;129;g1cf4a8bf93b_0_411"/>
          <p:cNvGrpSpPr/>
          <p:nvPr/>
        </p:nvGrpSpPr>
        <p:grpSpPr>
          <a:xfrm>
            <a:off x="347799" y="352944"/>
            <a:ext cx="11833966" cy="6504755"/>
            <a:chOff x="260856" y="264715"/>
            <a:chExt cx="8875696" cy="4878688"/>
          </a:xfrm>
        </p:grpSpPr>
        <p:sp>
          <p:nvSpPr>
            <p:cNvPr id="130" name="Google Shape;130;g1cf4a8bf93b_0_411"/>
            <p:cNvSpPr/>
            <p:nvPr/>
          </p:nvSpPr>
          <p:spPr>
            <a:xfrm rot="-5400000">
              <a:off x="259206" y="4374731"/>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1cf4a8bf93b_0_411"/>
            <p:cNvSpPr/>
            <p:nvPr/>
          </p:nvSpPr>
          <p:spPr>
            <a:xfrm rot="-5400000">
              <a:off x="766417" y="4888253"/>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1cf4a8bf93b_0_411"/>
            <p:cNvSpPr/>
            <p:nvPr/>
          </p:nvSpPr>
          <p:spPr>
            <a:xfrm rot="-5400000">
              <a:off x="1780788" y="779887"/>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1cf4a8bf93b_0_411"/>
            <p:cNvSpPr/>
            <p:nvPr/>
          </p:nvSpPr>
          <p:spPr>
            <a:xfrm rot="-5400000">
              <a:off x="1780788" y="4374731"/>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1cf4a8bf93b_0_411"/>
            <p:cNvSpPr/>
            <p:nvPr/>
          </p:nvSpPr>
          <p:spPr>
            <a:xfrm rot="-5400000">
              <a:off x="2287949" y="266365"/>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1cf4a8bf93b_0_411"/>
            <p:cNvSpPr/>
            <p:nvPr/>
          </p:nvSpPr>
          <p:spPr>
            <a:xfrm rot="-5400000">
              <a:off x="2287949" y="779887"/>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1cf4a8bf93b_0_411"/>
            <p:cNvSpPr/>
            <p:nvPr/>
          </p:nvSpPr>
          <p:spPr>
            <a:xfrm>
              <a:off x="2543131" y="1291880"/>
              <a:ext cx="253500" cy="2568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1cf4a8bf93b_0_411"/>
            <p:cNvSpPr/>
            <p:nvPr/>
          </p:nvSpPr>
          <p:spPr>
            <a:xfrm rot="-5400000">
              <a:off x="2795160" y="4374731"/>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1cf4a8bf93b_0_411"/>
            <p:cNvSpPr/>
            <p:nvPr/>
          </p:nvSpPr>
          <p:spPr>
            <a:xfrm rot="-5400000">
              <a:off x="3302321" y="4374731"/>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1cf4a8bf93b_0_411"/>
            <p:cNvSpPr/>
            <p:nvPr/>
          </p:nvSpPr>
          <p:spPr>
            <a:xfrm rot="-5400000">
              <a:off x="4316693" y="266365"/>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1cf4a8bf93b_0_411"/>
            <p:cNvSpPr/>
            <p:nvPr/>
          </p:nvSpPr>
          <p:spPr>
            <a:xfrm rot="-5400000">
              <a:off x="4823916" y="4374731"/>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1cf4a8bf93b_0_411"/>
            <p:cNvSpPr/>
            <p:nvPr/>
          </p:nvSpPr>
          <p:spPr>
            <a:xfrm rot="-5400000">
              <a:off x="5331126" y="4888253"/>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1cf4a8bf93b_0_411"/>
            <p:cNvSpPr/>
            <p:nvPr/>
          </p:nvSpPr>
          <p:spPr>
            <a:xfrm rot="-5400000">
              <a:off x="6345498" y="779887"/>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1cf4a8bf93b_0_411"/>
            <p:cNvSpPr/>
            <p:nvPr/>
          </p:nvSpPr>
          <p:spPr>
            <a:xfrm rot="-5400000">
              <a:off x="6345498" y="4374731"/>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1cf4a8bf93b_0_411"/>
            <p:cNvSpPr/>
            <p:nvPr/>
          </p:nvSpPr>
          <p:spPr>
            <a:xfrm rot="-5400000">
              <a:off x="6852659" y="266365"/>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1cf4a8bf93b_0_411"/>
            <p:cNvSpPr/>
            <p:nvPr/>
          </p:nvSpPr>
          <p:spPr>
            <a:xfrm rot="-5400000">
              <a:off x="7359870" y="4374731"/>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cf4a8bf93b_0_411"/>
            <p:cNvSpPr/>
            <p:nvPr/>
          </p:nvSpPr>
          <p:spPr>
            <a:xfrm rot="-5400000">
              <a:off x="7867031" y="4374731"/>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1cf4a8bf93b_0_411"/>
            <p:cNvSpPr/>
            <p:nvPr/>
          </p:nvSpPr>
          <p:spPr>
            <a:xfrm rot="-5400000">
              <a:off x="8881402" y="266365"/>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1cf4a8bf93b_0_411"/>
            <p:cNvSpPr/>
            <p:nvPr/>
          </p:nvSpPr>
          <p:spPr>
            <a:xfrm rot="-5400000">
              <a:off x="8881402" y="4374731"/>
              <a:ext cx="256800" cy="2535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g1cf4a8bf93b_0_411"/>
          <p:cNvGrpSpPr/>
          <p:nvPr/>
        </p:nvGrpSpPr>
        <p:grpSpPr>
          <a:xfrm>
            <a:off x="685874" y="10650"/>
            <a:ext cx="11157701" cy="6504755"/>
            <a:chOff x="514419" y="7988"/>
            <a:chExt cx="8368485" cy="4878688"/>
          </a:xfrm>
        </p:grpSpPr>
        <p:sp>
          <p:nvSpPr>
            <p:cNvPr id="150" name="Google Shape;150;g1cf4a8bf93b_0_411"/>
            <p:cNvSpPr/>
            <p:nvPr/>
          </p:nvSpPr>
          <p:spPr>
            <a:xfrm rot="5400000">
              <a:off x="2034301" y="4631526"/>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cf4a8bf93b_0_411"/>
            <p:cNvSpPr/>
            <p:nvPr/>
          </p:nvSpPr>
          <p:spPr>
            <a:xfrm rot="5400000">
              <a:off x="3048673" y="4118004"/>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cf4a8bf93b_0_411"/>
            <p:cNvSpPr/>
            <p:nvPr/>
          </p:nvSpPr>
          <p:spPr>
            <a:xfrm rot="5400000">
              <a:off x="3555884" y="4118004"/>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1cf4a8bf93b_0_411"/>
            <p:cNvSpPr/>
            <p:nvPr/>
          </p:nvSpPr>
          <p:spPr>
            <a:xfrm rot="5400000">
              <a:off x="4063045" y="4118004"/>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 name="Google Shape;154;g1cf4a8bf93b_0_411"/>
            <p:cNvGrpSpPr/>
            <p:nvPr/>
          </p:nvGrpSpPr>
          <p:grpSpPr>
            <a:xfrm>
              <a:off x="514419" y="7988"/>
              <a:ext cx="8368485" cy="4878688"/>
              <a:chOff x="514419" y="7988"/>
              <a:chExt cx="8368485" cy="4878688"/>
            </a:xfrm>
          </p:grpSpPr>
          <p:sp>
            <p:nvSpPr>
              <p:cNvPr id="155" name="Google Shape;155;g1cf4a8bf93b_0_411"/>
              <p:cNvSpPr/>
              <p:nvPr/>
            </p:nvSpPr>
            <p:spPr>
              <a:xfrm rot="5400000">
                <a:off x="512769" y="523160"/>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1cf4a8bf93b_0_411"/>
              <p:cNvSpPr/>
              <p:nvPr/>
            </p:nvSpPr>
            <p:spPr>
              <a:xfrm rot="5400000">
                <a:off x="1019930" y="9638"/>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1cf4a8bf93b_0_411"/>
              <p:cNvSpPr/>
              <p:nvPr/>
            </p:nvSpPr>
            <p:spPr>
              <a:xfrm rot="5400000">
                <a:off x="2034301" y="1036692"/>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1cf4a8bf93b_0_411"/>
              <p:cNvSpPr/>
              <p:nvPr/>
            </p:nvSpPr>
            <p:spPr>
              <a:xfrm rot="5400000">
                <a:off x="2541512" y="1036692"/>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1cf4a8bf93b_0_411"/>
              <p:cNvSpPr/>
              <p:nvPr/>
            </p:nvSpPr>
            <p:spPr>
              <a:xfrm rot="5400000">
                <a:off x="3048673" y="1036692"/>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1cf4a8bf93b_0_411"/>
              <p:cNvSpPr/>
              <p:nvPr/>
            </p:nvSpPr>
            <p:spPr>
              <a:xfrm rot="5400000">
                <a:off x="4063045" y="523160"/>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1cf4a8bf93b_0_411"/>
              <p:cNvSpPr/>
              <p:nvPr/>
            </p:nvSpPr>
            <p:spPr>
              <a:xfrm rot="5400000">
                <a:off x="5077478" y="523160"/>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1cf4a8bf93b_0_411"/>
              <p:cNvSpPr/>
              <p:nvPr/>
            </p:nvSpPr>
            <p:spPr>
              <a:xfrm rot="5400000">
                <a:off x="5584639" y="9638"/>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1cf4a8bf93b_0_411"/>
              <p:cNvSpPr/>
              <p:nvPr/>
            </p:nvSpPr>
            <p:spPr>
              <a:xfrm rot="5400000">
                <a:off x="6599011" y="1036692"/>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1cf4a8bf93b_0_411"/>
              <p:cNvSpPr/>
              <p:nvPr/>
            </p:nvSpPr>
            <p:spPr>
              <a:xfrm rot="5400000">
                <a:off x="7106222" y="1036692"/>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1cf4a8bf93b_0_411"/>
              <p:cNvSpPr/>
              <p:nvPr/>
            </p:nvSpPr>
            <p:spPr>
              <a:xfrm rot="5400000">
                <a:off x="6599011" y="4631526"/>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1cf4a8bf93b_0_411"/>
              <p:cNvSpPr/>
              <p:nvPr/>
            </p:nvSpPr>
            <p:spPr>
              <a:xfrm rot="5400000">
                <a:off x="7613383" y="1036692"/>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1cf4a8bf93b_0_411"/>
              <p:cNvSpPr/>
              <p:nvPr/>
            </p:nvSpPr>
            <p:spPr>
              <a:xfrm rot="5400000">
                <a:off x="7613383" y="4118004"/>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1cf4a8bf93b_0_411"/>
              <p:cNvSpPr/>
              <p:nvPr/>
            </p:nvSpPr>
            <p:spPr>
              <a:xfrm rot="5400000">
                <a:off x="8120593" y="4118004"/>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1cf4a8bf93b_0_411"/>
              <p:cNvSpPr/>
              <p:nvPr/>
            </p:nvSpPr>
            <p:spPr>
              <a:xfrm rot="5400000">
                <a:off x="8627754" y="9638"/>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1cf4a8bf93b_0_411"/>
              <p:cNvSpPr/>
              <p:nvPr/>
            </p:nvSpPr>
            <p:spPr>
              <a:xfrm rot="5400000">
                <a:off x="8627754" y="523160"/>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cf4a8bf93b_0_411"/>
              <p:cNvSpPr/>
              <p:nvPr/>
            </p:nvSpPr>
            <p:spPr>
              <a:xfrm rot="5400000">
                <a:off x="8627754" y="4118004"/>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cf4a8bf93b_0_411"/>
              <p:cNvSpPr/>
              <p:nvPr/>
            </p:nvSpPr>
            <p:spPr>
              <a:xfrm rot="5400000">
                <a:off x="8627754" y="4631526"/>
                <a:ext cx="256800" cy="2535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3" name="Google Shape;173;g1cf4a8bf93b_0_411"/>
          <p:cNvSpPr txBox="1"/>
          <p:nvPr>
            <p:ph idx="1" type="body"/>
          </p:nvPr>
        </p:nvSpPr>
        <p:spPr>
          <a:xfrm>
            <a:off x="1124367" y="2506467"/>
            <a:ext cx="10033500" cy="25359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Clr>
                <a:srgbClr val="000000"/>
              </a:buClr>
              <a:buSzPts val="2400"/>
              <a:buChar char="●"/>
              <a:defRPr sz="2400">
                <a:solidFill>
                  <a:srgbClr val="000000"/>
                </a:solidFill>
              </a:defRPr>
            </a:lvl1pPr>
            <a:lvl2pPr indent="-349250" lvl="1" marL="914400" algn="l">
              <a:lnSpc>
                <a:spcPct val="115000"/>
              </a:lnSpc>
              <a:spcBef>
                <a:spcPts val="0"/>
              </a:spcBef>
              <a:spcAft>
                <a:spcPts val="0"/>
              </a:spcAft>
              <a:buClr>
                <a:srgbClr val="000000"/>
              </a:buClr>
              <a:buSzPts val="1900"/>
              <a:buChar char="○"/>
              <a:defRPr sz="1900">
                <a:solidFill>
                  <a:srgbClr val="000000"/>
                </a:solidFill>
              </a:defRPr>
            </a:lvl2pPr>
            <a:lvl3pPr indent="-349250" lvl="2" marL="1371600" algn="l">
              <a:lnSpc>
                <a:spcPct val="115000"/>
              </a:lnSpc>
              <a:spcBef>
                <a:spcPts val="0"/>
              </a:spcBef>
              <a:spcAft>
                <a:spcPts val="0"/>
              </a:spcAft>
              <a:buClr>
                <a:srgbClr val="000000"/>
              </a:buClr>
              <a:buSzPts val="1900"/>
              <a:buChar char="■"/>
              <a:defRPr sz="1900">
                <a:solidFill>
                  <a:srgbClr val="000000"/>
                </a:solidFill>
              </a:defRPr>
            </a:lvl3pPr>
            <a:lvl4pPr indent="-349250" lvl="3" marL="1828800" algn="l">
              <a:lnSpc>
                <a:spcPct val="115000"/>
              </a:lnSpc>
              <a:spcBef>
                <a:spcPts val="0"/>
              </a:spcBef>
              <a:spcAft>
                <a:spcPts val="0"/>
              </a:spcAft>
              <a:buClr>
                <a:srgbClr val="000000"/>
              </a:buClr>
              <a:buSzPts val="1900"/>
              <a:buChar char="●"/>
              <a:defRPr sz="1900">
                <a:solidFill>
                  <a:srgbClr val="000000"/>
                </a:solidFill>
              </a:defRPr>
            </a:lvl4pPr>
            <a:lvl5pPr indent="-349250" lvl="4" marL="2286000" algn="l">
              <a:lnSpc>
                <a:spcPct val="115000"/>
              </a:lnSpc>
              <a:spcBef>
                <a:spcPts val="0"/>
              </a:spcBef>
              <a:spcAft>
                <a:spcPts val="0"/>
              </a:spcAft>
              <a:buClr>
                <a:srgbClr val="000000"/>
              </a:buClr>
              <a:buSzPts val="1900"/>
              <a:buChar char="○"/>
              <a:defRPr sz="1900">
                <a:solidFill>
                  <a:srgbClr val="000000"/>
                </a:solidFill>
              </a:defRPr>
            </a:lvl5pPr>
            <a:lvl6pPr indent="-349250" lvl="5" marL="2743200" algn="l">
              <a:lnSpc>
                <a:spcPct val="115000"/>
              </a:lnSpc>
              <a:spcBef>
                <a:spcPts val="0"/>
              </a:spcBef>
              <a:spcAft>
                <a:spcPts val="0"/>
              </a:spcAft>
              <a:buClr>
                <a:srgbClr val="000000"/>
              </a:buClr>
              <a:buSzPts val="1900"/>
              <a:buChar char="■"/>
              <a:defRPr sz="1900">
                <a:solidFill>
                  <a:srgbClr val="000000"/>
                </a:solidFill>
              </a:defRPr>
            </a:lvl6pPr>
            <a:lvl7pPr indent="-349250" lvl="6" marL="3200400" algn="l">
              <a:lnSpc>
                <a:spcPct val="115000"/>
              </a:lnSpc>
              <a:spcBef>
                <a:spcPts val="0"/>
              </a:spcBef>
              <a:spcAft>
                <a:spcPts val="0"/>
              </a:spcAft>
              <a:buClr>
                <a:srgbClr val="000000"/>
              </a:buClr>
              <a:buSzPts val="1900"/>
              <a:buChar char="●"/>
              <a:defRPr sz="1900">
                <a:solidFill>
                  <a:srgbClr val="000000"/>
                </a:solidFill>
              </a:defRPr>
            </a:lvl7pPr>
            <a:lvl8pPr indent="-349250" lvl="7" marL="3657600" algn="l">
              <a:lnSpc>
                <a:spcPct val="115000"/>
              </a:lnSpc>
              <a:spcBef>
                <a:spcPts val="0"/>
              </a:spcBef>
              <a:spcAft>
                <a:spcPts val="0"/>
              </a:spcAft>
              <a:buClr>
                <a:srgbClr val="000000"/>
              </a:buClr>
              <a:buSzPts val="1900"/>
              <a:buChar char="○"/>
              <a:defRPr sz="1900">
                <a:solidFill>
                  <a:srgbClr val="000000"/>
                </a:solidFill>
              </a:defRPr>
            </a:lvl8pPr>
            <a:lvl9pPr indent="-349250" lvl="8" marL="4114800" algn="l">
              <a:lnSpc>
                <a:spcPct val="115000"/>
              </a:lnSpc>
              <a:spcBef>
                <a:spcPts val="0"/>
              </a:spcBef>
              <a:spcAft>
                <a:spcPts val="0"/>
              </a:spcAft>
              <a:buClr>
                <a:srgbClr val="000000"/>
              </a:buClr>
              <a:buSzPts val="1900"/>
              <a:buChar char="■"/>
              <a:defRPr sz="1900">
                <a:solidFill>
                  <a:srgbClr val="000000"/>
                </a:solidFill>
              </a:defRPr>
            </a:lvl9pPr>
          </a:lstStyle>
          <a:p/>
        </p:txBody>
      </p:sp>
      <p:sp>
        <p:nvSpPr>
          <p:cNvPr id="174" name="Google Shape;174;g1cf4a8bf93b_0_411"/>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5" name="Shape 175"/>
        <p:cNvGrpSpPr/>
        <p:nvPr/>
      </p:nvGrpSpPr>
      <p:grpSpPr>
        <a:xfrm>
          <a:off x="0" y="0"/>
          <a:ext cx="0" cy="0"/>
          <a:chOff x="0" y="0"/>
          <a:chExt cx="0" cy="0"/>
        </a:xfrm>
      </p:grpSpPr>
      <p:sp>
        <p:nvSpPr>
          <p:cNvPr id="176" name="Google Shape;176;g1cf4a8bf93b_0_203"/>
          <p:cNvSpPr txBox="1"/>
          <p:nvPr>
            <p:ph type="title"/>
          </p:nvPr>
        </p:nvSpPr>
        <p:spPr>
          <a:xfrm>
            <a:off x="838200" y="365127"/>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g1cf4a8bf93b_0_20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g1cf4a8bf93b_0_203"/>
          <p:cNvSpPr txBox="1"/>
          <p:nvPr>
            <p:ph idx="10" type="dt"/>
          </p:nvPr>
        </p:nvSpPr>
        <p:spPr>
          <a:xfrm>
            <a:off x="838200" y="6356352"/>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9" name="Google Shape;179;g1cf4a8bf93b_0_203"/>
          <p:cNvSpPr txBox="1"/>
          <p:nvPr>
            <p:ph idx="11" type="ftr"/>
          </p:nvPr>
        </p:nvSpPr>
        <p:spPr>
          <a:xfrm>
            <a:off x="4038600" y="6356352"/>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0" name="Google Shape;180;g1cf4a8bf93b_0_203"/>
          <p:cNvSpPr txBox="1"/>
          <p:nvPr>
            <p:ph idx="12" type="sldNum"/>
          </p:nvPr>
        </p:nvSpPr>
        <p:spPr>
          <a:xfrm>
            <a:off x="8610600" y="6356352"/>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cf4a8bf93b_0_15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Comfortaa"/>
              <a:buNone/>
              <a:defRPr b="0" i="0" sz="3700" u="none" cap="none" strike="noStrike">
                <a:solidFill>
                  <a:schemeClr val="dk1"/>
                </a:solidFill>
                <a:latin typeface="Comfortaa"/>
                <a:ea typeface="Comfortaa"/>
                <a:cs typeface="Comfortaa"/>
                <a:sym typeface="Comfortaa"/>
              </a:defRPr>
            </a:lvl1pPr>
            <a:lvl2pPr lvl="1" marR="0" rtl="0" algn="l">
              <a:lnSpc>
                <a:spcPct val="100000"/>
              </a:lnSpc>
              <a:spcBef>
                <a:spcPts val="0"/>
              </a:spcBef>
              <a:spcAft>
                <a:spcPts val="0"/>
              </a:spcAft>
              <a:buClr>
                <a:schemeClr val="dk1"/>
              </a:buClr>
              <a:buSzPts val="3700"/>
              <a:buFont typeface="Comfortaa"/>
              <a:buNone/>
              <a:defRPr b="0" i="0" sz="3700" u="none" cap="none" strike="noStrike">
                <a:solidFill>
                  <a:schemeClr val="dk1"/>
                </a:solidFill>
                <a:latin typeface="Comfortaa"/>
                <a:ea typeface="Comfortaa"/>
                <a:cs typeface="Comfortaa"/>
                <a:sym typeface="Comfortaa"/>
              </a:defRPr>
            </a:lvl2pPr>
            <a:lvl3pPr lvl="2" marR="0" rtl="0" algn="l">
              <a:lnSpc>
                <a:spcPct val="100000"/>
              </a:lnSpc>
              <a:spcBef>
                <a:spcPts val="0"/>
              </a:spcBef>
              <a:spcAft>
                <a:spcPts val="0"/>
              </a:spcAft>
              <a:buClr>
                <a:schemeClr val="dk1"/>
              </a:buClr>
              <a:buSzPts val="3700"/>
              <a:buFont typeface="Comfortaa"/>
              <a:buNone/>
              <a:defRPr b="0" i="0" sz="3700" u="none" cap="none" strike="noStrike">
                <a:solidFill>
                  <a:schemeClr val="dk1"/>
                </a:solidFill>
                <a:latin typeface="Comfortaa"/>
                <a:ea typeface="Comfortaa"/>
                <a:cs typeface="Comfortaa"/>
                <a:sym typeface="Comfortaa"/>
              </a:defRPr>
            </a:lvl3pPr>
            <a:lvl4pPr lvl="3" marR="0" rtl="0" algn="l">
              <a:lnSpc>
                <a:spcPct val="100000"/>
              </a:lnSpc>
              <a:spcBef>
                <a:spcPts val="0"/>
              </a:spcBef>
              <a:spcAft>
                <a:spcPts val="0"/>
              </a:spcAft>
              <a:buClr>
                <a:schemeClr val="dk1"/>
              </a:buClr>
              <a:buSzPts val="3700"/>
              <a:buFont typeface="Comfortaa"/>
              <a:buNone/>
              <a:defRPr b="0" i="0" sz="3700" u="none" cap="none" strike="noStrike">
                <a:solidFill>
                  <a:schemeClr val="dk1"/>
                </a:solidFill>
                <a:latin typeface="Comfortaa"/>
                <a:ea typeface="Comfortaa"/>
                <a:cs typeface="Comfortaa"/>
                <a:sym typeface="Comfortaa"/>
              </a:defRPr>
            </a:lvl4pPr>
            <a:lvl5pPr lvl="4" marR="0" rtl="0" algn="l">
              <a:lnSpc>
                <a:spcPct val="100000"/>
              </a:lnSpc>
              <a:spcBef>
                <a:spcPts val="0"/>
              </a:spcBef>
              <a:spcAft>
                <a:spcPts val="0"/>
              </a:spcAft>
              <a:buClr>
                <a:schemeClr val="dk1"/>
              </a:buClr>
              <a:buSzPts val="3700"/>
              <a:buFont typeface="Comfortaa"/>
              <a:buNone/>
              <a:defRPr b="0" i="0" sz="3700" u="none" cap="none" strike="noStrike">
                <a:solidFill>
                  <a:schemeClr val="dk1"/>
                </a:solidFill>
                <a:latin typeface="Comfortaa"/>
                <a:ea typeface="Comfortaa"/>
                <a:cs typeface="Comfortaa"/>
                <a:sym typeface="Comfortaa"/>
              </a:defRPr>
            </a:lvl5pPr>
            <a:lvl6pPr lvl="5" marR="0" rtl="0" algn="l">
              <a:lnSpc>
                <a:spcPct val="100000"/>
              </a:lnSpc>
              <a:spcBef>
                <a:spcPts val="0"/>
              </a:spcBef>
              <a:spcAft>
                <a:spcPts val="0"/>
              </a:spcAft>
              <a:buClr>
                <a:schemeClr val="dk1"/>
              </a:buClr>
              <a:buSzPts val="3700"/>
              <a:buFont typeface="Comfortaa"/>
              <a:buNone/>
              <a:defRPr b="0" i="0" sz="3700" u="none" cap="none" strike="noStrike">
                <a:solidFill>
                  <a:schemeClr val="dk1"/>
                </a:solidFill>
                <a:latin typeface="Comfortaa"/>
                <a:ea typeface="Comfortaa"/>
                <a:cs typeface="Comfortaa"/>
                <a:sym typeface="Comfortaa"/>
              </a:defRPr>
            </a:lvl6pPr>
            <a:lvl7pPr lvl="6" marR="0" rtl="0" algn="l">
              <a:lnSpc>
                <a:spcPct val="100000"/>
              </a:lnSpc>
              <a:spcBef>
                <a:spcPts val="0"/>
              </a:spcBef>
              <a:spcAft>
                <a:spcPts val="0"/>
              </a:spcAft>
              <a:buClr>
                <a:schemeClr val="dk1"/>
              </a:buClr>
              <a:buSzPts val="3700"/>
              <a:buFont typeface="Comfortaa"/>
              <a:buNone/>
              <a:defRPr b="0" i="0" sz="3700" u="none" cap="none" strike="noStrike">
                <a:solidFill>
                  <a:schemeClr val="dk1"/>
                </a:solidFill>
                <a:latin typeface="Comfortaa"/>
                <a:ea typeface="Comfortaa"/>
                <a:cs typeface="Comfortaa"/>
                <a:sym typeface="Comfortaa"/>
              </a:defRPr>
            </a:lvl7pPr>
            <a:lvl8pPr lvl="7" marR="0" rtl="0" algn="l">
              <a:lnSpc>
                <a:spcPct val="100000"/>
              </a:lnSpc>
              <a:spcBef>
                <a:spcPts val="0"/>
              </a:spcBef>
              <a:spcAft>
                <a:spcPts val="0"/>
              </a:spcAft>
              <a:buClr>
                <a:schemeClr val="dk1"/>
              </a:buClr>
              <a:buSzPts val="3700"/>
              <a:buFont typeface="Comfortaa"/>
              <a:buNone/>
              <a:defRPr b="0" i="0" sz="3700" u="none" cap="none" strike="noStrike">
                <a:solidFill>
                  <a:schemeClr val="dk1"/>
                </a:solidFill>
                <a:latin typeface="Comfortaa"/>
                <a:ea typeface="Comfortaa"/>
                <a:cs typeface="Comfortaa"/>
                <a:sym typeface="Comfortaa"/>
              </a:defRPr>
            </a:lvl8pPr>
            <a:lvl9pPr lvl="8" marR="0" rtl="0" algn="l">
              <a:lnSpc>
                <a:spcPct val="100000"/>
              </a:lnSpc>
              <a:spcBef>
                <a:spcPts val="0"/>
              </a:spcBef>
              <a:spcAft>
                <a:spcPts val="0"/>
              </a:spcAft>
              <a:buClr>
                <a:schemeClr val="dk1"/>
              </a:buClr>
              <a:buSzPts val="3700"/>
              <a:buFont typeface="Comfortaa"/>
              <a:buNone/>
              <a:defRPr b="0" i="0" sz="3700" u="none" cap="none" strike="noStrike">
                <a:solidFill>
                  <a:schemeClr val="dk1"/>
                </a:solidFill>
                <a:latin typeface="Comfortaa"/>
                <a:ea typeface="Comfortaa"/>
                <a:cs typeface="Comfortaa"/>
                <a:sym typeface="Comfortaa"/>
              </a:defRPr>
            </a:lvl9pPr>
          </a:lstStyle>
          <a:p/>
        </p:txBody>
      </p:sp>
      <p:sp>
        <p:nvSpPr>
          <p:cNvPr id="11" name="Google Shape;11;g1cf4a8bf93b_0_15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Comfortaa"/>
              <a:buChar char="●"/>
              <a:defRPr b="0" i="0" sz="2400" u="none" cap="none" strike="noStrike">
                <a:solidFill>
                  <a:schemeClr val="dk2"/>
                </a:solidFill>
                <a:latin typeface="Comfortaa"/>
                <a:ea typeface="Comfortaa"/>
                <a:cs typeface="Comfortaa"/>
                <a:sym typeface="Comfortaa"/>
              </a:defRPr>
            </a:lvl1pPr>
            <a:lvl2pPr indent="-349250" lvl="1" marL="914400" marR="0" rtl="0" algn="l">
              <a:lnSpc>
                <a:spcPct val="115000"/>
              </a:lnSpc>
              <a:spcBef>
                <a:spcPts val="0"/>
              </a:spcBef>
              <a:spcAft>
                <a:spcPts val="0"/>
              </a:spcAft>
              <a:buClr>
                <a:schemeClr val="dk2"/>
              </a:buClr>
              <a:buSzPts val="1900"/>
              <a:buFont typeface="Comfortaa"/>
              <a:buChar char="○"/>
              <a:defRPr b="0" i="0" sz="1900" u="none" cap="none" strike="noStrike">
                <a:solidFill>
                  <a:schemeClr val="dk2"/>
                </a:solidFill>
                <a:latin typeface="Comfortaa"/>
                <a:ea typeface="Comfortaa"/>
                <a:cs typeface="Comfortaa"/>
                <a:sym typeface="Comfortaa"/>
              </a:defRPr>
            </a:lvl2pPr>
            <a:lvl3pPr indent="-349250" lvl="2" marL="1371600" marR="0" rtl="0" algn="l">
              <a:lnSpc>
                <a:spcPct val="115000"/>
              </a:lnSpc>
              <a:spcBef>
                <a:spcPts val="0"/>
              </a:spcBef>
              <a:spcAft>
                <a:spcPts val="0"/>
              </a:spcAft>
              <a:buClr>
                <a:schemeClr val="dk2"/>
              </a:buClr>
              <a:buSzPts val="1900"/>
              <a:buFont typeface="Comfortaa"/>
              <a:buChar char="■"/>
              <a:defRPr b="0" i="0" sz="1900" u="none" cap="none" strike="noStrike">
                <a:solidFill>
                  <a:schemeClr val="dk2"/>
                </a:solidFill>
                <a:latin typeface="Comfortaa"/>
                <a:ea typeface="Comfortaa"/>
                <a:cs typeface="Comfortaa"/>
                <a:sym typeface="Comfortaa"/>
              </a:defRPr>
            </a:lvl3pPr>
            <a:lvl4pPr indent="-349250" lvl="3" marL="1828800" marR="0" rtl="0" algn="l">
              <a:lnSpc>
                <a:spcPct val="115000"/>
              </a:lnSpc>
              <a:spcBef>
                <a:spcPts val="0"/>
              </a:spcBef>
              <a:spcAft>
                <a:spcPts val="0"/>
              </a:spcAft>
              <a:buClr>
                <a:schemeClr val="dk2"/>
              </a:buClr>
              <a:buSzPts val="1900"/>
              <a:buFont typeface="Comfortaa"/>
              <a:buChar char="●"/>
              <a:defRPr b="0" i="0" sz="1900" u="none" cap="none" strike="noStrike">
                <a:solidFill>
                  <a:schemeClr val="dk2"/>
                </a:solidFill>
                <a:latin typeface="Comfortaa"/>
                <a:ea typeface="Comfortaa"/>
                <a:cs typeface="Comfortaa"/>
                <a:sym typeface="Comfortaa"/>
              </a:defRPr>
            </a:lvl4pPr>
            <a:lvl5pPr indent="-349250" lvl="4" marL="2286000" marR="0" rtl="0" algn="l">
              <a:lnSpc>
                <a:spcPct val="115000"/>
              </a:lnSpc>
              <a:spcBef>
                <a:spcPts val="0"/>
              </a:spcBef>
              <a:spcAft>
                <a:spcPts val="0"/>
              </a:spcAft>
              <a:buClr>
                <a:schemeClr val="dk2"/>
              </a:buClr>
              <a:buSzPts val="1900"/>
              <a:buFont typeface="Comfortaa"/>
              <a:buChar char="○"/>
              <a:defRPr b="0" i="0" sz="1900" u="none" cap="none" strike="noStrike">
                <a:solidFill>
                  <a:schemeClr val="dk2"/>
                </a:solidFill>
                <a:latin typeface="Comfortaa"/>
                <a:ea typeface="Comfortaa"/>
                <a:cs typeface="Comfortaa"/>
                <a:sym typeface="Comfortaa"/>
              </a:defRPr>
            </a:lvl5pPr>
            <a:lvl6pPr indent="-349250" lvl="5" marL="2743200" marR="0" rtl="0" algn="l">
              <a:lnSpc>
                <a:spcPct val="115000"/>
              </a:lnSpc>
              <a:spcBef>
                <a:spcPts val="0"/>
              </a:spcBef>
              <a:spcAft>
                <a:spcPts val="0"/>
              </a:spcAft>
              <a:buClr>
                <a:schemeClr val="dk2"/>
              </a:buClr>
              <a:buSzPts val="1900"/>
              <a:buFont typeface="Comfortaa"/>
              <a:buChar char="■"/>
              <a:defRPr b="0" i="0" sz="1900" u="none" cap="none" strike="noStrike">
                <a:solidFill>
                  <a:schemeClr val="dk2"/>
                </a:solidFill>
                <a:latin typeface="Comfortaa"/>
                <a:ea typeface="Comfortaa"/>
                <a:cs typeface="Comfortaa"/>
                <a:sym typeface="Comfortaa"/>
              </a:defRPr>
            </a:lvl6pPr>
            <a:lvl7pPr indent="-349250" lvl="6" marL="3200400" marR="0" rtl="0" algn="l">
              <a:lnSpc>
                <a:spcPct val="115000"/>
              </a:lnSpc>
              <a:spcBef>
                <a:spcPts val="0"/>
              </a:spcBef>
              <a:spcAft>
                <a:spcPts val="0"/>
              </a:spcAft>
              <a:buClr>
                <a:schemeClr val="dk2"/>
              </a:buClr>
              <a:buSzPts val="1900"/>
              <a:buFont typeface="Comfortaa"/>
              <a:buChar char="●"/>
              <a:defRPr b="0" i="0" sz="1900" u="none" cap="none" strike="noStrike">
                <a:solidFill>
                  <a:schemeClr val="dk2"/>
                </a:solidFill>
                <a:latin typeface="Comfortaa"/>
                <a:ea typeface="Comfortaa"/>
                <a:cs typeface="Comfortaa"/>
                <a:sym typeface="Comfortaa"/>
              </a:defRPr>
            </a:lvl7pPr>
            <a:lvl8pPr indent="-349250" lvl="7" marL="3657600" marR="0" rtl="0" algn="l">
              <a:lnSpc>
                <a:spcPct val="115000"/>
              </a:lnSpc>
              <a:spcBef>
                <a:spcPts val="0"/>
              </a:spcBef>
              <a:spcAft>
                <a:spcPts val="0"/>
              </a:spcAft>
              <a:buClr>
                <a:schemeClr val="dk2"/>
              </a:buClr>
              <a:buSzPts val="1900"/>
              <a:buFont typeface="Comfortaa"/>
              <a:buChar char="○"/>
              <a:defRPr b="0" i="0" sz="1900" u="none" cap="none" strike="noStrike">
                <a:solidFill>
                  <a:schemeClr val="dk2"/>
                </a:solidFill>
                <a:latin typeface="Comfortaa"/>
                <a:ea typeface="Comfortaa"/>
                <a:cs typeface="Comfortaa"/>
                <a:sym typeface="Comfortaa"/>
              </a:defRPr>
            </a:lvl8pPr>
            <a:lvl9pPr indent="-349250" lvl="8" marL="4114800" marR="0" rtl="0" algn="l">
              <a:lnSpc>
                <a:spcPct val="115000"/>
              </a:lnSpc>
              <a:spcBef>
                <a:spcPts val="0"/>
              </a:spcBef>
              <a:spcAft>
                <a:spcPts val="0"/>
              </a:spcAft>
              <a:buClr>
                <a:schemeClr val="dk2"/>
              </a:buClr>
              <a:buSzPts val="1900"/>
              <a:buFont typeface="Comfortaa"/>
              <a:buChar char="■"/>
              <a:defRPr b="0" i="0" sz="1900" u="none" cap="none" strike="noStrike">
                <a:solidFill>
                  <a:schemeClr val="dk2"/>
                </a:solidFill>
                <a:latin typeface="Comfortaa"/>
                <a:ea typeface="Comfortaa"/>
                <a:cs typeface="Comfortaa"/>
                <a:sym typeface="Comfortaa"/>
              </a:defRPr>
            </a:lvl9pPr>
          </a:lstStyle>
          <a:p/>
        </p:txBody>
      </p:sp>
      <p:sp>
        <p:nvSpPr>
          <p:cNvPr id="12" name="Google Shape;12;g1cf4a8bf93b_0_15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hyperlink" Target="http://www.buraksenyur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play.aidungeon.io/main/home"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g1cf4a8bf93b_0_1"/>
          <p:cNvPicPr preferRelativeResize="0"/>
          <p:nvPr/>
        </p:nvPicPr>
        <p:blipFill rotWithShape="1">
          <a:blip r:embed="rId3">
            <a:alphaModFix amt="50000"/>
          </a:blip>
          <a:srcRect b="0" l="5397" r="5388" t="0"/>
          <a:stretch/>
        </p:blipFill>
        <p:spPr>
          <a:xfrm>
            <a:off x="0" y="0"/>
            <a:ext cx="12192006" cy="6857998"/>
          </a:xfrm>
          <a:prstGeom prst="rect">
            <a:avLst/>
          </a:prstGeom>
          <a:noFill/>
          <a:ln>
            <a:noFill/>
          </a:ln>
        </p:spPr>
      </p:pic>
      <p:sp>
        <p:nvSpPr>
          <p:cNvPr id="236" name="Google Shape;236;g1cf4a8bf93b_0_1"/>
          <p:cNvSpPr txBox="1"/>
          <p:nvPr>
            <p:ph type="ctrTitle"/>
          </p:nvPr>
        </p:nvSpPr>
        <p:spPr>
          <a:xfrm>
            <a:off x="1834133" y="1252000"/>
            <a:ext cx="8492700" cy="3394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tr-TR" sz="5500"/>
              <a:t>C# ile .Net Platformunda Programlama</a:t>
            </a:r>
            <a:endParaRPr sz="5500"/>
          </a:p>
        </p:txBody>
      </p:sp>
      <p:sp>
        <p:nvSpPr>
          <p:cNvPr id="237" name="Google Shape;237;g1cf4a8bf93b_0_1"/>
          <p:cNvSpPr txBox="1"/>
          <p:nvPr>
            <p:ph idx="1" type="subTitle"/>
          </p:nvPr>
        </p:nvSpPr>
        <p:spPr>
          <a:xfrm>
            <a:off x="1849600" y="4849600"/>
            <a:ext cx="8492700" cy="1307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tr-TR" sz="2000"/>
              <a:t>Burak Selim Şenyurt / </a:t>
            </a:r>
            <a:r>
              <a:rPr lang="tr-TR" sz="2000" u="sng">
                <a:solidFill>
                  <a:schemeClr val="hlink"/>
                </a:solidFill>
                <a:hlinkClick r:id="rId4"/>
              </a:rPr>
              <a:t>buraksenyurt.com</a:t>
            </a:r>
            <a:br>
              <a:rPr lang="tr-TR" sz="2000"/>
            </a:br>
            <a:endParaRPr sz="2000"/>
          </a:p>
          <a:p>
            <a:pPr indent="0" lvl="0" marL="0" rtl="0" algn="ctr">
              <a:spcBef>
                <a:spcPts val="0"/>
              </a:spcBef>
              <a:spcAft>
                <a:spcPts val="0"/>
              </a:spcAft>
              <a:buNone/>
            </a:pPr>
            <a:r>
              <a:rPr lang="tr-TR" sz="2000"/>
              <a:t>Doğuş Teknoloji / Senior Software Developer</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2"/>
          <p:cNvPicPr preferRelativeResize="0"/>
          <p:nvPr/>
        </p:nvPicPr>
        <p:blipFill rotWithShape="1">
          <a:blip r:embed="rId3">
            <a:alphaModFix/>
          </a:blip>
          <a:srcRect b="0" l="0" r="0" t="0"/>
          <a:stretch/>
        </p:blipFill>
        <p:spPr>
          <a:xfrm>
            <a:off x="7360585" y="1489973"/>
            <a:ext cx="4610688" cy="2690224"/>
          </a:xfrm>
          <a:prstGeom prst="rect">
            <a:avLst/>
          </a:prstGeom>
          <a:noFill/>
          <a:ln>
            <a:noFill/>
          </a:ln>
        </p:spPr>
      </p:pic>
      <p:sp>
        <p:nvSpPr>
          <p:cNvPr id="243" name="Google Shape;243;p2"/>
          <p:cNvSpPr txBox="1"/>
          <p:nvPr/>
        </p:nvSpPr>
        <p:spPr>
          <a:xfrm>
            <a:off x="280325" y="704549"/>
            <a:ext cx="10368600" cy="4340700"/>
          </a:xfrm>
          <a:prstGeom prst="rect">
            <a:avLst/>
          </a:prstGeom>
          <a:noFill/>
          <a:ln>
            <a:noFill/>
          </a:ln>
        </p:spPr>
        <p:txBody>
          <a:bodyPr anchorCtr="0" anchor="t" bIns="45700" lIns="91425" spcFirstLastPara="1" rIns="91425" wrap="square" tIns="45700">
            <a:spAutoFit/>
          </a:bodyPr>
          <a:lstStyle/>
          <a:p>
            <a:pPr indent="-152400" lvl="0" marL="25400" marR="0" rtl="0" algn="l">
              <a:lnSpc>
                <a:spcPct val="150000"/>
              </a:lnSpc>
              <a:spcBef>
                <a:spcPts val="0"/>
              </a:spcBef>
              <a:spcAft>
                <a:spcPts val="0"/>
              </a:spcAft>
              <a:buClr>
                <a:srgbClr val="AEABAB"/>
              </a:buClr>
              <a:buSzPts val="2400"/>
              <a:buFont typeface="Comfortaa"/>
              <a:buChar char="•"/>
            </a:pPr>
            <a:r>
              <a:rPr b="0" i="0" lang="tr-TR" sz="2400" u="none" cap="none" strike="noStrike">
                <a:solidFill>
                  <a:srgbClr val="AEABAB"/>
                </a:solidFill>
                <a:latin typeface="Comfortaa"/>
                <a:ea typeface="Comfortaa"/>
                <a:cs typeface="Comfortaa"/>
                <a:sym typeface="Comfortaa"/>
              </a:rPr>
              <a:t>1976: </a:t>
            </a:r>
            <a:r>
              <a:rPr b="0" i="0" lang="tr-TR" sz="2400" u="none" cap="none" strike="noStrike">
                <a:solidFill>
                  <a:schemeClr val="dk1"/>
                </a:solidFill>
                <a:latin typeface="Comfortaa"/>
                <a:ea typeface="Comfortaa"/>
                <a:cs typeface="Comfortaa"/>
                <a:sym typeface="Comfortaa"/>
              </a:rPr>
              <a:t>Burak Selim Şenyurt dünyaya gelir.</a:t>
            </a:r>
            <a:endParaRPr b="0" i="0" sz="2400" u="none" cap="none" strike="noStrike">
              <a:solidFill>
                <a:schemeClr val="dk1"/>
              </a:solidFill>
              <a:latin typeface="Comfortaa"/>
              <a:ea typeface="Comfortaa"/>
              <a:cs typeface="Comfortaa"/>
              <a:sym typeface="Comfortaa"/>
            </a:endParaRPr>
          </a:p>
          <a:p>
            <a:pPr indent="-152400" lvl="0" marL="25400" marR="0" rtl="0" algn="l">
              <a:lnSpc>
                <a:spcPct val="150000"/>
              </a:lnSpc>
              <a:spcBef>
                <a:spcPts val="0"/>
              </a:spcBef>
              <a:spcAft>
                <a:spcPts val="0"/>
              </a:spcAft>
              <a:buClr>
                <a:srgbClr val="FF00FF"/>
              </a:buClr>
              <a:buSzPts val="2400"/>
              <a:buFont typeface="Comfortaa"/>
              <a:buChar char="•"/>
            </a:pPr>
            <a:r>
              <a:rPr b="0" i="0" lang="tr-TR" sz="2400" u="none" cap="none" strike="noStrike">
                <a:solidFill>
                  <a:srgbClr val="FF00FF"/>
                </a:solidFill>
                <a:latin typeface="Comfortaa"/>
                <a:ea typeface="Comfortaa"/>
                <a:cs typeface="Comfortaa"/>
                <a:sym typeface="Comfortaa"/>
              </a:rPr>
              <a:t>1984:</a:t>
            </a:r>
            <a:r>
              <a:rPr b="0" i="0" lang="tr-TR" sz="2400" u="none" cap="none" strike="noStrike">
                <a:solidFill>
                  <a:schemeClr val="dk1"/>
                </a:solidFill>
                <a:latin typeface="Comfortaa"/>
                <a:ea typeface="Comfortaa"/>
                <a:cs typeface="Comfortaa"/>
                <a:sym typeface="Comfortaa"/>
              </a:rPr>
              <a:t> Atari’de ilk bilgisayar oyununu oynar.</a:t>
            </a:r>
            <a:endParaRPr b="0" i="0" sz="2400" u="none" cap="none" strike="noStrike">
              <a:solidFill>
                <a:schemeClr val="dk1"/>
              </a:solidFill>
              <a:latin typeface="Comfortaa"/>
              <a:ea typeface="Comfortaa"/>
              <a:cs typeface="Comfortaa"/>
              <a:sym typeface="Comfortaa"/>
            </a:endParaRPr>
          </a:p>
          <a:p>
            <a:pPr indent="-152400" lvl="0" marL="25400" marR="0" rtl="0" algn="l">
              <a:lnSpc>
                <a:spcPct val="150000"/>
              </a:lnSpc>
              <a:spcBef>
                <a:spcPts val="0"/>
              </a:spcBef>
              <a:spcAft>
                <a:spcPts val="0"/>
              </a:spcAft>
              <a:buClr>
                <a:srgbClr val="0000FF"/>
              </a:buClr>
              <a:buSzPts val="2400"/>
              <a:buFont typeface="Comfortaa"/>
              <a:buChar char="•"/>
            </a:pPr>
            <a:r>
              <a:rPr b="0" i="0" lang="tr-TR" sz="2400" u="none" cap="none" strike="noStrike">
                <a:solidFill>
                  <a:srgbClr val="0000FF"/>
                </a:solidFill>
                <a:latin typeface="Comfortaa"/>
                <a:ea typeface="Comfortaa"/>
                <a:cs typeface="Comfortaa"/>
                <a:sym typeface="Comfortaa"/>
              </a:rPr>
              <a:t>1996:</a:t>
            </a:r>
            <a:r>
              <a:rPr b="0" i="0" lang="tr-TR" sz="2400" u="none" cap="none" strike="noStrike">
                <a:solidFill>
                  <a:schemeClr val="dk1"/>
                </a:solidFill>
                <a:latin typeface="Comfortaa"/>
                <a:ea typeface="Comfortaa"/>
                <a:cs typeface="Comfortaa"/>
                <a:sym typeface="Comfortaa"/>
              </a:rPr>
              <a:t> </a:t>
            </a:r>
            <a:r>
              <a:rPr lang="tr-TR" sz="2400">
                <a:solidFill>
                  <a:schemeClr val="dk1"/>
                </a:solidFill>
                <a:latin typeface="Comfortaa"/>
                <a:ea typeface="Comfortaa"/>
                <a:cs typeface="Comfortaa"/>
                <a:sym typeface="Comfortaa"/>
              </a:rPr>
              <a:t>İlk projesini Delphi ile geliştirir</a:t>
            </a:r>
            <a:r>
              <a:rPr b="0" i="0" lang="tr-TR" sz="2400" u="none" cap="none" strike="noStrike">
                <a:solidFill>
                  <a:schemeClr val="dk1"/>
                </a:solidFill>
                <a:latin typeface="Comfortaa"/>
                <a:ea typeface="Comfortaa"/>
                <a:cs typeface="Comfortaa"/>
                <a:sym typeface="Comfortaa"/>
              </a:rPr>
              <a:t>.</a:t>
            </a:r>
            <a:endParaRPr b="0" i="0" sz="2400" u="none" cap="none" strike="noStrike">
              <a:solidFill>
                <a:srgbClr val="000000"/>
              </a:solidFill>
              <a:latin typeface="Comfortaa"/>
              <a:ea typeface="Comfortaa"/>
              <a:cs typeface="Comfortaa"/>
              <a:sym typeface="Comfortaa"/>
            </a:endParaRPr>
          </a:p>
          <a:p>
            <a:pPr indent="-152400" lvl="0" marL="25400" marR="0" rtl="0" algn="l">
              <a:lnSpc>
                <a:spcPct val="150000"/>
              </a:lnSpc>
              <a:spcBef>
                <a:spcPts val="0"/>
              </a:spcBef>
              <a:spcAft>
                <a:spcPts val="0"/>
              </a:spcAft>
              <a:buClr>
                <a:srgbClr val="A64D79"/>
              </a:buClr>
              <a:buSzPts val="2400"/>
              <a:buFont typeface="Comfortaa"/>
              <a:buChar char="•"/>
            </a:pPr>
            <a:r>
              <a:rPr b="0" i="0" lang="tr-TR" sz="2400" u="none" cap="none" strike="noStrike">
                <a:solidFill>
                  <a:srgbClr val="A64D79"/>
                </a:solidFill>
                <a:latin typeface="Comfortaa"/>
                <a:ea typeface="Comfortaa"/>
                <a:cs typeface="Comfortaa"/>
                <a:sym typeface="Comfortaa"/>
              </a:rPr>
              <a:t>1999:</a:t>
            </a:r>
            <a:r>
              <a:rPr b="0" i="0" lang="tr-TR" sz="2400" u="none" cap="none" strike="noStrike">
                <a:solidFill>
                  <a:schemeClr val="dk1"/>
                </a:solidFill>
                <a:latin typeface="Comfortaa"/>
                <a:ea typeface="Comfortaa"/>
                <a:cs typeface="Comfortaa"/>
                <a:sym typeface="Comfortaa"/>
              </a:rPr>
              <a:t> Y.T.Ü. Matematik Mühendisliğini bitirir.</a:t>
            </a:r>
            <a:endParaRPr b="0" i="0" sz="2400" u="none" cap="none" strike="noStrike">
              <a:solidFill>
                <a:srgbClr val="000000"/>
              </a:solidFill>
              <a:latin typeface="Comfortaa"/>
              <a:ea typeface="Comfortaa"/>
              <a:cs typeface="Comfortaa"/>
              <a:sym typeface="Comfortaa"/>
            </a:endParaRPr>
          </a:p>
          <a:p>
            <a:pPr indent="-152400" lvl="0" marL="25400" marR="0" rtl="0" algn="l">
              <a:lnSpc>
                <a:spcPct val="150000"/>
              </a:lnSpc>
              <a:spcBef>
                <a:spcPts val="0"/>
              </a:spcBef>
              <a:spcAft>
                <a:spcPts val="0"/>
              </a:spcAft>
              <a:buClr>
                <a:srgbClr val="A64D79"/>
              </a:buClr>
              <a:buSzPts val="2400"/>
              <a:buFont typeface="Comfortaa"/>
              <a:buChar char="•"/>
            </a:pPr>
            <a:r>
              <a:rPr b="0" i="0" lang="tr-TR" sz="2400" u="none" cap="none" strike="noStrike">
                <a:solidFill>
                  <a:srgbClr val="A64D79"/>
                </a:solidFill>
                <a:latin typeface="Comfortaa"/>
                <a:ea typeface="Comfortaa"/>
                <a:cs typeface="Comfortaa"/>
                <a:sym typeface="Comfortaa"/>
              </a:rPr>
              <a:t>1999:</a:t>
            </a:r>
            <a:r>
              <a:rPr b="0" i="0" lang="tr-TR" sz="2400" u="none" cap="none" strike="noStrike">
                <a:solidFill>
                  <a:schemeClr val="dk1"/>
                </a:solidFill>
                <a:latin typeface="Comfortaa"/>
                <a:ea typeface="Comfortaa"/>
                <a:cs typeface="Comfortaa"/>
                <a:sym typeface="Comfortaa"/>
              </a:rPr>
              <a:t> Bilgi İşlem Sorumlusu olarak işe başlar.</a:t>
            </a:r>
            <a:endParaRPr b="0" i="0" sz="2400" u="none" cap="none" strike="noStrike">
              <a:solidFill>
                <a:srgbClr val="000000"/>
              </a:solidFill>
              <a:latin typeface="Comfortaa"/>
              <a:ea typeface="Comfortaa"/>
              <a:cs typeface="Comfortaa"/>
              <a:sym typeface="Comfortaa"/>
            </a:endParaRPr>
          </a:p>
          <a:p>
            <a:pPr indent="-152400" lvl="0" marL="25400" marR="0" rtl="0" algn="l">
              <a:lnSpc>
                <a:spcPct val="150000"/>
              </a:lnSpc>
              <a:spcBef>
                <a:spcPts val="0"/>
              </a:spcBef>
              <a:spcAft>
                <a:spcPts val="0"/>
              </a:spcAft>
              <a:buClr>
                <a:srgbClr val="ED7D31"/>
              </a:buClr>
              <a:buSzPts val="2400"/>
              <a:buFont typeface="Comfortaa"/>
              <a:buChar char="•"/>
            </a:pPr>
            <a:r>
              <a:rPr b="0" i="0" lang="tr-TR" sz="2400" u="none" cap="none" strike="noStrike">
                <a:solidFill>
                  <a:srgbClr val="ED7D31"/>
                </a:solidFill>
                <a:latin typeface="Comfortaa"/>
                <a:ea typeface="Comfortaa"/>
                <a:cs typeface="Comfortaa"/>
                <a:sym typeface="Comfortaa"/>
              </a:rPr>
              <a:t>2003:</a:t>
            </a:r>
            <a:r>
              <a:rPr b="0" i="0" lang="tr-TR" sz="2400" u="none" cap="none" strike="noStrike">
                <a:solidFill>
                  <a:schemeClr val="dk1"/>
                </a:solidFill>
                <a:latin typeface="Comfortaa"/>
                <a:ea typeface="Comfortaa"/>
                <a:cs typeface="Comfortaa"/>
                <a:sym typeface="Comfortaa"/>
              </a:rPr>
              <a:t> </a:t>
            </a:r>
            <a:r>
              <a:rPr lang="tr-TR" sz="2400">
                <a:solidFill>
                  <a:schemeClr val="dk1"/>
                </a:solidFill>
                <a:latin typeface="Comfortaa"/>
                <a:ea typeface="Comfortaa"/>
                <a:cs typeface="Comfortaa"/>
                <a:sym typeface="Comfortaa"/>
              </a:rPr>
              <a:t>Bir blog açar ve ilk yazısını paylaşır.</a:t>
            </a:r>
            <a:endParaRPr b="0" i="0" sz="2400" u="none" cap="none" strike="noStrike">
              <a:solidFill>
                <a:srgbClr val="000000"/>
              </a:solidFill>
              <a:latin typeface="Comfortaa"/>
              <a:ea typeface="Comfortaa"/>
              <a:cs typeface="Comfortaa"/>
              <a:sym typeface="Comfortaa"/>
            </a:endParaRPr>
          </a:p>
          <a:p>
            <a:pPr indent="-152400" lvl="0" marL="25400" marR="0" rtl="0" algn="l">
              <a:lnSpc>
                <a:spcPct val="150000"/>
              </a:lnSpc>
              <a:spcBef>
                <a:spcPts val="0"/>
              </a:spcBef>
              <a:spcAft>
                <a:spcPts val="0"/>
              </a:spcAft>
              <a:buClr>
                <a:srgbClr val="4A86E8"/>
              </a:buClr>
              <a:buSzPts val="2400"/>
              <a:buFont typeface="Comfortaa"/>
              <a:buChar char="•"/>
            </a:pPr>
            <a:r>
              <a:rPr b="0" i="0" lang="tr-TR" sz="2400" u="none" cap="none" strike="noStrike">
                <a:solidFill>
                  <a:srgbClr val="4A86E8"/>
                </a:solidFill>
                <a:latin typeface="Comfortaa"/>
                <a:ea typeface="Comfortaa"/>
                <a:cs typeface="Comfortaa"/>
                <a:sym typeface="Comfortaa"/>
              </a:rPr>
              <a:t>2023: </a:t>
            </a:r>
            <a:r>
              <a:rPr b="0" i="0" lang="tr-TR" sz="2400" u="none" cap="none" strike="noStrike">
                <a:solidFill>
                  <a:schemeClr val="dk1"/>
                </a:solidFill>
                <a:latin typeface="Comfortaa"/>
                <a:ea typeface="Comfortaa"/>
                <a:cs typeface="Comfortaa"/>
                <a:sym typeface="Comfortaa"/>
              </a:rPr>
              <a:t>Şu ana kadar</a:t>
            </a:r>
            <a:r>
              <a:rPr b="0" i="0" lang="tr-TR" sz="2400" u="none" cap="none" strike="noStrike">
                <a:solidFill>
                  <a:srgbClr val="4A86E8"/>
                </a:solidFill>
                <a:latin typeface="Comfortaa"/>
                <a:ea typeface="Comfortaa"/>
                <a:cs typeface="Comfortaa"/>
                <a:sym typeface="Comfortaa"/>
              </a:rPr>
              <a:t> </a:t>
            </a:r>
            <a:r>
              <a:rPr b="0" i="0" lang="tr-TR" sz="2400" u="none" cap="none" strike="noStrike">
                <a:solidFill>
                  <a:srgbClr val="0070C0"/>
                </a:solidFill>
                <a:latin typeface="Comfortaa"/>
                <a:ea typeface="Comfortaa"/>
                <a:cs typeface="Comfortaa"/>
                <a:sym typeface="Comfortaa"/>
              </a:rPr>
              <a:t>7 farklı şirkette</a:t>
            </a:r>
            <a:r>
              <a:rPr b="0" i="0" lang="tr-TR" sz="2400" u="none" cap="none" strike="noStrike">
                <a:solidFill>
                  <a:schemeClr val="dk1"/>
                </a:solidFill>
                <a:latin typeface="Comfortaa"/>
                <a:ea typeface="Comfortaa"/>
                <a:cs typeface="Comfortaa"/>
                <a:sym typeface="Comfortaa"/>
              </a:rPr>
              <a:t> çalışmıştır.</a:t>
            </a:r>
            <a:endParaRPr b="0" i="0" sz="2400" u="none" cap="none" strike="noStrike">
              <a:solidFill>
                <a:srgbClr val="000000"/>
              </a:solidFill>
              <a:latin typeface="Comfortaa"/>
              <a:ea typeface="Comfortaa"/>
              <a:cs typeface="Comfortaa"/>
              <a:sym typeface="Comfortaa"/>
            </a:endParaRPr>
          </a:p>
          <a:p>
            <a:pPr indent="-152400" lvl="0" marL="25400" marR="0" rtl="0" algn="l">
              <a:lnSpc>
                <a:spcPct val="150000"/>
              </a:lnSpc>
              <a:spcBef>
                <a:spcPts val="0"/>
              </a:spcBef>
              <a:spcAft>
                <a:spcPts val="0"/>
              </a:spcAft>
              <a:buClr>
                <a:srgbClr val="00B0F0"/>
              </a:buClr>
              <a:buSzPts val="2400"/>
              <a:buFont typeface="Comfortaa"/>
              <a:buChar char="•"/>
            </a:pPr>
            <a:r>
              <a:rPr b="0" i="0" lang="tr-TR" sz="2400" u="none" cap="none" strike="noStrike">
                <a:solidFill>
                  <a:srgbClr val="00B0F0"/>
                </a:solidFill>
                <a:latin typeface="Comfortaa"/>
                <a:ea typeface="Comfortaa"/>
                <a:cs typeface="Comfortaa"/>
                <a:sym typeface="Comfortaa"/>
              </a:rPr>
              <a:t>2023: Doğuş Teknoloji’de</a:t>
            </a:r>
            <a:r>
              <a:rPr b="0" i="0" lang="tr-TR" sz="2400" u="none" cap="none" strike="noStrike">
                <a:solidFill>
                  <a:schemeClr val="dk1"/>
                </a:solidFill>
                <a:latin typeface="Comfortaa"/>
                <a:ea typeface="Comfortaa"/>
                <a:cs typeface="Comfortaa"/>
                <a:sym typeface="Comfortaa"/>
              </a:rPr>
              <a:t> 5</a:t>
            </a:r>
            <a:r>
              <a:rPr lang="tr-TR" sz="2400">
                <a:solidFill>
                  <a:schemeClr val="dk1"/>
                </a:solidFill>
                <a:latin typeface="Comfortaa"/>
                <a:ea typeface="Comfortaa"/>
                <a:cs typeface="Comfortaa"/>
                <a:sym typeface="Comfortaa"/>
              </a:rPr>
              <a:t>nci</a:t>
            </a:r>
            <a:r>
              <a:rPr b="0" i="0" lang="tr-TR" sz="2400" u="none" cap="none" strike="noStrike">
                <a:solidFill>
                  <a:schemeClr val="dk1"/>
                </a:solidFill>
                <a:latin typeface="Comfortaa"/>
                <a:ea typeface="Comfortaa"/>
                <a:cs typeface="Comfortaa"/>
                <a:sym typeface="Comfortaa"/>
              </a:rPr>
              <a:t> yılıdır.</a:t>
            </a:r>
            <a:endParaRPr b="0" i="0" sz="2400" u="none" cap="none" strike="noStrike">
              <a:solidFill>
                <a:schemeClr val="dk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g1e10fe8f044_0_0"/>
          <p:cNvPicPr preferRelativeResize="0"/>
          <p:nvPr/>
        </p:nvPicPr>
        <p:blipFill rotWithShape="1">
          <a:blip r:embed="rId3">
            <a:alphaModFix/>
          </a:blip>
          <a:srcRect b="7813" l="0" r="0" t="7813"/>
          <a:stretch/>
        </p:blipFill>
        <p:spPr>
          <a:xfrm>
            <a:off x="0" y="0"/>
            <a:ext cx="12191995" cy="6857999"/>
          </a:xfrm>
          <a:prstGeom prst="rect">
            <a:avLst/>
          </a:prstGeom>
          <a:noFill/>
          <a:ln>
            <a:noFill/>
          </a:ln>
        </p:spPr>
      </p:pic>
      <p:sp>
        <p:nvSpPr>
          <p:cNvPr id="250" name="Google Shape;250;g1e10fe8f044_0_0"/>
          <p:cNvSpPr/>
          <p:nvPr/>
        </p:nvSpPr>
        <p:spPr>
          <a:xfrm>
            <a:off x="457100" y="1765300"/>
            <a:ext cx="5080500" cy="4622700"/>
          </a:xfrm>
          <a:prstGeom prst="rect">
            <a:avLst/>
          </a:prstGeom>
          <a:solidFill>
            <a:srgbClr val="000000">
              <a:alpha val="8157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g1e10fe8f044_0_0"/>
          <p:cNvSpPr txBox="1"/>
          <p:nvPr>
            <p:ph type="title"/>
          </p:nvPr>
        </p:nvSpPr>
        <p:spPr>
          <a:xfrm>
            <a:off x="697667" y="2031633"/>
            <a:ext cx="4637100" cy="18516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tr-TR"/>
              <a:t>Bir Problem</a:t>
            </a:r>
            <a:endParaRPr/>
          </a:p>
        </p:txBody>
      </p:sp>
      <p:sp>
        <p:nvSpPr>
          <p:cNvPr id="252" name="Google Shape;252;g1e10fe8f044_0_0"/>
          <p:cNvSpPr txBox="1"/>
          <p:nvPr>
            <p:ph idx="1" type="body"/>
          </p:nvPr>
        </p:nvSpPr>
        <p:spPr>
          <a:xfrm>
            <a:off x="697767" y="4027034"/>
            <a:ext cx="4637100" cy="2046300"/>
          </a:xfrm>
          <a:prstGeom prst="rect">
            <a:avLst/>
          </a:prstGeom>
        </p:spPr>
        <p:txBody>
          <a:bodyPr anchorCtr="0" anchor="t" bIns="121900" lIns="121900" spcFirstLastPara="1" rIns="121900" wrap="square" tIns="121900">
            <a:normAutofit fontScale="92500" lnSpcReduction="20000"/>
          </a:bodyPr>
          <a:lstStyle/>
          <a:p>
            <a:pPr indent="0" lvl="0" marL="0" rtl="0" algn="l">
              <a:spcBef>
                <a:spcPts val="0"/>
              </a:spcBef>
              <a:spcAft>
                <a:spcPts val="2100"/>
              </a:spcAft>
              <a:buNone/>
            </a:pPr>
            <a:r>
              <a:rPr lang="tr-TR"/>
              <a:t>Kütüphanemde yüzden fazla kitap var ve bazen ihtiyacım olanı bulmakta zorlanıyorum. Hangi kitabın nerede olduğunu kolayca bulabileceğim bir yol arıyorum. Bana yardımcı olur musun?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g1e10fe8f044_0_6"/>
          <p:cNvPicPr preferRelativeResize="0"/>
          <p:nvPr/>
        </p:nvPicPr>
        <p:blipFill rotWithShape="1">
          <a:blip r:embed="rId3">
            <a:alphaModFix/>
          </a:blip>
          <a:srcRect b="0" l="27078" r="27073" t="0"/>
          <a:stretch/>
        </p:blipFill>
        <p:spPr>
          <a:xfrm>
            <a:off x="0" y="0"/>
            <a:ext cx="6095993" cy="6857998"/>
          </a:xfrm>
          <a:prstGeom prst="rect">
            <a:avLst/>
          </a:prstGeom>
          <a:noFill/>
          <a:ln>
            <a:noFill/>
          </a:ln>
        </p:spPr>
      </p:pic>
      <p:sp>
        <p:nvSpPr>
          <p:cNvPr id="259" name="Google Shape;259;g1e10fe8f044_0_6"/>
          <p:cNvSpPr txBox="1"/>
          <p:nvPr>
            <p:ph type="title"/>
          </p:nvPr>
        </p:nvSpPr>
        <p:spPr>
          <a:xfrm>
            <a:off x="6470433" y="310867"/>
            <a:ext cx="5355300" cy="15753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tr-TR"/>
              <a:t>Arkadaşınla Yarış</a:t>
            </a:r>
            <a:endParaRPr/>
          </a:p>
        </p:txBody>
      </p:sp>
      <p:sp>
        <p:nvSpPr>
          <p:cNvPr id="260" name="Google Shape;260;g1e10fe8f044_0_6"/>
          <p:cNvSpPr txBox="1"/>
          <p:nvPr>
            <p:ph idx="1" type="body"/>
          </p:nvPr>
        </p:nvSpPr>
        <p:spPr>
          <a:xfrm>
            <a:off x="6470525" y="2230300"/>
            <a:ext cx="4966800" cy="3987300"/>
          </a:xfrm>
          <a:prstGeom prst="rect">
            <a:avLst/>
          </a:prstGeom>
        </p:spPr>
        <p:txBody>
          <a:bodyPr anchorCtr="0" anchor="t" bIns="121900" lIns="121900" spcFirstLastPara="1" rIns="121900" wrap="square" tIns="121900">
            <a:normAutofit lnSpcReduction="10000"/>
          </a:bodyPr>
          <a:lstStyle/>
          <a:p>
            <a:pPr indent="0" lvl="0" marL="0" rtl="0" algn="l">
              <a:spcBef>
                <a:spcPts val="0"/>
              </a:spcBef>
              <a:spcAft>
                <a:spcPts val="0"/>
              </a:spcAft>
              <a:buNone/>
            </a:pPr>
            <a:r>
              <a:rPr lang="tr-TR"/>
              <a:t>Aklımdan bir ülke tutacağım ve sorularınla onu bulmaya çalışacaksın. </a:t>
            </a:r>
            <a:endParaRPr/>
          </a:p>
          <a:p>
            <a:pPr indent="-361950" lvl="0" marL="457200" rtl="0" algn="l">
              <a:spcBef>
                <a:spcPts val="2100"/>
              </a:spcBef>
              <a:spcAft>
                <a:spcPts val="0"/>
              </a:spcAft>
              <a:buSzPts val="2100"/>
              <a:buChar char="●"/>
            </a:pPr>
            <a:r>
              <a:rPr lang="tr-TR"/>
              <a:t>Sorularında başka bir ülke adını kullanamazsın.</a:t>
            </a:r>
            <a:endParaRPr/>
          </a:p>
          <a:p>
            <a:pPr indent="-361950" lvl="0" marL="457200" rtl="0" algn="l">
              <a:spcBef>
                <a:spcPts val="0"/>
              </a:spcBef>
              <a:spcAft>
                <a:spcPts val="0"/>
              </a:spcAft>
              <a:buSzPts val="2100"/>
              <a:buChar char="●"/>
            </a:pPr>
            <a:r>
              <a:rPr lang="tr-TR"/>
              <a:t>Aynı soruyu iki kez soramazsın.</a:t>
            </a:r>
            <a:endParaRPr/>
          </a:p>
          <a:p>
            <a:pPr indent="-361950" lvl="0" marL="457200" rtl="0" algn="l">
              <a:spcBef>
                <a:spcPts val="0"/>
              </a:spcBef>
              <a:spcAft>
                <a:spcPts val="0"/>
              </a:spcAft>
              <a:buSzPts val="2100"/>
              <a:buChar char="●"/>
            </a:pPr>
            <a:r>
              <a:rPr lang="tr-TR"/>
              <a:t>En fazla beş soru sorabilirsin.</a:t>
            </a:r>
            <a:endParaRPr/>
          </a:p>
          <a:p>
            <a:pPr indent="0" lvl="0" marL="0" rtl="0" algn="l">
              <a:spcBef>
                <a:spcPts val="2100"/>
              </a:spcBef>
              <a:spcAft>
                <a:spcPts val="2100"/>
              </a:spcAft>
              <a:buNone/>
            </a:pPr>
            <a:r>
              <a:rPr lang="tr-TR"/>
              <a:t>Sorularını iyi seç.</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g1e10fe8f044_0_366"/>
          <p:cNvPicPr preferRelativeResize="0"/>
          <p:nvPr/>
        </p:nvPicPr>
        <p:blipFill rotWithShape="1">
          <a:blip r:embed="rId3">
            <a:alphaModFix/>
          </a:blip>
          <a:srcRect b="28522" l="0" r="0" t="28522"/>
          <a:stretch/>
        </p:blipFill>
        <p:spPr>
          <a:xfrm>
            <a:off x="0" y="0"/>
            <a:ext cx="12192003" cy="2945929"/>
          </a:xfrm>
          <a:prstGeom prst="rect">
            <a:avLst/>
          </a:prstGeom>
          <a:noFill/>
          <a:ln>
            <a:noFill/>
          </a:ln>
        </p:spPr>
      </p:pic>
      <p:sp>
        <p:nvSpPr>
          <p:cNvPr id="267" name="Google Shape;267;g1e10fe8f044_0_366"/>
          <p:cNvSpPr txBox="1"/>
          <p:nvPr>
            <p:ph type="title"/>
          </p:nvPr>
        </p:nvSpPr>
        <p:spPr>
          <a:xfrm>
            <a:off x="415600" y="3387267"/>
            <a:ext cx="4159500" cy="27153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tr-TR"/>
              <a:t>Bana </a:t>
            </a:r>
            <a:endParaRPr/>
          </a:p>
          <a:p>
            <a:pPr indent="0" lvl="0" marL="0" rtl="0" algn="l">
              <a:spcBef>
                <a:spcPts val="0"/>
              </a:spcBef>
              <a:spcAft>
                <a:spcPts val="0"/>
              </a:spcAft>
              <a:buNone/>
            </a:pPr>
            <a:r>
              <a:rPr lang="tr-TR"/>
              <a:t>Yemek </a:t>
            </a:r>
            <a:endParaRPr/>
          </a:p>
          <a:p>
            <a:pPr indent="0" lvl="0" marL="0" rtl="0" algn="l">
              <a:spcBef>
                <a:spcPts val="0"/>
              </a:spcBef>
              <a:spcAft>
                <a:spcPts val="0"/>
              </a:spcAft>
              <a:buNone/>
            </a:pPr>
            <a:r>
              <a:rPr lang="tr-TR"/>
              <a:t>Öner</a:t>
            </a:r>
            <a:endParaRPr/>
          </a:p>
        </p:txBody>
      </p:sp>
      <p:sp>
        <p:nvSpPr>
          <p:cNvPr id="268" name="Google Shape;268;g1e10fe8f044_0_366"/>
          <p:cNvSpPr txBox="1"/>
          <p:nvPr>
            <p:ph idx="1" type="body"/>
          </p:nvPr>
        </p:nvSpPr>
        <p:spPr>
          <a:xfrm>
            <a:off x="4705600" y="3387273"/>
            <a:ext cx="7060500" cy="2199600"/>
          </a:xfrm>
          <a:prstGeom prst="rect">
            <a:avLst/>
          </a:prstGeom>
        </p:spPr>
        <p:txBody>
          <a:bodyPr anchorCtr="0" anchor="t" bIns="121900" lIns="121900" spcFirstLastPara="1" rIns="121900" wrap="square" tIns="121900">
            <a:normAutofit fontScale="85000"/>
          </a:bodyPr>
          <a:lstStyle/>
          <a:p>
            <a:pPr indent="0" lvl="0" marL="0" rtl="0" algn="l">
              <a:spcBef>
                <a:spcPts val="0"/>
              </a:spcBef>
              <a:spcAft>
                <a:spcPts val="2100"/>
              </a:spcAft>
              <a:buNone/>
            </a:pPr>
            <a:r>
              <a:rPr lang="tr-TR"/>
              <a:t>Sana nerede yaşadığımı, günün hangi vakti için tatlı, tuzlu, sıcak, soğuk gibi kriterlerle ne tür bir yemek aradığımı soracağım. Sen de bana tarifler önereceksin. En az bir en fazla üç yemek önerisi sunmanı bekliyorum. Üç yemek önerirsen en popüler olandan en az popüler olana sıralayarak bilgilendirmeni rica ediyorum.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e10fe8f044_0_12"/>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tr-TR"/>
              <a:t>Metin Tabanlı Bir Maceraya Var mısın?</a:t>
            </a:r>
            <a:endParaRPr/>
          </a:p>
        </p:txBody>
      </p:sp>
      <p:sp>
        <p:nvSpPr>
          <p:cNvPr id="275" name="Google Shape;275;g1e10fe8f044_0_12"/>
          <p:cNvSpPr txBox="1"/>
          <p:nvPr>
            <p:ph idx="1" type="body"/>
          </p:nvPr>
        </p:nvSpPr>
        <p:spPr>
          <a:xfrm>
            <a:off x="415600" y="1536625"/>
            <a:ext cx="5168700" cy="4555200"/>
          </a:xfrm>
          <a:prstGeom prst="rect">
            <a:avLst/>
          </a:prstGeom>
        </p:spPr>
        <p:txBody>
          <a:bodyPr anchorCtr="0" anchor="t" bIns="121900" lIns="121900" spcFirstLastPara="1" rIns="121900" wrap="square" tIns="121900">
            <a:normAutofit/>
          </a:bodyPr>
          <a:lstStyle/>
          <a:p>
            <a:pPr indent="-381000" lvl="0" marL="457200" rtl="0" algn="l">
              <a:spcBef>
                <a:spcPts val="0"/>
              </a:spcBef>
              <a:spcAft>
                <a:spcPts val="0"/>
              </a:spcAft>
              <a:buSzPts val="2400"/>
              <a:buChar char="-"/>
            </a:pPr>
            <a:r>
              <a:rPr lang="tr-TR" u="sng">
                <a:solidFill>
                  <a:schemeClr val="hlink"/>
                </a:solidFill>
                <a:hlinkClick r:id="rId3"/>
              </a:rPr>
              <a:t>AI Dungeon</a:t>
            </a:r>
            <a:endParaRPr/>
          </a:p>
          <a:p>
            <a:pPr indent="-381000" lvl="0" marL="457200" rtl="0" algn="l">
              <a:spcBef>
                <a:spcPts val="0"/>
              </a:spcBef>
              <a:spcAft>
                <a:spcPts val="0"/>
              </a:spcAft>
              <a:buSzPts val="2400"/>
              <a:buChar char="-"/>
            </a:pPr>
            <a:r>
              <a:rPr lang="tr-TR"/>
              <a:t>ya da kendi hayal gücümüz…</a:t>
            </a:r>
            <a:endParaRPr/>
          </a:p>
        </p:txBody>
      </p:sp>
      <p:pic>
        <p:nvPicPr>
          <p:cNvPr id="276" name="Google Shape;276;g1e10fe8f044_0_12"/>
          <p:cNvPicPr preferRelativeResize="0"/>
          <p:nvPr/>
        </p:nvPicPr>
        <p:blipFill>
          <a:blip r:embed="rId4">
            <a:alphaModFix/>
          </a:blip>
          <a:stretch>
            <a:fillRect/>
          </a:stretch>
        </p:blipFill>
        <p:spPr>
          <a:xfrm>
            <a:off x="5709825" y="1356872"/>
            <a:ext cx="5832676" cy="5075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2020-07-14T09:55:52Z</dcterms:created>
  <dc:creator>Hande Koçak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0x010100877EDFD76278574D81F482DC3A3066F1</vt:lpwstr>
  </property>
  <property fmtid="{D5CDD505-2E9C-101B-9397-08002B2CF9AE}" pid="3" name="MSIP_Label_3e2a212a-91ba-4e9e-8105-81c5ca50a31d_Enabled">
    <vt:lpwstr>True</vt:lpwstr>
  </property>
  <property fmtid="{D5CDD505-2E9C-101B-9397-08002B2CF9AE}" pid="4" name="MSIP_Label_3e2a212a-91ba-4e9e-8105-81c5ca50a31d_SiteId">
    <vt:lpwstr>cc76235c-86ab-4979-bc0b-0e78c66edb7c</vt:lpwstr>
  </property>
  <property fmtid="{D5CDD505-2E9C-101B-9397-08002B2CF9AE}" pid="5" name="MSIP_Label_3e2a212a-91ba-4e9e-8105-81c5ca50a31d_Owner">
    <vt:lpwstr>Gamze.Kara@d-teknoloji.com.tr</vt:lpwstr>
  </property>
  <property fmtid="{D5CDD505-2E9C-101B-9397-08002B2CF9AE}" pid="6" name="MSIP_Label_3e2a212a-91ba-4e9e-8105-81c5ca50a31d_SetDate">
    <vt:lpwstr>2020-07-17T15:43:40.0309741Z</vt:lpwstr>
  </property>
  <property fmtid="{D5CDD505-2E9C-101B-9397-08002B2CF9AE}" pid="7" name="MSIP_Label_3e2a212a-91ba-4e9e-8105-81c5ca50a31d_Name">
    <vt:lpwstr>Dahili Kullanım</vt:lpwstr>
  </property>
  <property fmtid="{D5CDD505-2E9C-101B-9397-08002B2CF9AE}" pid="8" name="MSIP_Label_3e2a212a-91ba-4e9e-8105-81c5ca50a31d_Application">
    <vt:lpwstr>Microsoft Azure Information Protection</vt:lpwstr>
  </property>
  <property fmtid="{D5CDD505-2E9C-101B-9397-08002B2CF9AE}" pid="9" name="MSIP_Label_3e2a212a-91ba-4e9e-8105-81c5ca50a31d_ActionId">
    <vt:lpwstr>3255bfe3-56dc-4be9-9951-4cc2c3b416fc</vt:lpwstr>
  </property>
  <property fmtid="{D5CDD505-2E9C-101B-9397-08002B2CF9AE}" pid="10" name="MSIP_Label_3e2a212a-91ba-4e9e-8105-81c5ca50a31d_Extended_MSFT_Method">
    <vt:lpwstr>Automatic</vt:lpwstr>
  </property>
  <property fmtid="{D5CDD505-2E9C-101B-9397-08002B2CF9AE}" pid="11" name="Sensitivity">
    <vt:lpwstr>Dahili Kullanım</vt:lpwstr>
  </property>
</Properties>
</file>