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92" autoAdjust="0"/>
  </p:normalViewPr>
  <p:slideViewPr>
    <p:cSldViewPr>
      <p:cViewPr varScale="1">
        <p:scale>
          <a:sx n="70" d="100"/>
          <a:sy n="70" d="100"/>
        </p:scale>
        <p:origin x="-153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11/11/2017</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Opoib-Q_UG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PANZER17</a:t>
            </a:r>
            <a:endParaRPr lang="tr-TR" dirty="0"/>
          </a:p>
        </p:txBody>
      </p:sp>
      <p:sp>
        <p:nvSpPr>
          <p:cNvPr id="3" name="Subtitle 2"/>
          <p:cNvSpPr>
            <a:spLocks noGrp="1"/>
          </p:cNvSpPr>
          <p:nvPr>
            <p:ph type="subTitle" idx="1"/>
          </p:nvPr>
        </p:nvSpPr>
        <p:spPr/>
        <p:txBody>
          <a:bodyPr/>
          <a:lstStyle/>
          <a:p>
            <a:r>
              <a:rPr lang="tr-TR" dirty="0" smtClean="0"/>
              <a:t>Prepared by: Group 2c</a:t>
            </a:r>
          </a:p>
          <a:p>
            <a:endParaRPr lang="tr-TR" dirty="0" smtClean="0"/>
          </a:p>
          <a:p>
            <a:endParaRPr lang="tr-TR" dirty="0" smtClean="0"/>
          </a:p>
          <a:p>
            <a:endParaRPr lang="tr-TR" dirty="0"/>
          </a:p>
        </p:txBody>
      </p:sp>
    </p:spTree>
    <p:extLst>
      <p:ext uri="{BB962C8B-B14F-4D97-AF65-F5344CB8AC3E}">
        <p14:creationId xmlns:p14="http://schemas.microsoft.com/office/powerpoint/2010/main" val="2149745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Overview of the game</a:t>
            </a:r>
            <a:endParaRPr lang="tr-TR" dirty="0"/>
          </a:p>
        </p:txBody>
      </p:sp>
      <p:sp>
        <p:nvSpPr>
          <p:cNvPr id="3" name="Content Placeholder 2"/>
          <p:cNvSpPr>
            <a:spLocks noGrp="1"/>
          </p:cNvSpPr>
          <p:nvPr>
            <p:ph idx="1"/>
          </p:nvPr>
        </p:nvSpPr>
        <p:spPr>
          <a:xfrm>
            <a:off x="609600" y="1143000"/>
            <a:ext cx="7520940" cy="3579849"/>
          </a:xfrm>
        </p:spPr>
        <p:txBody>
          <a:bodyPr>
            <a:normAutofit lnSpcReduction="10000"/>
          </a:bodyPr>
          <a:lstStyle/>
          <a:p>
            <a:pPr algn="just">
              <a:lnSpc>
                <a:spcPct val="150000"/>
              </a:lnSpc>
            </a:pPr>
            <a:r>
              <a:rPr lang="tr-TR" b="0" dirty="0" smtClean="0"/>
              <a:t>		</a:t>
            </a:r>
            <a:r>
              <a:rPr lang="en-US" b="0" dirty="0" smtClean="0"/>
              <a:t>Named PANZER</a:t>
            </a:r>
            <a:r>
              <a:rPr lang="tr-TR" b="0" dirty="0" smtClean="0"/>
              <a:t>1</a:t>
            </a:r>
            <a:r>
              <a:rPr lang="en-US" b="0" dirty="0" smtClean="0"/>
              <a:t>7</a:t>
            </a:r>
            <a:r>
              <a:rPr lang="en-US" b="0" dirty="0"/>
              <a:t>, the game is </a:t>
            </a:r>
            <a:r>
              <a:rPr lang="en-US" b="0" dirty="0" smtClean="0"/>
              <a:t>based </a:t>
            </a:r>
            <a:r>
              <a:rPr lang="en-US" b="0" dirty="0"/>
              <a:t>on the old </a:t>
            </a:r>
            <a:r>
              <a:rPr lang="en-US" b="0" dirty="0">
                <a:hlinkClick r:id="rId2"/>
              </a:rPr>
              <a:t>TANK 1990</a:t>
            </a:r>
            <a:r>
              <a:rPr lang="en-US" b="0" dirty="0"/>
              <a:t> </a:t>
            </a:r>
            <a:r>
              <a:rPr lang="en-US" b="0" dirty="0" smtClean="0"/>
              <a:t>arcade</a:t>
            </a:r>
            <a:r>
              <a:rPr lang="tr-TR" b="0" dirty="0" smtClean="0"/>
              <a:t> </a:t>
            </a:r>
            <a:r>
              <a:rPr lang="en-US" b="0" dirty="0" err="1" smtClean="0"/>
              <a:t>game.The</a:t>
            </a:r>
            <a:r>
              <a:rPr lang="en-US" b="0" dirty="0" smtClean="0"/>
              <a:t> </a:t>
            </a:r>
            <a:r>
              <a:rPr lang="en-US" b="0" dirty="0"/>
              <a:t>game starts with the top view of the map and tanks. Tanks will move in four directions, up, down, right and left. Tanks' first position will be generated randomly. The main purpose of this game is to protect the castle from getting destroyed by the enemies. If castle is shot by an enemy, the game ends and the enemy wins. Enemy's and user's tanks will be different in </a:t>
            </a:r>
            <a:r>
              <a:rPr lang="en-US" b="0" dirty="0" err="1"/>
              <a:t>colour</a:t>
            </a:r>
            <a:r>
              <a:rPr lang="en-US" b="0" dirty="0"/>
              <a:t>. The user, may move his/her tank all around the map and can shoot missiles as well. The user gains points based on enemy tanks destroyed throughout the </a:t>
            </a:r>
            <a:r>
              <a:rPr lang="en-US" b="0" dirty="0" err="1"/>
              <a:t>game.If</a:t>
            </a:r>
            <a:r>
              <a:rPr lang="en-US" b="0" dirty="0"/>
              <a:t> the user manages to destroy all of the enemies, stage will be cleared. The player loses the game if shot by an enemy's tank three times.</a:t>
            </a:r>
            <a:endParaRPr lang="tr-TR" dirty="0"/>
          </a:p>
        </p:txBody>
      </p:sp>
    </p:spTree>
    <p:extLst>
      <p:ext uri="{BB962C8B-B14F-4D97-AF65-F5344CB8AC3E}">
        <p14:creationId xmlns:p14="http://schemas.microsoft.com/office/powerpoint/2010/main" val="298619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USE CASE(Expected)</a:t>
            </a:r>
            <a:endParaRPr lang="tr-TR" dirty="0"/>
          </a:p>
        </p:txBody>
      </p:sp>
      <p:pic>
        <p:nvPicPr>
          <p:cNvPr id="1026" name="Picture 2" descr="D:\Users\pinar.bayata-ug\Desktop\New folder\Ası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7835"/>
            <a:ext cx="9144000" cy="535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39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USE CASE DUE TO COMPLETION OF WORK</a:t>
            </a:r>
            <a:endParaRPr lang="tr-TR" dirty="0"/>
          </a:p>
        </p:txBody>
      </p:sp>
      <p:pic>
        <p:nvPicPr>
          <p:cNvPr id="2050" name="Picture 2" descr="D:\Users\pinar.bayata-ug\Desktop\New folder\Untitl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144000" cy="444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58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IDENTIFIED PROBLEMS AND ADDITIONS</a:t>
            </a:r>
            <a:endParaRPr lang="tr-TR" dirty="0"/>
          </a:p>
        </p:txBody>
      </p:sp>
      <p:sp>
        <p:nvSpPr>
          <p:cNvPr id="3" name="Content Placeholder 2"/>
          <p:cNvSpPr>
            <a:spLocks noGrp="1"/>
          </p:cNvSpPr>
          <p:nvPr>
            <p:ph idx="1"/>
          </p:nvPr>
        </p:nvSpPr>
        <p:spPr>
          <a:xfrm>
            <a:off x="762000" y="1219200"/>
            <a:ext cx="7581900" cy="3689877"/>
          </a:xfrm>
        </p:spPr>
        <p:txBody>
          <a:bodyPr>
            <a:normAutofit fontScale="92500" lnSpcReduction="20000"/>
          </a:bodyPr>
          <a:lstStyle/>
          <a:p>
            <a:pPr>
              <a:buFont typeface="Arial" pitchFamily="34" charset="0"/>
              <a:buChar char="•"/>
            </a:pPr>
            <a:r>
              <a:rPr lang="tr-TR" b="0" dirty="0" smtClean="0"/>
              <a:t>Main Menu needed to be initialized  by Main Class. So we created an additional class by Main Class.</a:t>
            </a:r>
          </a:p>
          <a:p>
            <a:pPr lvl="0">
              <a:buFont typeface="Arial" pitchFamily="34" charset="0"/>
              <a:buChar char="•"/>
            </a:pPr>
            <a:r>
              <a:rPr lang="tr-TR" dirty="0"/>
              <a:t>Speed(Additional Feature</a:t>
            </a:r>
            <a:r>
              <a:rPr lang="tr-TR" dirty="0" smtClean="0"/>
              <a:t>):</a:t>
            </a:r>
          </a:p>
          <a:p>
            <a:pPr marL="0" indent="0"/>
            <a:r>
              <a:rPr lang="tr-TR" dirty="0"/>
              <a:t> </a:t>
            </a:r>
            <a:r>
              <a:rPr lang="tr-TR" dirty="0" smtClean="0"/>
              <a:t>      </a:t>
            </a:r>
            <a:r>
              <a:rPr lang="tr-TR" b="0" dirty="0" smtClean="0"/>
              <a:t>We </a:t>
            </a:r>
            <a:r>
              <a:rPr lang="tr-TR" b="0" dirty="0"/>
              <a:t>decided during the implementation that the speed will increase if playerTank </a:t>
            </a:r>
            <a:r>
              <a:rPr lang="tr-TR" b="0" dirty="0" smtClean="0"/>
              <a:t>              reaches </a:t>
            </a:r>
            <a:r>
              <a:rPr lang="tr-TR" b="0" dirty="0"/>
              <a:t>to a bonus such as the speed will increase if playerTank gets a speed bonus.</a:t>
            </a:r>
          </a:p>
          <a:p>
            <a:pPr>
              <a:buFont typeface="Wingdings" pitchFamily="2" charset="2"/>
              <a:buChar char="§"/>
            </a:pPr>
            <a:r>
              <a:rPr lang="tr-TR" dirty="0"/>
              <a:t>Tank Class</a:t>
            </a:r>
          </a:p>
          <a:p>
            <a:pPr marL="237744" lvl="2" indent="0">
              <a:buNone/>
            </a:pPr>
            <a:r>
              <a:rPr lang="tr-TR" dirty="0" smtClean="0"/>
              <a:t>We </a:t>
            </a:r>
            <a:r>
              <a:rPr lang="tr-TR" dirty="0"/>
              <a:t>divided the </a:t>
            </a:r>
            <a:r>
              <a:rPr lang="tr-TR" dirty="0" smtClean="0"/>
              <a:t>method moveUp() </a:t>
            </a:r>
            <a:r>
              <a:rPr lang="tr-TR" dirty="0"/>
              <a:t>into four parts such as moveLeft(), moveRight(), moveDown() and move Up</a:t>
            </a:r>
            <a:r>
              <a:rPr lang="tr-TR" dirty="0" smtClean="0"/>
              <a:t>().</a:t>
            </a:r>
            <a:endParaRPr lang="tr-TR" dirty="0"/>
          </a:p>
          <a:p>
            <a:pPr lvl="0">
              <a:buFont typeface="Arial" pitchFamily="34" charset="0"/>
              <a:buChar char="•"/>
            </a:pPr>
            <a:r>
              <a:rPr lang="tr-TR" dirty="0"/>
              <a:t>JavaFX</a:t>
            </a:r>
          </a:p>
          <a:p>
            <a:r>
              <a:rPr lang="tr-TR" dirty="0" smtClean="0"/>
              <a:t>	 </a:t>
            </a:r>
            <a:r>
              <a:rPr lang="tr-TR" b="0" dirty="0" smtClean="0"/>
              <a:t>We </a:t>
            </a:r>
            <a:r>
              <a:rPr lang="tr-TR" b="0" dirty="0"/>
              <a:t>used JavaFX  to replace swing as the standard GUI library for JavaSE</a:t>
            </a:r>
            <a:r>
              <a:rPr lang="tr-TR" b="0" dirty="0" smtClean="0"/>
              <a:t>.</a:t>
            </a:r>
          </a:p>
          <a:p>
            <a:pPr lvl="0">
              <a:buFont typeface="Arial" pitchFamily="34" charset="0"/>
              <a:buChar char="•"/>
            </a:pPr>
            <a:r>
              <a:rPr lang="tr-TR" dirty="0"/>
              <a:t>Buttons </a:t>
            </a:r>
          </a:p>
          <a:p>
            <a:r>
              <a:rPr lang="tr-TR" b="0" dirty="0" smtClean="0"/>
              <a:t>	We </a:t>
            </a:r>
            <a:r>
              <a:rPr lang="tr-TR" b="0" dirty="0"/>
              <a:t>changed our buttons in order to implement it easily. The buttons are ‘A’ for the left direction, ‘S’ fort he down direction, ‘D’ fort he right direction and ‘W’ for the up direction.</a:t>
            </a:r>
          </a:p>
          <a:p>
            <a:pPr>
              <a:buFont typeface="Arial" pitchFamily="34" charset="0"/>
              <a:buChar char="•"/>
            </a:pPr>
            <a:endParaRPr lang="tr-TR" b="0" dirty="0"/>
          </a:p>
          <a:p>
            <a:pPr>
              <a:buFont typeface="Arial" pitchFamily="34" charset="0"/>
              <a:buChar char="•"/>
            </a:pPr>
            <a:endParaRPr lang="tr-TR" dirty="0"/>
          </a:p>
        </p:txBody>
      </p:sp>
    </p:spTree>
    <p:extLst>
      <p:ext uri="{BB962C8B-B14F-4D97-AF65-F5344CB8AC3E}">
        <p14:creationId xmlns:p14="http://schemas.microsoft.com/office/powerpoint/2010/main" val="90390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TEAM WORK</a:t>
            </a:r>
            <a:r>
              <a:rPr lang="tr-TR" dirty="0" smtClean="0"/>
              <a:t/>
            </a:r>
            <a:br>
              <a:rPr lang="tr-TR" dirty="0" smtClean="0"/>
            </a:br>
            <a:endParaRPr lang="tr-TR" dirty="0"/>
          </a:p>
        </p:txBody>
      </p:sp>
      <p:sp>
        <p:nvSpPr>
          <p:cNvPr id="3" name="Content Placeholder 2"/>
          <p:cNvSpPr>
            <a:spLocks noGrp="1"/>
          </p:cNvSpPr>
          <p:nvPr>
            <p:ph idx="1"/>
          </p:nvPr>
        </p:nvSpPr>
        <p:spPr>
          <a:xfrm>
            <a:off x="685800" y="1066800"/>
            <a:ext cx="7520940" cy="3579849"/>
          </a:xfrm>
        </p:spPr>
        <p:txBody>
          <a:bodyPr/>
          <a:lstStyle/>
          <a:p>
            <a:r>
              <a:rPr lang="tr-TR" b="0" dirty="0" smtClean="0"/>
              <a:t>We divided the implementation in four parts. The user interface subsystem belongs to</a:t>
            </a:r>
          </a:p>
          <a:p>
            <a:r>
              <a:rPr lang="tr-TR" b="0" dirty="0" smtClean="0"/>
              <a:t>Ndriçim Rrapi, while Burak got the implementation of the Map and the classes inherit</a:t>
            </a:r>
          </a:p>
          <a:p>
            <a:r>
              <a:rPr lang="tr-TR" b="0" dirty="0" smtClean="0"/>
              <a:t>from Map.  Ferhat Serdar was responsible for the bonus implementation, which is not </a:t>
            </a:r>
          </a:p>
          <a:p>
            <a:r>
              <a:rPr lang="tr-TR" b="0" dirty="0" smtClean="0"/>
              <a:t>done by him . Lastly, Pınar got the bullet part .  During the implementation, everyone </a:t>
            </a:r>
          </a:p>
          <a:p>
            <a:r>
              <a:rPr lang="tr-TR" b="0" dirty="0" smtClean="0"/>
              <a:t>encountered with problems and discussed these with each other. If one part could </a:t>
            </a:r>
          </a:p>
          <a:p>
            <a:r>
              <a:rPr lang="tr-TR" b="0" dirty="0" smtClean="0"/>
              <a:t>not done by someone else, other partner did that.  We should work more </a:t>
            </a:r>
          </a:p>
          <a:p>
            <a:r>
              <a:rPr lang="tr-TR" b="0" dirty="0" smtClean="0"/>
              <a:t>synchronizely and we should manage time.</a:t>
            </a:r>
          </a:p>
        </p:txBody>
      </p:sp>
    </p:spTree>
    <p:extLst>
      <p:ext uri="{BB962C8B-B14F-4D97-AF65-F5344CB8AC3E}">
        <p14:creationId xmlns:p14="http://schemas.microsoft.com/office/powerpoint/2010/main" val="23451107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78</TotalTime>
  <Words>200</Words>
  <Application>Microsoft Office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Angles</vt:lpstr>
      <vt:lpstr>PANZER17</vt:lpstr>
      <vt:lpstr>Overview of the game</vt:lpstr>
      <vt:lpstr>USE CASE(Expected)</vt:lpstr>
      <vt:lpstr>USE CASE DUE TO COMPLETION OF WORK</vt:lpstr>
      <vt:lpstr>IDENTIFIED PROBLEMS AND ADDITIONS</vt:lpstr>
      <vt:lpstr>TEAM WORK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PANZER</dc:title>
  <dc:creator>Pinar Bayata</dc:creator>
  <cp:lastModifiedBy>Pinar Bayata</cp:lastModifiedBy>
  <cp:revision>6</cp:revision>
  <dcterms:created xsi:type="dcterms:W3CDTF">2006-08-16T00:00:00Z</dcterms:created>
  <dcterms:modified xsi:type="dcterms:W3CDTF">2017-11-11T10:57:53Z</dcterms:modified>
</cp:coreProperties>
</file>