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4" r:id="rId5"/>
    <p:sldId id="259" r:id="rId6"/>
    <p:sldId id="265" r:id="rId7"/>
    <p:sldId id="266" r:id="rId8"/>
    <p:sldId id="260" r:id="rId9"/>
    <p:sldId id="267" r:id="rId10"/>
    <p:sldId id="268" r:id="rId11"/>
    <p:sldId id="269" r:id="rId12"/>
    <p:sldId id="270" r:id="rId13"/>
    <p:sldId id="261" r:id="rId14"/>
    <p:sldId id="262" r:id="rId15"/>
    <p:sldId id="271" r:id="rId16"/>
    <p:sldId id="272" r:id="rId17"/>
    <p:sldId id="273" r:id="rId18"/>
    <p:sldId id="274" r:id="rId19"/>
    <p:sldId id="275" r:id="rId20"/>
    <p:sldId id="276" r:id="rId21"/>
    <p:sldId id="26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F31D3-DDAB-4106-BC48-57BDD7B769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tr-TR"/>
        </a:p>
      </dgm:t>
    </dgm:pt>
    <dgm:pt modelId="{29274A65-ABE7-4F09-9777-A4EF737A88C1}">
      <dgm:prSet/>
      <dgm:spPr/>
      <dgm:t>
        <a:bodyPr/>
        <a:lstStyle/>
        <a:p>
          <a:r>
            <a:rPr lang="en-US" dirty="0">
              <a:latin typeface="Times New Roman" panose="02020603050405020304" pitchFamily="18" charset="0"/>
              <a:cs typeface="Times New Roman" panose="02020603050405020304" pitchFamily="18" charset="0"/>
            </a:rPr>
            <a:t>1. Data collection </a:t>
          </a:r>
          <a:endParaRPr lang="tr-TR" dirty="0"/>
        </a:p>
      </dgm:t>
    </dgm:pt>
    <dgm:pt modelId="{57A67FA1-184F-4F40-BF43-C17864D31F84}" type="parTrans" cxnId="{2AC0BA11-3728-4EC8-93C0-D7CA31B5C330}">
      <dgm:prSet/>
      <dgm:spPr/>
      <dgm:t>
        <a:bodyPr/>
        <a:lstStyle/>
        <a:p>
          <a:endParaRPr lang="tr-TR"/>
        </a:p>
      </dgm:t>
    </dgm:pt>
    <dgm:pt modelId="{C9A8D5D1-B7D0-40D5-9F26-5F005D640627}" type="sibTrans" cxnId="{2AC0BA11-3728-4EC8-93C0-D7CA31B5C330}">
      <dgm:prSet/>
      <dgm:spPr/>
      <dgm:t>
        <a:bodyPr/>
        <a:lstStyle/>
        <a:p>
          <a:endParaRPr lang="tr-TR"/>
        </a:p>
      </dgm:t>
    </dgm:pt>
    <dgm:pt modelId="{DC4F1CFE-199E-41CC-8D54-5DBE8BD81F21}">
      <dgm:prSet/>
      <dgm:spPr/>
      <dgm:t>
        <a:bodyPr/>
        <a:lstStyle/>
        <a:p>
          <a:r>
            <a:rPr lang="en-US" dirty="0">
              <a:latin typeface="Times New Roman" panose="02020603050405020304" pitchFamily="18" charset="0"/>
              <a:cs typeface="Times New Roman" panose="02020603050405020304" pitchFamily="18" charset="0"/>
            </a:rPr>
            <a:t>2. Data preparation</a:t>
          </a:r>
        </a:p>
      </dgm:t>
    </dgm:pt>
    <dgm:pt modelId="{7626FFAC-CF56-4B49-B65B-BB2B99901F6A}" type="parTrans" cxnId="{9CB06966-B1F3-441D-8ED2-F8D102819494}">
      <dgm:prSet/>
      <dgm:spPr/>
      <dgm:t>
        <a:bodyPr/>
        <a:lstStyle/>
        <a:p>
          <a:endParaRPr lang="tr-TR"/>
        </a:p>
      </dgm:t>
    </dgm:pt>
    <dgm:pt modelId="{54076E36-B3A0-4B41-9F9B-2C63FFA102F6}" type="sibTrans" cxnId="{9CB06966-B1F3-441D-8ED2-F8D102819494}">
      <dgm:prSet/>
      <dgm:spPr/>
      <dgm:t>
        <a:bodyPr/>
        <a:lstStyle/>
        <a:p>
          <a:endParaRPr lang="tr-TR"/>
        </a:p>
      </dgm:t>
    </dgm:pt>
    <dgm:pt modelId="{9EA0EB28-2BFB-4AD7-99C2-D0C63505A34F}">
      <dgm:prSet/>
      <dgm:spPr/>
      <dgm:t>
        <a:bodyPr/>
        <a:lstStyle/>
        <a:p>
          <a:r>
            <a:rPr lang="en-US" dirty="0">
              <a:latin typeface="Times New Roman" panose="02020603050405020304" pitchFamily="18" charset="0"/>
              <a:cs typeface="Times New Roman" panose="02020603050405020304" pitchFamily="18" charset="0"/>
            </a:rPr>
            <a:t>3. Descriptive analysis</a:t>
          </a:r>
        </a:p>
      </dgm:t>
    </dgm:pt>
    <dgm:pt modelId="{6AC87B18-DE0E-4139-AB17-B2692A53BA40}" type="parTrans" cxnId="{1CC33CF4-B7A6-4D24-ABDD-90F63C60B50C}">
      <dgm:prSet/>
      <dgm:spPr/>
      <dgm:t>
        <a:bodyPr/>
        <a:lstStyle/>
        <a:p>
          <a:endParaRPr lang="tr-TR"/>
        </a:p>
      </dgm:t>
    </dgm:pt>
    <dgm:pt modelId="{762DA7CB-037B-487D-81B0-6D07A511EA80}" type="sibTrans" cxnId="{1CC33CF4-B7A6-4D24-ABDD-90F63C60B50C}">
      <dgm:prSet/>
      <dgm:spPr/>
      <dgm:t>
        <a:bodyPr/>
        <a:lstStyle/>
        <a:p>
          <a:endParaRPr lang="tr-TR"/>
        </a:p>
      </dgm:t>
    </dgm:pt>
    <dgm:pt modelId="{E1219CDE-7C18-46AD-911B-CF83478203F9}">
      <dgm:prSet/>
      <dgm:spPr/>
      <dgm:t>
        <a:bodyPr/>
        <a:lstStyle/>
        <a:p>
          <a:r>
            <a:rPr lang="en-US" dirty="0">
              <a:latin typeface="Times New Roman" panose="02020603050405020304" pitchFamily="18" charset="0"/>
              <a:cs typeface="Times New Roman" panose="02020603050405020304" pitchFamily="18" charset="0"/>
            </a:rPr>
            <a:t>4. Hypothesis testing</a:t>
          </a:r>
        </a:p>
      </dgm:t>
    </dgm:pt>
    <dgm:pt modelId="{B808BE00-C18D-4AB8-AB12-BA696C798D9C}" type="parTrans" cxnId="{019A9CAE-68BF-4F17-BBD5-57B948065414}">
      <dgm:prSet/>
      <dgm:spPr/>
      <dgm:t>
        <a:bodyPr/>
        <a:lstStyle/>
        <a:p>
          <a:endParaRPr lang="tr-TR"/>
        </a:p>
      </dgm:t>
    </dgm:pt>
    <dgm:pt modelId="{E54EFAFB-ED3C-443B-BD83-545129C9DA23}" type="sibTrans" cxnId="{019A9CAE-68BF-4F17-BBD5-57B948065414}">
      <dgm:prSet/>
      <dgm:spPr/>
      <dgm:t>
        <a:bodyPr/>
        <a:lstStyle/>
        <a:p>
          <a:endParaRPr lang="tr-TR"/>
        </a:p>
      </dgm:t>
    </dgm:pt>
    <dgm:pt modelId="{7E0A05C9-51DC-4BA7-8D16-F2E7878C208F}">
      <dgm:prSet/>
      <dgm:spPr/>
      <dgm:t>
        <a:bodyPr/>
        <a:lstStyle/>
        <a:p>
          <a:r>
            <a:rPr lang="en-US" dirty="0">
              <a:latin typeface="Times New Roman" panose="02020603050405020304" pitchFamily="18" charset="0"/>
              <a:cs typeface="Times New Roman" panose="02020603050405020304" pitchFamily="18" charset="0"/>
            </a:rPr>
            <a:t>5. Predictive modeling</a:t>
          </a:r>
        </a:p>
      </dgm:t>
    </dgm:pt>
    <dgm:pt modelId="{43A877F3-107E-4AD3-A531-0F7EEC9ABEF4}" type="parTrans" cxnId="{89B04710-36A8-446F-ACD0-FB870E1BD1CD}">
      <dgm:prSet/>
      <dgm:spPr/>
      <dgm:t>
        <a:bodyPr/>
        <a:lstStyle/>
        <a:p>
          <a:endParaRPr lang="tr-TR"/>
        </a:p>
      </dgm:t>
    </dgm:pt>
    <dgm:pt modelId="{E87B7A0F-2B7B-4E88-BF46-21E50C2ABB7B}" type="sibTrans" cxnId="{89B04710-36A8-446F-ACD0-FB870E1BD1CD}">
      <dgm:prSet/>
      <dgm:spPr/>
      <dgm:t>
        <a:bodyPr/>
        <a:lstStyle/>
        <a:p>
          <a:endParaRPr lang="tr-TR"/>
        </a:p>
      </dgm:t>
    </dgm:pt>
    <dgm:pt modelId="{4BE72729-26B2-4C62-A9E8-56FE56D34337}">
      <dgm:prSet/>
      <dgm:spPr/>
      <dgm:t>
        <a:bodyPr/>
        <a:lstStyle/>
        <a:p>
          <a:r>
            <a:rPr lang="en-US" dirty="0">
              <a:latin typeface="Times New Roman" panose="02020603050405020304" pitchFamily="18" charset="0"/>
              <a:cs typeface="Times New Roman" panose="02020603050405020304" pitchFamily="18" charset="0"/>
            </a:rPr>
            <a:t>6. Result interpretation</a:t>
          </a:r>
        </a:p>
      </dgm:t>
    </dgm:pt>
    <dgm:pt modelId="{6CF7B0FD-09CC-4412-BCDE-B3B6AAB43A64}" type="parTrans" cxnId="{2270F707-2A03-4517-B44D-1005584B82A6}">
      <dgm:prSet/>
      <dgm:spPr/>
      <dgm:t>
        <a:bodyPr/>
        <a:lstStyle/>
        <a:p>
          <a:endParaRPr lang="tr-TR"/>
        </a:p>
      </dgm:t>
    </dgm:pt>
    <dgm:pt modelId="{A031870C-BAB5-415A-9140-4D07FC632761}" type="sibTrans" cxnId="{2270F707-2A03-4517-B44D-1005584B82A6}">
      <dgm:prSet/>
      <dgm:spPr/>
      <dgm:t>
        <a:bodyPr/>
        <a:lstStyle/>
        <a:p>
          <a:endParaRPr lang="tr-TR"/>
        </a:p>
      </dgm:t>
    </dgm:pt>
    <dgm:pt modelId="{4383EBDA-D0DC-4A26-BFEF-B193B03E8E3B}" type="pres">
      <dgm:prSet presAssocID="{10BF31D3-DDAB-4106-BC48-57BDD7B769D6}" presName="linear" presStyleCnt="0">
        <dgm:presLayoutVars>
          <dgm:animLvl val="lvl"/>
          <dgm:resizeHandles val="exact"/>
        </dgm:presLayoutVars>
      </dgm:prSet>
      <dgm:spPr/>
    </dgm:pt>
    <dgm:pt modelId="{2CAE7C2D-7EA8-4FA6-86B0-F30D2C93055C}" type="pres">
      <dgm:prSet presAssocID="{29274A65-ABE7-4F09-9777-A4EF737A88C1}" presName="parentText" presStyleLbl="node1" presStyleIdx="0" presStyleCnt="6" custScaleY="100699" custLinFactNeighborY="-29063">
        <dgm:presLayoutVars>
          <dgm:chMax val="0"/>
          <dgm:bulletEnabled val="1"/>
        </dgm:presLayoutVars>
      </dgm:prSet>
      <dgm:spPr/>
    </dgm:pt>
    <dgm:pt modelId="{36A21BAC-592A-44C1-BC7A-2ED56F9CC89F}" type="pres">
      <dgm:prSet presAssocID="{C9A8D5D1-B7D0-40D5-9F26-5F005D640627}" presName="spacer" presStyleCnt="0"/>
      <dgm:spPr/>
    </dgm:pt>
    <dgm:pt modelId="{0C85FC7A-6901-4D9D-9213-F88CCAA9BCEC}" type="pres">
      <dgm:prSet presAssocID="{DC4F1CFE-199E-41CC-8D54-5DBE8BD81F21}" presName="parentText" presStyleLbl="node1" presStyleIdx="1" presStyleCnt="6">
        <dgm:presLayoutVars>
          <dgm:chMax val="0"/>
          <dgm:bulletEnabled val="1"/>
        </dgm:presLayoutVars>
      </dgm:prSet>
      <dgm:spPr/>
    </dgm:pt>
    <dgm:pt modelId="{34BA0FC6-2A39-40D5-9A7A-128E507D5C58}" type="pres">
      <dgm:prSet presAssocID="{54076E36-B3A0-4B41-9F9B-2C63FFA102F6}" presName="spacer" presStyleCnt="0"/>
      <dgm:spPr/>
    </dgm:pt>
    <dgm:pt modelId="{D7D94004-9ECE-4756-8F28-E37152F6B3FA}" type="pres">
      <dgm:prSet presAssocID="{9EA0EB28-2BFB-4AD7-99C2-D0C63505A34F}" presName="parentText" presStyleLbl="node1" presStyleIdx="2" presStyleCnt="6">
        <dgm:presLayoutVars>
          <dgm:chMax val="0"/>
          <dgm:bulletEnabled val="1"/>
        </dgm:presLayoutVars>
      </dgm:prSet>
      <dgm:spPr/>
    </dgm:pt>
    <dgm:pt modelId="{084B47E3-04E7-4B60-A934-B2FD47A580A7}" type="pres">
      <dgm:prSet presAssocID="{762DA7CB-037B-487D-81B0-6D07A511EA80}" presName="spacer" presStyleCnt="0"/>
      <dgm:spPr/>
    </dgm:pt>
    <dgm:pt modelId="{7AFF3F2C-DF70-44A8-8477-80BCA1C664A1}" type="pres">
      <dgm:prSet presAssocID="{E1219CDE-7C18-46AD-911B-CF83478203F9}" presName="parentText" presStyleLbl="node1" presStyleIdx="3" presStyleCnt="6">
        <dgm:presLayoutVars>
          <dgm:chMax val="0"/>
          <dgm:bulletEnabled val="1"/>
        </dgm:presLayoutVars>
      </dgm:prSet>
      <dgm:spPr/>
    </dgm:pt>
    <dgm:pt modelId="{3D3C3162-2C28-4C7C-97BA-9F1A59D13EB9}" type="pres">
      <dgm:prSet presAssocID="{E54EFAFB-ED3C-443B-BD83-545129C9DA23}" presName="spacer" presStyleCnt="0"/>
      <dgm:spPr/>
    </dgm:pt>
    <dgm:pt modelId="{DE3EC061-800D-4884-A07C-E93B25752225}" type="pres">
      <dgm:prSet presAssocID="{7E0A05C9-51DC-4BA7-8D16-F2E7878C208F}" presName="parentText" presStyleLbl="node1" presStyleIdx="4" presStyleCnt="6">
        <dgm:presLayoutVars>
          <dgm:chMax val="0"/>
          <dgm:bulletEnabled val="1"/>
        </dgm:presLayoutVars>
      </dgm:prSet>
      <dgm:spPr/>
    </dgm:pt>
    <dgm:pt modelId="{06909ADD-E2F0-4213-AA1E-65E8FAB79CA4}" type="pres">
      <dgm:prSet presAssocID="{E87B7A0F-2B7B-4E88-BF46-21E50C2ABB7B}" presName="spacer" presStyleCnt="0"/>
      <dgm:spPr/>
    </dgm:pt>
    <dgm:pt modelId="{F642694D-B9E4-4B71-962B-14C9F6654DF6}" type="pres">
      <dgm:prSet presAssocID="{4BE72729-26B2-4C62-A9E8-56FE56D34337}" presName="parentText" presStyleLbl="node1" presStyleIdx="5" presStyleCnt="6">
        <dgm:presLayoutVars>
          <dgm:chMax val="0"/>
          <dgm:bulletEnabled val="1"/>
        </dgm:presLayoutVars>
      </dgm:prSet>
      <dgm:spPr/>
    </dgm:pt>
  </dgm:ptLst>
  <dgm:cxnLst>
    <dgm:cxn modelId="{2270F707-2A03-4517-B44D-1005584B82A6}" srcId="{10BF31D3-DDAB-4106-BC48-57BDD7B769D6}" destId="{4BE72729-26B2-4C62-A9E8-56FE56D34337}" srcOrd="5" destOrd="0" parTransId="{6CF7B0FD-09CC-4412-BCDE-B3B6AAB43A64}" sibTransId="{A031870C-BAB5-415A-9140-4D07FC632761}"/>
    <dgm:cxn modelId="{89B04710-36A8-446F-ACD0-FB870E1BD1CD}" srcId="{10BF31D3-DDAB-4106-BC48-57BDD7B769D6}" destId="{7E0A05C9-51DC-4BA7-8D16-F2E7878C208F}" srcOrd="4" destOrd="0" parTransId="{43A877F3-107E-4AD3-A531-0F7EEC9ABEF4}" sibTransId="{E87B7A0F-2B7B-4E88-BF46-21E50C2ABB7B}"/>
    <dgm:cxn modelId="{2AC0BA11-3728-4EC8-93C0-D7CA31B5C330}" srcId="{10BF31D3-DDAB-4106-BC48-57BDD7B769D6}" destId="{29274A65-ABE7-4F09-9777-A4EF737A88C1}" srcOrd="0" destOrd="0" parTransId="{57A67FA1-184F-4F40-BF43-C17864D31F84}" sibTransId="{C9A8D5D1-B7D0-40D5-9F26-5F005D640627}"/>
    <dgm:cxn modelId="{1847BC2C-61E7-4E29-A945-02808586750A}" type="presOf" srcId="{DC4F1CFE-199E-41CC-8D54-5DBE8BD81F21}" destId="{0C85FC7A-6901-4D9D-9213-F88CCAA9BCEC}" srcOrd="0" destOrd="0" presId="urn:microsoft.com/office/officeart/2005/8/layout/vList2"/>
    <dgm:cxn modelId="{9CB06966-B1F3-441D-8ED2-F8D102819494}" srcId="{10BF31D3-DDAB-4106-BC48-57BDD7B769D6}" destId="{DC4F1CFE-199E-41CC-8D54-5DBE8BD81F21}" srcOrd="1" destOrd="0" parTransId="{7626FFAC-CF56-4B49-B65B-BB2B99901F6A}" sibTransId="{54076E36-B3A0-4B41-9F9B-2C63FFA102F6}"/>
    <dgm:cxn modelId="{9E9A067C-68D3-4BDD-A4CD-3F61B8B4D639}" type="presOf" srcId="{9EA0EB28-2BFB-4AD7-99C2-D0C63505A34F}" destId="{D7D94004-9ECE-4756-8F28-E37152F6B3FA}" srcOrd="0" destOrd="0" presId="urn:microsoft.com/office/officeart/2005/8/layout/vList2"/>
    <dgm:cxn modelId="{300C0081-3721-47C4-BA3E-1B28D1EBA4E3}" type="presOf" srcId="{4BE72729-26B2-4C62-A9E8-56FE56D34337}" destId="{F642694D-B9E4-4B71-962B-14C9F6654DF6}" srcOrd="0" destOrd="0" presId="urn:microsoft.com/office/officeart/2005/8/layout/vList2"/>
    <dgm:cxn modelId="{9284B28D-61D5-4D02-A8C3-FF4832AC9DC7}" type="presOf" srcId="{7E0A05C9-51DC-4BA7-8D16-F2E7878C208F}" destId="{DE3EC061-800D-4884-A07C-E93B25752225}" srcOrd="0" destOrd="0" presId="urn:microsoft.com/office/officeart/2005/8/layout/vList2"/>
    <dgm:cxn modelId="{019A9CAE-68BF-4F17-BBD5-57B948065414}" srcId="{10BF31D3-DDAB-4106-BC48-57BDD7B769D6}" destId="{E1219CDE-7C18-46AD-911B-CF83478203F9}" srcOrd="3" destOrd="0" parTransId="{B808BE00-C18D-4AB8-AB12-BA696C798D9C}" sibTransId="{E54EFAFB-ED3C-443B-BD83-545129C9DA23}"/>
    <dgm:cxn modelId="{253A48CE-5FC2-4615-B0E1-A157C27EDEC9}" type="presOf" srcId="{E1219CDE-7C18-46AD-911B-CF83478203F9}" destId="{7AFF3F2C-DF70-44A8-8477-80BCA1C664A1}" srcOrd="0" destOrd="0" presId="urn:microsoft.com/office/officeart/2005/8/layout/vList2"/>
    <dgm:cxn modelId="{D938FBE3-A382-4B84-903C-33ACE909D905}" type="presOf" srcId="{10BF31D3-DDAB-4106-BC48-57BDD7B769D6}" destId="{4383EBDA-D0DC-4A26-BFEF-B193B03E8E3B}" srcOrd="0" destOrd="0" presId="urn:microsoft.com/office/officeart/2005/8/layout/vList2"/>
    <dgm:cxn modelId="{1CC33CF4-B7A6-4D24-ABDD-90F63C60B50C}" srcId="{10BF31D3-DDAB-4106-BC48-57BDD7B769D6}" destId="{9EA0EB28-2BFB-4AD7-99C2-D0C63505A34F}" srcOrd="2" destOrd="0" parTransId="{6AC87B18-DE0E-4139-AB17-B2692A53BA40}" sibTransId="{762DA7CB-037B-487D-81B0-6D07A511EA80}"/>
    <dgm:cxn modelId="{A8B64DFA-A991-4A7A-9EDC-2A6376395120}" type="presOf" srcId="{29274A65-ABE7-4F09-9777-A4EF737A88C1}" destId="{2CAE7C2D-7EA8-4FA6-86B0-F30D2C93055C}" srcOrd="0" destOrd="0" presId="urn:microsoft.com/office/officeart/2005/8/layout/vList2"/>
    <dgm:cxn modelId="{EF15C906-5208-4BCB-BFA3-59906BB14927}" type="presParOf" srcId="{4383EBDA-D0DC-4A26-BFEF-B193B03E8E3B}" destId="{2CAE7C2D-7EA8-4FA6-86B0-F30D2C93055C}" srcOrd="0" destOrd="0" presId="urn:microsoft.com/office/officeart/2005/8/layout/vList2"/>
    <dgm:cxn modelId="{F0A54A9A-0CDD-4F62-BC37-8FB84C6B5371}" type="presParOf" srcId="{4383EBDA-D0DC-4A26-BFEF-B193B03E8E3B}" destId="{36A21BAC-592A-44C1-BC7A-2ED56F9CC89F}" srcOrd="1" destOrd="0" presId="urn:microsoft.com/office/officeart/2005/8/layout/vList2"/>
    <dgm:cxn modelId="{B56750CB-A2D2-4ECB-B038-98B4DCB482B5}" type="presParOf" srcId="{4383EBDA-D0DC-4A26-BFEF-B193B03E8E3B}" destId="{0C85FC7A-6901-4D9D-9213-F88CCAA9BCEC}" srcOrd="2" destOrd="0" presId="urn:microsoft.com/office/officeart/2005/8/layout/vList2"/>
    <dgm:cxn modelId="{C762DD56-82D0-43FF-B27A-49C53633129B}" type="presParOf" srcId="{4383EBDA-D0DC-4A26-BFEF-B193B03E8E3B}" destId="{34BA0FC6-2A39-40D5-9A7A-128E507D5C58}" srcOrd="3" destOrd="0" presId="urn:microsoft.com/office/officeart/2005/8/layout/vList2"/>
    <dgm:cxn modelId="{437BF6B8-0BC7-402D-A622-EFA5023AE1D9}" type="presParOf" srcId="{4383EBDA-D0DC-4A26-BFEF-B193B03E8E3B}" destId="{D7D94004-9ECE-4756-8F28-E37152F6B3FA}" srcOrd="4" destOrd="0" presId="urn:microsoft.com/office/officeart/2005/8/layout/vList2"/>
    <dgm:cxn modelId="{2C6B206E-F344-4673-A060-6454901FAA39}" type="presParOf" srcId="{4383EBDA-D0DC-4A26-BFEF-B193B03E8E3B}" destId="{084B47E3-04E7-4B60-A934-B2FD47A580A7}" srcOrd="5" destOrd="0" presId="urn:microsoft.com/office/officeart/2005/8/layout/vList2"/>
    <dgm:cxn modelId="{608872E5-BA69-4464-971C-1D39F12C2B0A}" type="presParOf" srcId="{4383EBDA-D0DC-4A26-BFEF-B193B03E8E3B}" destId="{7AFF3F2C-DF70-44A8-8477-80BCA1C664A1}" srcOrd="6" destOrd="0" presId="urn:microsoft.com/office/officeart/2005/8/layout/vList2"/>
    <dgm:cxn modelId="{4109E470-6241-4E66-8885-471B23519FA7}" type="presParOf" srcId="{4383EBDA-D0DC-4A26-BFEF-B193B03E8E3B}" destId="{3D3C3162-2C28-4C7C-97BA-9F1A59D13EB9}" srcOrd="7" destOrd="0" presId="urn:microsoft.com/office/officeart/2005/8/layout/vList2"/>
    <dgm:cxn modelId="{C4F70056-458B-4A40-A636-4FC7E0ABAD7E}" type="presParOf" srcId="{4383EBDA-D0DC-4A26-BFEF-B193B03E8E3B}" destId="{DE3EC061-800D-4884-A07C-E93B25752225}" srcOrd="8" destOrd="0" presId="urn:microsoft.com/office/officeart/2005/8/layout/vList2"/>
    <dgm:cxn modelId="{3912ABBA-205E-4689-A8B3-0FA72F0CA7EC}" type="presParOf" srcId="{4383EBDA-D0DC-4A26-BFEF-B193B03E8E3B}" destId="{06909ADD-E2F0-4213-AA1E-65E8FAB79CA4}" srcOrd="9" destOrd="0" presId="urn:microsoft.com/office/officeart/2005/8/layout/vList2"/>
    <dgm:cxn modelId="{51726E1C-39D3-4FCE-A5FE-14B25EB3EA53}" type="presParOf" srcId="{4383EBDA-D0DC-4A26-BFEF-B193B03E8E3B}" destId="{F642694D-B9E4-4B71-962B-14C9F6654DF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50ED44-40C2-4AE6-98F8-361A5512750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tr-TR"/>
        </a:p>
      </dgm:t>
    </dgm:pt>
    <dgm:pt modelId="{3428ED36-E941-4684-BE45-1E5EA8E85D9B}">
      <dgm:prSet phldrT="[Text]"/>
      <dgm:spPr/>
      <dgm:t>
        <a:bodyPr/>
        <a:lstStyle/>
        <a:p>
          <a:r>
            <a:rPr lang="tr-TR" dirty="0"/>
            <a:t>...</a:t>
          </a:r>
        </a:p>
      </dgm:t>
    </dgm:pt>
    <dgm:pt modelId="{C31319C8-F078-465D-B7B5-5C44A1788683}" type="parTrans" cxnId="{6BD23854-C04B-409D-8FEF-1E8E6817EA0B}">
      <dgm:prSet/>
      <dgm:spPr/>
      <dgm:t>
        <a:bodyPr/>
        <a:lstStyle/>
        <a:p>
          <a:endParaRPr lang="tr-TR"/>
        </a:p>
      </dgm:t>
    </dgm:pt>
    <dgm:pt modelId="{32C3010C-7AF5-40D3-8F8C-1686E920F988}" type="sibTrans" cxnId="{6BD23854-C04B-409D-8FEF-1E8E6817EA0B}">
      <dgm:prSet/>
      <dgm:spPr/>
      <dgm:t>
        <a:bodyPr/>
        <a:lstStyle/>
        <a:p>
          <a:endParaRPr lang="tr-TR"/>
        </a:p>
      </dgm:t>
    </dgm:pt>
    <dgm:pt modelId="{4A93BA24-281F-4112-9BC2-1EDC1C06EAFB}">
      <dgm:prSet phldrT="[Text]"/>
      <dgm:spPr/>
      <dgm:t>
        <a:bodyPr/>
        <a:lstStyle/>
        <a:p>
          <a:r>
            <a:rPr lang="en-US" b="1" i="0" dirty="0"/>
            <a:t>•Turkish language support is treated as a binary variable (1 = Yes, 0 = No), which may not capture varying levels of localization quality or cultural relevance.</a:t>
          </a:r>
          <a:endParaRPr lang="tr-TR" dirty="0"/>
        </a:p>
      </dgm:t>
    </dgm:pt>
    <dgm:pt modelId="{1BF9E91B-12A6-400F-93F6-1CEF064BED88}" type="parTrans" cxnId="{2D1E781C-657A-4256-8279-36BF39E29C73}">
      <dgm:prSet/>
      <dgm:spPr/>
      <dgm:t>
        <a:bodyPr/>
        <a:lstStyle/>
        <a:p>
          <a:endParaRPr lang="tr-TR"/>
        </a:p>
      </dgm:t>
    </dgm:pt>
    <dgm:pt modelId="{3AD3BE21-05A3-4494-A9F5-05B5046D6753}" type="sibTrans" cxnId="{2D1E781C-657A-4256-8279-36BF39E29C73}">
      <dgm:prSet/>
      <dgm:spPr/>
      <dgm:t>
        <a:bodyPr/>
        <a:lstStyle/>
        <a:p>
          <a:endParaRPr lang="tr-TR"/>
        </a:p>
      </dgm:t>
    </dgm:pt>
    <dgm:pt modelId="{F67D9B61-9529-4DDE-861D-07111D9BD73B}">
      <dgm:prSet phldrT="[Text]"/>
      <dgm:spPr/>
      <dgm:t>
        <a:bodyPr/>
        <a:lstStyle/>
        <a:p>
          <a:r>
            <a:rPr lang="en-US" b="1" i="0" dirty="0"/>
            <a:t>•Player engagement is influenced by many external factors (e.g., seasonal sales, game updates, global events) that are not accounted for in the dataset.</a:t>
          </a:r>
          <a:endParaRPr lang="tr-TR" dirty="0"/>
        </a:p>
      </dgm:t>
    </dgm:pt>
    <dgm:pt modelId="{728BF332-979D-492E-AE09-13D6BC2F7223}" type="parTrans" cxnId="{A858F864-3DF3-43CE-971F-FA4B95979EB2}">
      <dgm:prSet/>
      <dgm:spPr/>
      <dgm:t>
        <a:bodyPr/>
        <a:lstStyle/>
        <a:p>
          <a:endParaRPr lang="tr-TR"/>
        </a:p>
      </dgm:t>
    </dgm:pt>
    <dgm:pt modelId="{FD914ECA-198F-460A-8CED-2DB2DB2ACD5F}" type="sibTrans" cxnId="{A858F864-3DF3-43CE-971F-FA4B95979EB2}">
      <dgm:prSet/>
      <dgm:spPr/>
      <dgm:t>
        <a:bodyPr/>
        <a:lstStyle/>
        <a:p>
          <a:endParaRPr lang="tr-TR"/>
        </a:p>
      </dgm:t>
    </dgm:pt>
    <dgm:pt modelId="{AEEB7E5A-5FAF-4F40-8469-88E9E2185B44}">
      <dgm:prSet phldrT="[Text]"/>
      <dgm:spPr/>
      <dgm:t>
        <a:bodyPr/>
        <a:lstStyle/>
        <a:p>
          <a:r>
            <a:rPr lang="en-US" b="1" i="0" dirty="0"/>
            <a:t>•The dataset includes only five games and a limited time window, which constrains the generalizability of the results.</a:t>
          </a:r>
          <a:endParaRPr lang="tr-TR" b="1" i="0" dirty="0"/>
        </a:p>
      </dgm:t>
    </dgm:pt>
    <dgm:pt modelId="{CC930D0A-C4FD-4A08-9D3F-87922D1A33E7}" type="parTrans" cxnId="{871BDA1E-424E-4EA4-B486-51CAA0BF691F}">
      <dgm:prSet/>
      <dgm:spPr/>
      <dgm:t>
        <a:bodyPr/>
        <a:lstStyle/>
        <a:p>
          <a:endParaRPr lang="tr-TR"/>
        </a:p>
      </dgm:t>
    </dgm:pt>
    <dgm:pt modelId="{F62A970F-C08F-4E6A-AC4C-4B3AB94EF650}" type="sibTrans" cxnId="{871BDA1E-424E-4EA4-B486-51CAA0BF691F}">
      <dgm:prSet/>
      <dgm:spPr/>
      <dgm:t>
        <a:bodyPr/>
        <a:lstStyle/>
        <a:p>
          <a:endParaRPr lang="tr-TR"/>
        </a:p>
      </dgm:t>
    </dgm:pt>
    <dgm:pt modelId="{421A7C1E-1565-4D4E-B323-30978CF42C5C}">
      <dgm:prSet phldrT="[Text]"/>
      <dgm:spPr/>
      <dgm:t>
        <a:bodyPr/>
        <a:lstStyle/>
        <a:p>
          <a:r>
            <a:rPr lang="en-US" b="1" i="0" dirty="0"/>
            <a:t>•Review scores and player counts can be affected by temporary spikes in popularity, game patches, or controversies unrelated to language support.</a:t>
          </a:r>
          <a:endParaRPr lang="tr-TR" b="1" i="0" dirty="0"/>
        </a:p>
      </dgm:t>
    </dgm:pt>
    <dgm:pt modelId="{847B1230-59B7-4B53-ADA2-1D702C7A6D3A}" type="parTrans" cxnId="{03BF2903-BE7A-4BF9-9920-A6A36E43804A}">
      <dgm:prSet/>
      <dgm:spPr/>
      <dgm:t>
        <a:bodyPr/>
        <a:lstStyle/>
        <a:p>
          <a:endParaRPr lang="tr-TR"/>
        </a:p>
      </dgm:t>
    </dgm:pt>
    <dgm:pt modelId="{FE3F2BA4-F624-468C-A5D0-D2FF0CA77B41}" type="sibTrans" cxnId="{03BF2903-BE7A-4BF9-9920-A6A36E43804A}">
      <dgm:prSet/>
      <dgm:spPr/>
      <dgm:t>
        <a:bodyPr/>
        <a:lstStyle/>
        <a:p>
          <a:endParaRPr lang="tr-TR"/>
        </a:p>
      </dgm:t>
    </dgm:pt>
    <dgm:pt modelId="{63189558-33B7-4786-A5B0-58C642B876CF}" type="pres">
      <dgm:prSet presAssocID="{1850ED44-40C2-4AE6-98F8-361A55127501}" presName="vert0" presStyleCnt="0">
        <dgm:presLayoutVars>
          <dgm:dir/>
          <dgm:animOne val="branch"/>
          <dgm:animLvl val="lvl"/>
        </dgm:presLayoutVars>
      </dgm:prSet>
      <dgm:spPr/>
    </dgm:pt>
    <dgm:pt modelId="{39AF0F6E-71FB-40AC-B0F2-99077F739441}" type="pres">
      <dgm:prSet presAssocID="{3428ED36-E941-4684-BE45-1E5EA8E85D9B}" presName="thickLine" presStyleLbl="alignNode1" presStyleIdx="0" presStyleCnt="1"/>
      <dgm:spPr/>
    </dgm:pt>
    <dgm:pt modelId="{53C82D4B-C9B9-4FE9-9FEB-2354966DFDBB}" type="pres">
      <dgm:prSet presAssocID="{3428ED36-E941-4684-BE45-1E5EA8E85D9B}" presName="horz1" presStyleCnt="0"/>
      <dgm:spPr/>
    </dgm:pt>
    <dgm:pt modelId="{BFD35BD1-22EC-4069-82AB-AE6CD29A89AB}" type="pres">
      <dgm:prSet presAssocID="{3428ED36-E941-4684-BE45-1E5EA8E85D9B}" presName="tx1" presStyleLbl="revTx" presStyleIdx="0" presStyleCnt="5"/>
      <dgm:spPr/>
    </dgm:pt>
    <dgm:pt modelId="{54E3CF94-FD50-491A-AA28-444067762E2C}" type="pres">
      <dgm:prSet presAssocID="{3428ED36-E941-4684-BE45-1E5EA8E85D9B}" presName="vert1" presStyleCnt="0"/>
      <dgm:spPr/>
    </dgm:pt>
    <dgm:pt modelId="{4E751A6B-3542-4AA2-82BE-EB6740896BA2}" type="pres">
      <dgm:prSet presAssocID="{4A93BA24-281F-4112-9BC2-1EDC1C06EAFB}" presName="vertSpace2a" presStyleCnt="0"/>
      <dgm:spPr/>
    </dgm:pt>
    <dgm:pt modelId="{E8C5A465-07B8-409F-A0C3-56B8D6529193}" type="pres">
      <dgm:prSet presAssocID="{4A93BA24-281F-4112-9BC2-1EDC1C06EAFB}" presName="horz2" presStyleCnt="0"/>
      <dgm:spPr/>
    </dgm:pt>
    <dgm:pt modelId="{1635589D-52D4-4111-AAAD-6F41CDEEA20C}" type="pres">
      <dgm:prSet presAssocID="{4A93BA24-281F-4112-9BC2-1EDC1C06EAFB}" presName="horzSpace2" presStyleCnt="0"/>
      <dgm:spPr/>
    </dgm:pt>
    <dgm:pt modelId="{C2C19368-D9E3-4A5B-A846-24E7ED68B382}" type="pres">
      <dgm:prSet presAssocID="{4A93BA24-281F-4112-9BC2-1EDC1C06EAFB}" presName="tx2" presStyleLbl="revTx" presStyleIdx="1" presStyleCnt="5"/>
      <dgm:spPr/>
    </dgm:pt>
    <dgm:pt modelId="{5B99063E-2488-4F11-A56D-2E762958FF76}" type="pres">
      <dgm:prSet presAssocID="{4A93BA24-281F-4112-9BC2-1EDC1C06EAFB}" presName="vert2" presStyleCnt="0"/>
      <dgm:spPr/>
    </dgm:pt>
    <dgm:pt modelId="{972248D6-9F55-468E-886A-001C9877E402}" type="pres">
      <dgm:prSet presAssocID="{4A93BA24-281F-4112-9BC2-1EDC1C06EAFB}" presName="thinLine2b" presStyleLbl="callout" presStyleIdx="0" presStyleCnt="4"/>
      <dgm:spPr/>
    </dgm:pt>
    <dgm:pt modelId="{872C8A22-F412-4FD9-99F5-BCA44C7DAD18}" type="pres">
      <dgm:prSet presAssocID="{4A93BA24-281F-4112-9BC2-1EDC1C06EAFB}" presName="vertSpace2b" presStyleCnt="0"/>
      <dgm:spPr/>
    </dgm:pt>
    <dgm:pt modelId="{635BAFD4-2F23-4166-B686-E2775FBA90D7}" type="pres">
      <dgm:prSet presAssocID="{F67D9B61-9529-4DDE-861D-07111D9BD73B}" presName="horz2" presStyleCnt="0"/>
      <dgm:spPr/>
    </dgm:pt>
    <dgm:pt modelId="{EC82082D-22EC-493D-B752-A44EC9C10650}" type="pres">
      <dgm:prSet presAssocID="{F67D9B61-9529-4DDE-861D-07111D9BD73B}" presName="horzSpace2" presStyleCnt="0"/>
      <dgm:spPr/>
    </dgm:pt>
    <dgm:pt modelId="{3C42E6D8-5743-467A-9012-11B5C5E45F8E}" type="pres">
      <dgm:prSet presAssocID="{F67D9B61-9529-4DDE-861D-07111D9BD73B}" presName="tx2" presStyleLbl="revTx" presStyleIdx="2" presStyleCnt="5"/>
      <dgm:spPr/>
    </dgm:pt>
    <dgm:pt modelId="{37EBA174-A8AC-4DDF-916F-177716487D9F}" type="pres">
      <dgm:prSet presAssocID="{F67D9B61-9529-4DDE-861D-07111D9BD73B}" presName="vert2" presStyleCnt="0"/>
      <dgm:spPr/>
    </dgm:pt>
    <dgm:pt modelId="{88D152FB-0075-4CA1-B0C8-78B8FA466A80}" type="pres">
      <dgm:prSet presAssocID="{F67D9B61-9529-4DDE-861D-07111D9BD73B}" presName="thinLine2b" presStyleLbl="callout" presStyleIdx="1" presStyleCnt="4"/>
      <dgm:spPr/>
    </dgm:pt>
    <dgm:pt modelId="{371D45CE-076E-46AD-8C43-17E7F26CB1EE}" type="pres">
      <dgm:prSet presAssocID="{F67D9B61-9529-4DDE-861D-07111D9BD73B}" presName="vertSpace2b" presStyleCnt="0"/>
      <dgm:spPr/>
    </dgm:pt>
    <dgm:pt modelId="{3C4427B8-FC29-4A4A-A85E-FCF0D5CEE175}" type="pres">
      <dgm:prSet presAssocID="{AEEB7E5A-5FAF-4F40-8469-88E9E2185B44}" presName="horz2" presStyleCnt="0"/>
      <dgm:spPr/>
    </dgm:pt>
    <dgm:pt modelId="{E491FD3A-E769-40F3-B145-8853CA7F685C}" type="pres">
      <dgm:prSet presAssocID="{AEEB7E5A-5FAF-4F40-8469-88E9E2185B44}" presName="horzSpace2" presStyleCnt="0"/>
      <dgm:spPr/>
    </dgm:pt>
    <dgm:pt modelId="{834069DD-2B60-48C3-A3F5-80F2000F787B}" type="pres">
      <dgm:prSet presAssocID="{AEEB7E5A-5FAF-4F40-8469-88E9E2185B44}" presName="tx2" presStyleLbl="revTx" presStyleIdx="3" presStyleCnt="5"/>
      <dgm:spPr/>
    </dgm:pt>
    <dgm:pt modelId="{4B76B886-36BE-4C7C-B533-53D69871EC80}" type="pres">
      <dgm:prSet presAssocID="{AEEB7E5A-5FAF-4F40-8469-88E9E2185B44}" presName="vert2" presStyleCnt="0"/>
      <dgm:spPr/>
    </dgm:pt>
    <dgm:pt modelId="{FC9C6422-4C99-48D7-A1BB-56F47F6605DE}" type="pres">
      <dgm:prSet presAssocID="{AEEB7E5A-5FAF-4F40-8469-88E9E2185B44}" presName="thinLine2b" presStyleLbl="callout" presStyleIdx="2" presStyleCnt="4"/>
      <dgm:spPr/>
    </dgm:pt>
    <dgm:pt modelId="{ABB42E29-3DC3-43C6-80A8-6D58376BA1B4}" type="pres">
      <dgm:prSet presAssocID="{AEEB7E5A-5FAF-4F40-8469-88E9E2185B44}" presName="vertSpace2b" presStyleCnt="0"/>
      <dgm:spPr/>
    </dgm:pt>
    <dgm:pt modelId="{3BDEAB74-BABA-408F-93C7-BDAD9CE840D5}" type="pres">
      <dgm:prSet presAssocID="{421A7C1E-1565-4D4E-B323-30978CF42C5C}" presName="horz2" presStyleCnt="0"/>
      <dgm:spPr/>
    </dgm:pt>
    <dgm:pt modelId="{EB51C6CF-FA5D-4080-B2E9-D7600DA6FCD0}" type="pres">
      <dgm:prSet presAssocID="{421A7C1E-1565-4D4E-B323-30978CF42C5C}" presName="horzSpace2" presStyleCnt="0"/>
      <dgm:spPr/>
    </dgm:pt>
    <dgm:pt modelId="{AA9A1D8D-43A1-40C2-BFE4-B20D02A6C7A1}" type="pres">
      <dgm:prSet presAssocID="{421A7C1E-1565-4D4E-B323-30978CF42C5C}" presName="tx2" presStyleLbl="revTx" presStyleIdx="4" presStyleCnt="5"/>
      <dgm:spPr/>
    </dgm:pt>
    <dgm:pt modelId="{DA980D2D-3867-46FF-8736-5233E868A2FD}" type="pres">
      <dgm:prSet presAssocID="{421A7C1E-1565-4D4E-B323-30978CF42C5C}" presName="vert2" presStyleCnt="0"/>
      <dgm:spPr/>
    </dgm:pt>
    <dgm:pt modelId="{D0079A65-4D60-4235-91CD-80031F9435F4}" type="pres">
      <dgm:prSet presAssocID="{421A7C1E-1565-4D4E-B323-30978CF42C5C}" presName="thinLine2b" presStyleLbl="callout" presStyleIdx="3" presStyleCnt="4"/>
      <dgm:spPr/>
    </dgm:pt>
    <dgm:pt modelId="{A41A8BE1-3C81-4C9A-A57A-D7306A51540F}" type="pres">
      <dgm:prSet presAssocID="{421A7C1E-1565-4D4E-B323-30978CF42C5C}" presName="vertSpace2b" presStyleCnt="0"/>
      <dgm:spPr/>
    </dgm:pt>
  </dgm:ptLst>
  <dgm:cxnLst>
    <dgm:cxn modelId="{03BF2903-BE7A-4BF9-9920-A6A36E43804A}" srcId="{3428ED36-E941-4684-BE45-1E5EA8E85D9B}" destId="{421A7C1E-1565-4D4E-B323-30978CF42C5C}" srcOrd="3" destOrd="0" parTransId="{847B1230-59B7-4B53-ADA2-1D702C7A6D3A}" sibTransId="{FE3F2BA4-F624-468C-A5D0-D2FF0CA77B41}"/>
    <dgm:cxn modelId="{62C7FF19-C565-45B8-BF77-DF3E5FF3FC45}" type="presOf" srcId="{F67D9B61-9529-4DDE-861D-07111D9BD73B}" destId="{3C42E6D8-5743-467A-9012-11B5C5E45F8E}" srcOrd="0" destOrd="0" presId="urn:microsoft.com/office/officeart/2008/layout/LinedList"/>
    <dgm:cxn modelId="{2D1E781C-657A-4256-8279-36BF39E29C73}" srcId="{3428ED36-E941-4684-BE45-1E5EA8E85D9B}" destId="{4A93BA24-281F-4112-9BC2-1EDC1C06EAFB}" srcOrd="0" destOrd="0" parTransId="{1BF9E91B-12A6-400F-93F6-1CEF064BED88}" sibTransId="{3AD3BE21-05A3-4494-A9F5-05B5046D6753}"/>
    <dgm:cxn modelId="{871BDA1E-424E-4EA4-B486-51CAA0BF691F}" srcId="{3428ED36-E941-4684-BE45-1E5EA8E85D9B}" destId="{AEEB7E5A-5FAF-4F40-8469-88E9E2185B44}" srcOrd="2" destOrd="0" parTransId="{CC930D0A-C4FD-4A08-9D3F-87922D1A33E7}" sibTransId="{F62A970F-C08F-4E6A-AC4C-4B3AB94EF650}"/>
    <dgm:cxn modelId="{A858F864-3DF3-43CE-971F-FA4B95979EB2}" srcId="{3428ED36-E941-4684-BE45-1E5EA8E85D9B}" destId="{F67D9B61-9529-4DDE-861D-07111D9BD73B}" srcOrd="1" destOrd="0" parTransId="{728BF332-979D-492E-AE09-13D6BC2F7223}" sibTransId="{FD914ECA-198F-460A-8CED-2DB2DB2ACD5F}"/>
    <dgm:cxn modelId="{D9F65165-EFFC-4E06-8307-74EFCF4A441E}" type="presOf" srcId="{4A93BA24-281F-4112-9BC2-1EDC1C06EAFB}" destId="{C2C19368-D9E3-4A5B-A846-24E7ED68B382}" srcOrd="0" destOrd="0" presId="urn:microsoft.com/office/officeart/2008/layout/LinedList"/>
    <dgm:cxn modelId="{296CDF6F-8E9B-4745-8E0B-F3D60062980A}" type="presOf" srcId="{3428ED36-E941-4684-BE45-1E5EA8E85D9B}" destId="{BFD35BD1-22EC-4069-82AB-AE6CD29A89AB}" srcOrd="0" destOrd="0" presId="urn:microsoft.com/office/officeart/2008/layout/LinedList"/>
    <dgm:cxn modelId="{6BD23854-C04B-409D-8FEF-1E8E6817EA0B}" srcId="{1850ED44-40C2-4AE6-98F8-361A55127501}" destId="{3428ED36-E941-4684-BE45-1E5EA8E85D9B}" srcOrd="0" destOrd="0" parTransId="{C31319C8-F078-465D-B7B5-5C44A1788683}" sibTransId="{32C3010C-7AF5-40D3-8F8C-1686E920F988}"/>
    <dgm:cxn modelId="{41FB8876-CB8E-4B8F-9C37-8FC22CD012D2}" type="presOf" srcId="{AEEB7E5A-5FAF-4F40-8469-88E9E2185B44}" destId="{834069DD-2B60-48C3-A3F5-80F2000F787B}" srcOrd="0" destOrd="0" presId="urn:microsoft.com/office/officeart/2008/layout/LinedList"/>
    <dgm:cxn modelId="{46C50F7F-FB80-4EFF-8166-875716419BB5}" type="presOf" srcId="{1850ED44-40C2-4AE6-98F8-361A55127501}" destId="{63189558-33B7-4786-A5B0-58C642B876CF}" srcOrd="0" destOrd="0" presId="urn:microsoft.com/office/officeart/2008/layout/LinedList"/>
    <dgm:cxn modelId="{40E6DFB2-9266-49CB-A4A4-D0B2F0F617C9}" type="presOf" srcId="{421A7C1E-1565-4D4E-B323-30978CF42C5C}" destId="{AA9A1D8D-43A1-40C2-BFE4-B20D02A6C7A1}" srcOrd="0" destOrd="0" presId="urn:microsoft.com/office/officeart/2008/layout/LinedList"/>
    <dgm:cxn modelId="{DB2A5DF3-3E54-4E6D-A7D2-2D6068260F7B}" type="presParOf" srcId="{63189558-33B7-4786-A5B0-58C642B876CF}" destId="{39AF0F6E-71FB-40AC-B0F2-99077F739441}" srcOrd="0" destOrd="0" presId="urn:microsoft.com/office/officeart/2008/layout/LinedList"/>
    <dgm:cxn modelId="{ED6C7CD3-CFC9-4683-8DFC-4501144B829A}" type="presParOf" srcId="{63189558-33B7-4786-A5B0-58C642B876CF}" destId="{53C82D4B-C9B9-4FE9-9FEB-2354966DFDBB}" srcOrd="1" destOrd="0" presId="urn:microsoft.com/office/officeart/2008/layout/LinedList"/>
    <dgm:cxn modelId="{641F04B2-13D0-4F44-BDE7-352972A7093E}" type="presParOf" srcId="{53C82D4B-C9B9-4FE9-9FEB-2354966DFDBB}" destId="{BFD35BD1-22EC-4069-82AB-AE6CD29A89AB}" srcOrd="0" destOrd="0" presId="urn:microsoft.com/office/officeart/2008/layout/LinedList"/>
    <dgm:cxn modelId="{8B67BEFF-42F1-43E7-9B01-72F3DE1B4C23}" type="presParOf" srcId="{53C82D4B-C9B9-4FE9-9FEB-2354966DFDBB}" destId="{54E3CF94-FD50-491A-AA28-444067762E2C}" srcOrd="1" destOrd="0" presId="urn:microsoft.com/office/officeart/2008/layout/LinedList"/>
    <dgm:cxn modelId="{284D67CD-0877-400F-9C6E-871B93CA4385}" type="presParOf" srcId="{54E3CF94-FD50-491A-AA28-444067762E2C}" destId="{4E751A6B-3542-4AA2-82BE-EB6740896BA2}" srcOrd="0" destOrd="0" presId="urn:microsoft.com/office/officeart/2008/layout/LinedList"/>
    <dgm:cxn modelId="{07F454DA-DF78-4766-8E58-15DDA79FA799}" type="presParOf" srcId="{54E3CF94-FD50-491A-AA28-444067762E2C}" destId="{E8C5A465-07B8-409F-A0C3-56B8D6529193}" srcOrd="1" destOrd="0" presId="urn:microsoft.com/office/officeart/2008/layout/LinedList"/>
    <dgm:cxn modelId="{E50F9E3C-E0CE-4EFA-BBC2-FA4EBFF29686}" type="presParOf" srcId="{E8C5A465-07B8-409F-A0C3-56B8D6529193}" destId="{1635589D-52D4-4111-AAAD-6F41CDEEA20C}" srcOrd="0" destOrd="0" presId="urn:microsoft.com/office/officeart/2008/layout/LinedList"/>
    <dgm:cxn modelId="{6A403790-C192-41CA-BFDC-EE6184030C4F}" type="presParOf" srcId="{E8C5A465-07B8-409F-A0C3-56B8D6529193}" destId="{C2C19368-D9E3-4A5B-A846-24E7ED68B382}" srcOrd="1" destOrd="0" presId="urn:microsoft.com/office/officeart/2008/layout/LinedList"/>
    <dgm:cxn modelId="{21A575AB-31FE-412F-9363-650A8B8AB369}" type="presParOf" srcId="{E8C5A465-07B8-409F-A0C3-56B8D6529193}" destId="{5B99063E-2488-4F11-A56D-2E762958FF76}" srcOrd="2" destOrd="0" presId="urn:microsoft.com/office/officeart/2008/layout/LinedList"/>
    <dgm:cxn modelId="{49922984-C01C-4ABE-90B5-28591049AC14}" type="presParOf" srcId="{54E3CF94-FD50-491A-AA28-444067762E2C}" destId="{972248D6-9F55-468E-886A-001C9877E402}" srcOrd="2" destOrd="0" presId="urn:microsoft.com/office/officeart/2008/layout/LinedList"/>
    <dgm:cxn modelId="{168AB854-AB71-440E-876A-E4AE200986B1}" type="presParOf" srcId="{54E3CF94-FD50-491A-AA28-444067762E2C}" destId="{872C8A22-F412-4FD9-99F5-BCA44C7DAD18}" srcOrd="3" destOrd="0" presId="urn:microsoft.com/office/officeart/2008/layout/LinedList"/>
    <dgm:cxn modelId="{A55BDA80-0C55-4CBC-A732-39C4D902E9B7}" type="presParOf" srcId="{54E3CF94-FD50-491A-AA28-444067762E2C}" destId="{635BAFD4-2F23-4166-B686-E2775FBA90D7}" srcOrd="4" destOrd="0" presId="urn:microsoft.com/office/officeart/2008/layout/LinedList"/>
    <dgm:cxn modelId="{1551BCF0-AA1A-47CF-B5F6-FF981DDB92E2}" type="presParOf" srcId="{635BAFD4-2F23-4166-B686-E2775FBA90D7}" destId="{EC82082D-22EC-493D-B752-A44EC9C10650}" srcOrd="0" destOrd="0" presId="urn:microsoft.com/office/officeart/2008/layout/LinedList"/>
    <dgm:cxn modelId="{B8A68DAB-30B3-42B5-9106-2B2C88D6BFCD}" type="presParOf" srcId="{635BAFD4-2F23-4166-B686-E2775FBA90D7}" destId="{3C42E6D8-5743-467A-9012-11B5C5E45F8E}" srcOrd="1" destOrd="0" presId="urn:microsoft.com/office/officeart/2008/layout/LinedList"/>
    <dgm:cxn modelId="{3BE7508E-AEC1-493A-9B58-219F76D8B9E0}" type="presParOf" srcId="{635BAFD4-2F23-4166-B686-E2775FBA90D7}" destId="{37EBA174-A8AC-4DDF-916F-177716487D9F}" srcOrd="2" destOrd="0" presId="urn:microsoft.com/office/officeart/2008/layout/LinedList"/>
    <dgm:cxn modelId="{A6456A80-EE10-4DC0-A6D7-625067DC90BF}" type="presParOf" srcId="{54E3CF94-FD50-491A-AA28-444067762E2C}" destId="{88D152FB-0075-4CA1-B0C8-78B8FA466A80}" srcOrd="5" destOrd="0" presId="urn:microsoft.com/office/officeart/2008/layout/LinedList"/>
    <dgm:cxn modelId="{E5FEB8C1-388A-4AA7-B157-2FD2E5187DE4}" type="presParOf" srcId="{54E3CF94-FD50-491A-AA28-444067762E2C}" destId="{371D45CE-076E-46AD-8C43-17E7F26CB1EE}" srcOrd="6" destOrd="0" presId="urn:microsoft.com/office/officeart/2008/layout/LinedList"/>
    <dgm:cxn modelId="{C7D6190B-1A82-4B0E-8480-CE079E360B66}" type="presParOf" srcId="{54E3CF94-FD50-491A-AA28-444067762E2C}" destId="{3C4427B8-FC29-4A4A-A85E-FCF0D5CEE175}" srcOrd="7" destOrd="0" presId="urn:microsoft.com/office/officeart/2008/layout/LinedList"/>
    <dgm:cxn modelId="{924FFBB1-C3C6-4996-9993-0734BE1EE9E3}" type="presParOf" srcId="{3C4427B8-FC29-4A4A-A85E-FCF0D5CEE175}" destId="{E491FD3A-E769-40F3-B145-8853CA7F685C}" srcOrd="0" destOrd="0" presId="urn:microsoft.com/office/officeart/2008/layout/LinedList"/>
    <dgm:cxn modelId="{A5965B0B-3F2E-471C-8F38-6033EA51D523}" type="presParOf" srcId="{3C4427B8-FC29-4A4A-A85E-FCF0D5CEE175}" destId="{834069DD-2B60-48C3-A3F5-80F2000F787B}" srcOrd="1" destOrd="0" presId="urn:microsoft.com/office/officeart/2008/layout/LinedList"/>
    <dgm:cxn modelId="{A859B954-E288-42EC-A5B1-20E386DB6224}" type="presParOf" srcId="{3C4427B8-FC29-4A4A-A85E-FCF0D5CEE175}" destId="{4B76B886-36BE-4C7C-B533-53D69871EC80}" srcOrd="2" destOrd="0" presId="urn:microsoft.com/office/officeart/2008/layout/LinedList"/>
    <dgm:cxn modelId="{73A1758D-47FB-4D7D-891F-7DD56CD54AD6}" type="presParOf" srcId="{54E3CF94-FD50-491A-AA28-444067762E2C}" destId="{FC9C6422-4C99-48D7-A1BB-56F47F6605DE}" srcOrd="8" destOrd="0" presId="urn:microsoft.com/office/officeart/2008/layout/LinedList"/>
    <dgm:cxn modelId="{DD9A06EA-73AF-4D10-9D0B-E8EF95B599E1}" type="presParOf" srcId="{54E3CF94-FD50-491A-AA28-444067762E2C}" destId="{ABB42E29-3DC3-43C6-80A8-6D58376BA1B4}" srcOrd="9" destOrd="0" presId="urn:microsoft.com/office/officeart/2008/layout/LinedList"/>
    <dgm:cxn modelId="{BE28EB96-40B2-4409-8FB2-E9A9CE26E3B6}" type="presParOf" srcId="{54E3CF94-FD50-491A-AA28-444067762E2C}" destId="{3BDEAB74-BABA-408F-93C7-BDAD9CE840D5}" srcOrd="10" destOrd="0" presId="urn:microsoft.com/office/officeart/2008/layout/LinedList"/>
    <dgm:cxn modelId="{2A44C57D-95B0-4A42-9ACB-FD97F521A498}" type="presParOf" srcId="{3BDEAB74-BABA-408F-93C7-BDAD9CE840D5}" destId="{EB51C6CF-FA5D-4080-B2E9-D7600DA6FCD0}" srcOrd="0" destOrd="0" presId="urn:microsoft.com/office/officeart/2008/layout/LinedList"/>
    <dgm:cxn modelId="{973CC01A-59B6-445F-BC6A-884D5B6F1742}" type="presParOf" srcId="{3BDEAB74-BABA-408F-93C7-BDAD9CE840D5}" destId="{AA9A1D8D-43A1-40C2-BFE4-B20D02A6C7A1}" srcOrd="1" destOrd="0" presId="urn:microsoft.com/office/officeart/2008/layout/LinedList"/>
    <dgm:cxn modelId="{33793D55-76A5-45B2-8941-BBC5D75EEF9D}" type="presParOf" srcId="{3BDEAB74-BABA-408F-93C7-BDAD9CE840D5}" destId="{DA980D2D-3867-46FF-8736-5233E868A2FD}" srcOrd="2" destOrd="0" presId="urn:microsoft.com/office/officeart/2008/layout/LinedList"/>
    <dgm:cxn modelId="{4163428B-F47D-420E-BE24-854CB05AC1C2}" type="presParOf" srcId="{54E3CF94-FD50-491A-AA28-444067762E2C}" destId="{D0079A65-4D60-4235-91CD-80031F9435F4}" srcOrd="11" destOrd="0" presId="urn:microsoft.com/office/officeart/2008/layout/LinedList"/>
    <dgm:cxn modelId="{8109733D-E129-4934-A837-5587FF6A13B0}" type="presParOf" srcId="{54E3CF94-FD50-491A-AA28-444067762E2C}" destId="{A41A8BE1-3C81-4C9A-A57A-D7306A51540F}"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E38841-1C44-46A5-AF06-C0BA4E7918B4}" type="doc">
      <dgm:prSet loTypeId="urn:diagrams.loki3.com/BracketList" loCatId="list" qsTypeId="urn:microsoft.com/office/officeart/2005/8/quickstyle/simple1" qsCatId="simple" csTypeId="urn:microsoft.com/office/officeart/2005/8/colors/accent1_2" csCatId="accent1" phldr="1"/>
      <dgm:spPr/>
      <dgm:t>
        <a:bodyPr/>
        <a:lstStyle/>
        <a:p>
          <a:endParaRPr lang="tr-TR"/>
        </a:p>
      </dgm:t>
    </dgm:pt>
    <dgm:pt modelId="{3518D24D-D7BD-4E6A-A70F-3C7C48B7F891}">
      <dgm:prSet phldrT="[Text]"/>
      <dgm:spPr/>
      <dgm:t>
        <a:bodyPr/>
        <a:lstStyle/>
        <a:p>
          <a:r>
            <a:rPr lang="tr-TR" dirty="0"/>
            <a:t>1</a:t>
          </a:r>
        </a:p>
      </dgm:t>
    </dgm:pt>
    <dgm:pt modelId="{48D4B6B7-E509-4C24-A1CD-308E1EDCB092}" type="parTrans" cxnId="{694C1551-4056-478D-B33D-0A4E2119259C}">
      <dgm:prSet/>
      <dgm:spPr/>
      <dgm:t>
        <a:bodyPr/>
        <a:lstStyle/>
        <a:p>
          <a:endParaRPr lang="tr-TR"/>
        </a:p>
      </dgm:t>
    </dgm:pt>
    <dgm:pt modelId="{E32EB003-9B4D-4B15-91E3-88F79840BFBA}" type="sibTrans" cxnId="{694C1551-4056-478D-B33D-0A4E2119259C}">
      <dgm:prSet/>
      <dgm:spPr/>
      <dgm:t>
        <a:bodyPr/>
        <a:lstStyle/>
        <a:p>
          <a:endParaRPr lang="tr-TR"/>
        </a:p>
      </dgm:t>
    </dgm:pt>
    <dgm:pt modelId="{77ABB41D-8FCB-4936-8935-BEED97B403F4}">
      <dgm:prSet phldrT="[Text]"/>
      <dgm:spPr/>
      <dgm:t>
        <a:bodyPr/>
        <a:lstStyle/>
        <a:p>
          <a:r>
            <a:rPr lang="en-US" b="1" i="0" dirty="0"/>
            <a:t>Games that offer Turkish language support had significantly higher average player counts than those that did not.</a:t>
          </a:r>
          <a:endParaRPr lang="tr-TR" dirty="0"/>
        </a:p>
      </dgm:t>
    </dgm:pt>
    <dgm:pt modelId="{06B97428-62FE-4EB5-B1FE-959BE2600587}" type="parTrans" cxnId="{6047EB9E-40B0-49AE-9657-EB6683F55C9F}">
      <dgm:prSet/>
      <dgm:spPr/>
      <dgm:t>
        <a:bodyPr/>
        <a:lstStyle/>
        <a:p>
          <a:endParaRPr lang="tr-TR"/>
        </a:p>
      </dgm:t>
    </dgm:pt>
    <dgm:pt modelId="{66C3F7EE-D023-4A1F-8D9B-628B8160919F}" type="sibTrans" cxnId="{6047EB9E-40B0-49AE-9657-EB6683F55C9F}">
      <dgm:prSet/>
      <dgm:spPr/>
      <dgm:t>
        <a:bodyPr/>
        <a:lstStyle/>
        <a:p>
          <a:endParaRPr lang="tr-TR"/>
        </a:p>
      </dgm:t>
    </dgm:pt>
    <dgm:pt modelId="{77AFA81B-2335-4678-9221-8024E59C87D9}">
      <dgm:prSet phldrT="[Text]"/>
      <dgm:spPr/>
      <dgm:t>
        <a:bodyPr/>
        <a:lstStyle/>
        <a:p>
          <a:r>
            <a:rPr lang="tr-TR" dirty="0"/>
            <a:t>2</a:t>
          </a:r>
        </a:p>
      </dgm:t>
    </dgm:pt>
    <dgm:pt modelId="{EBCFF21E-F2E6-40CF-81B7-727E52F199C9}" type="parTrans" cxnId="{3A6B6FF9-5AC4-42D3-B0AB-CE6976674090}">
      <dgm:prSet/>
      <dgm:spPr/>
      <dgm:t>
        <a:bodyPr/>
        <a:lstStyle/>
        <a:p>
          <a:endParaRPr lang="tr-TR"/>
        </a:p>
      </dgm:t>
    </dgm:pt>
    <dgm:pt modelId="{E65A884E-1DC4-4B06-925B-537EEFEDACD3}" type="sibTrans" cxnId="{3A6B6FF9-5AC4-42D3-B0AB-CE6976674090}">
      <dgm:prSet/>
      <dgm:spPr/>
      <dgm:t>
        <a:bodyPr/>
        <a:lstStyle/>
        <a:p>
          <a:endParaRPr lang="tr-TR"/>
        </a:p>
      </dgm:t>
    </dgm:pt>
    <dgm:pt modelId="{50232348-E501-4228-B50D-63492AD836E3}">
      <dgm:prSet phldrT="[Text]"/>
      <dgm:spPr/>
      <dgm:t>
        <a:bodyPr/>
        <a:lstStyle/>
        <a:p>
          <a:r>
            <a:rPr lang="en-US" b="1" i="0" dirty="0"/>
            <a:t>A two-sample t-test confirmed the difference is statistically significant, returning a t-statistic of 4.06 and a p-value of 7.6e-05, allowing us to reject the null hypothesis.</a:t>
          </a:r>
          <a:endParaRPr lang="tr-TR" dirty="0"/>
        </a:p>
      </dgm:t>
    </dgm:pt>
    <dgm:pt modelId="{E7EFB2C1-55A1-4409-8340-380FFE24D4BE}" type="parTrans" cxnId="{528030B5-8687-43EA-99C3-61EFA2B36858}">
      <dgm:prSet/>
      <dgm:spPr/>
      <dgm:t>
        <a:bodyPr/>
        <a:lstStyle/>
        <a:p>
          <a:endParaRPr lang="tr-TR"/>
        </a:p>
      </dgm:t>
    </dgm:pt>
    <dgm:pt modelId="{8E90D1F4-70E2-4192-987C-82331453B2B8}" type="sibTrans" cxnId="{528030B5-8687-43EA-99C3-61EFA2B36858}">
      <dgm:prSet/>
      <dgm:spPr/>
      <dgm:t>
        <a:bodyPr/>
        <a:lstStyle/>
        <a:p>
          <a:endParaRPr lang="tr-TR"/>
        </a:p>
      </dgm:t>
    </dgm:pt>
    <dgm:pt modelId="{102ACAC2-D584-4036-8A5E-D8738613370A}">
      <dgm:prSet phldrT="[Text]"/>
      <dgm:spPr/>
      <dgm:t>
        <a:bodyPr/>
        <a:lstStyle/>
        <a:p>
          <a:r>
            <a:rPr lang="tr-TR" dirty="0"/>
            <a:t>3</a:t>
          </a:r>
        </a:p>
      </dgm:t>
    </dgm:pt>
    <dgm:pt modelId="{46CA6A66-7AC6-4579-9B17-700A3FE43D14}" type="parTrans" cxnId="{BF8CC80B-8E5F-404B-A34E-1C536B4FE920}">
      <dgm:prSet/>
      <dgm:spPr/>
      <dgm:t>
        <a:bodyPr/>
        <a:lstStyle/>
        <a:p>
          <a:endParaRPr lang="tr-TR"/>
        </a:p>
      </dgm:t>
    </dgm:pt>
    <dgm:pt modelId="{39835482-C88C-4E3B-A0D4-CAAE61F19CD1}" type="sibTrans" cxnId="{BF8CC80B-8E5F-404B-A34E-1C536B4FE920}">
      <dgm:prSet/>
      <dgm:spPr/>
      <dgm:t>
        <a:bodyPr/>
        <a:lstStyle/>
        <a:p>
          <a:endParaRPr lang="tr-TR"/>
        </a:p>
      </dgm:t>
    </dgm:pt>
    <dgm:pt modelId="{6DA0525F-6934-41F2-A20C-4B116DEE5737}">
      <dgm:prSet phldrT="[Text]"/>
      <dgm:spPr/>
      <dgm:t>
        <a:bodyPr/>
        <a:lstStyle/>
        <a:p>
          <a:r>
            <a:rPr lang="tr-TR" dirty="0"/>
            <a:t>4</a:t>
          </a:r>
        </a:p>
      </dgm:t>
    </dgm:pt>
    <dgm:pt modelId="{8F52C357-9AEE-4927-8883-69FAE96884C7}" type="parTrans" cxnId="{62CE46E5-653F-4553-8B9C-5BAD0A0DFA62}">
      <dgm:prSet/>
      <dgm:spPr/>
      <dgm:t>
        <a:bodyPr/>
        <a:lstStyle/>
        <a:p>
          <a:endParaRPr lang="tr-TR"/>
        </a:p>
      </dgm:t>
    </dgm:pt>
    <dgm:pt modelId="{E21BF7AE-E2A1-4CA0-B092-B3916FC39CF4}" type="sibTrans" cxnId="{62CE46E5-653F-4553-8B9C-5BAD0A0DFA62}">
      <dgm:prSet/>
      <dgm:spPr/>
      <dgm:t>
        <a:bodyPr/>
        <a:lstStyle/>
        <a:p>
          <a:endParaRPr lang="tr-TR"/>
        </a:p>
      </dgm:t>
    </dgm:pt>
    <dgm:pt modelId="{DD703AFB-C05A-4EEF-A289-632E19A18227}">
      <dgm:prSet phldrT="[Text]"/>
      <dgm:spPr/>
      <dgm:t>
        <a:bodyPr/>
        <a:lstStyle/>
        <a:p>
          <a:r>
            <a:rPr lang="tr-TR" dirty="0"/>
            <a:t>   </a:t>
          </a:r>
          <a:r>
            <a:rPr lang="en-US" b="1" i="0" dirty="0"/>
            <a:t>Correlation analysis between Turkish support and average players yielded a Pearson correlation coefficient of 0.20 with a p-value of 0.0010, indicating a weak but statistically significant positive relationship.</a:t>
          </a:r>
          <a:r>
            <a:rPr lang="tr-TR" dirty="0"/>
            <a:t>                                             </a:t>
          </a:r>
        </a:p>
      </dgm:t>
    </dgm:pt>
    <dgm:pt modelId="{F5A06E2A-E141-44CC-996C-17BA8C8FC177}" type="parTrans" cxnId="{47EDC101-9C9A-49DD-90ED-955A964002BE}">
      <dgm:prSet/>
      <dgm:spPr/>
      <dgm:t>
        <a:bodyPr/>
        <a:lstStyle/>
        <a:p>
          <a:endParaRPr lang="tr-TR"/>
        </a:p>
      </dgm:t>
    </dgm:pt>
    <dgm:pt modelId="{AE255AF1-9DCD-4E7C-9AB8-10823081BDC0}" type="sibTrans" cxnId="{47EDC101-9C9A-49DD-90ED-955A964002BE}">
      <dgm:prSet/>
      <dgm:spPr/>
      <dgm:t>
        <a:bodyPr/>
        <a:lstStyle/>
        <a:p>
          <a:endParaRPr lang="tr-TR"/>
        </a:p>
      </dgm:t>
    </dgm:pt>
    <dgm:pt modelId="{81AC103F-91E7-4CA8-BCA3-CC880D57CE2F}">
      <dgm:prSet phldrT="[Text]"/>
      <dgm:spPr/>
      <dgm:t>
        <a:bodyPr/>
        <a:lstStyle/>
        <a:p>
          <a:r>
            <a:rPr lang="tr-TR" dirty="0"/>
            <a:t>5</a:t>
          </a:r>
        </a:p>
      </dgm:t>
    </dgm:pt>
    <dgm:pt modelId="{A1054C86-0E93-4177-960D-CA4F82D57A26}" type="parTrans" cxnId="{62834D57-00B4-487E-A3D6-6236C85F2339}">
      <dgm:prSet/>
      <dgm:spPr/>
      <dgm:t>
        <a:bodyPr/>
        <a:lstStyle/>
        <a:p>
          <a:endParaRPr lang="tr-TR"/>
        </a:p>
      </dgm:t>
    </dgm:pt>
    <dgm:pt modelId="{8674AF3B-1C1A-47F4-8759-2C9608113D5B}" type="sibTrans" cxnId="{62834D57-00B4-487E-A3D6-6236C85F2339}">
      <dgm:prSet/>
      <dgm:spPr/>
      <dgm:t>
        <a:bodyPr/>
        <a:lstStyle/>
        <a:p>
          <a:endParaRPr lang="tr-TR"/>
        </a:p>
      </dgm:t>
    </dgm:pt>
    <dgm:pt modelId="{1FFC3CC8-4F59-447D-909C-3406B287080E}">
      <dgm:prSet phldrT="[Text]"/>
      <dgm:spPr/>
      <dgm:t>
        <a:bodyPr/>
        <a:lstStyle/>
        <a:p>
          <a:r>
            <a:rPr lang="en-US" b="1" i="0" dirty="0"/>
            <a:t>A linear regression revealed a positive slope (β₁ = 0.06) and intercept (β₀ = -10437.39), suggesting that Turkish support is associated with increased player counts.</a:t>
          </a:r>
          <a:endParaRPr lang="tr-TR" dirty="0"/>
        </a:p>
      </dgm:t>
    </dgm:pt>
    <dgm:pt modelId="{40741082-BE16-4EA5-A30E-85A34AFBD9FB}" type="parTrans" cxnId="{8910E96C-9860-4817-82D0-7658E2867B19}">
      <dgm:prSet/>
      <dgm:spPr/>
      <dgm:t>
        <a:bodyPr/>
        <a:lstStyle/>
        <a:p>
          <a:endParaRPr lang="tr-TR"/>
        </a:p>
      </dgm:t>
    </dgm:pt>
    <dgm:pt modelId="{8D98D2EA-FCBF-4C87-A926-CF34BB449EAE}" type="sibTrans" cxnId="{8910E96C-9860-4817-82D0-7658E2867B19}">
      <dgm:prSet/>
      <dgm:spPr/>
      <dgm:t>
        <a:bodyPr/>
        <a:lstStyle/>
        <a:p>
          <a:endParaRPr lang="tr-TR"/>
        </a:p>
      </dgm:t>
    </dgm:pt>
    <dgm:pt modelId="{4A9F683C-BED7-4440-9921-AEE658430C91}">
      <dgm:prSet phldrT="[Text]"/>
      <dgm:spPr/>
      <dgm:t>
        <a:bodyPr/>
        <a:lstStyle/>
        <a:p>
          <a:r>
            <a:rPr lang="tr-TR" dirty="0"/>
            <a:t>6</a:t>
          </a:r>
        </a:p>
      </dgm:t>
    </dgm:pt>
    <dgm:pt modelId="{8EC33515-4EAC-41A5-AA92-0EB61A23D37E}" type="parTrans" cxnId="{E27DFB2F-9D7D-43A4-8EFF-3BDD0106A684}">
      <dgm:prSet/>
      <dgm:spPr/>
      <dgm:t>
        <a:bodyPr/>
        <a:lstStyle/>
        <a:p>
          <a:endParaRPr lang="tr-TR"/>
        </a:p>
      </dgm:t>
    </dgm:pt>
    <dgm:pt modelId="{A50E1B92-D280-41CF-B1AB-C5E8F9AD47D6}" type="sibTrans" cxnId="{E27DFB2F-9D7D-43A4-8EFF-3BDD0106A684}">
      <dgm:prSet/>
      <dgm:spPr/>
      <dgm:t>
        <a:bodyPr/>
        <a:lstStyle/>
        <a:p>
          <a:endParaRPr lang="tr-TR"/>
        </a:p>
      </dgm:t>
    </dgm:pt>
    <dgm:pt modelId="{4BCAE944-4A47-441A-8099-38912E0C7DF5}">
      <dgm:prSet phldrT="[Text]"/>
      <dgm:spPr/>
      <dgm:t>
        <a:bodyPr/>
        <a:lstStyle/>
        <a:p>
          <a:r>
            <a:rPr lang="en-US" b="1" i="0" dirty="0"/>
            <a:t>Among the machine learning models tested (SVR, Random Forest, KNN), Support Vector Regression achieved the best performance, with the lowest MAE and RMSE and the highest R² value, indicating better generalization despite using a simple binary feature.</a:t>
          </a:r>
          <a:endParaRPr lang="tr-TR" dirty="0"/>
        </a:p>
      </dgm:t>
    </dgm:pt>
    <dgm:pt modelId="{2F2DCAA4-8E62-4C58-AA23-D24369CACEFB}" type="parTrans" cxnId="{CEFCD247-A4E8-456C-BFDF-3F03816F0FF9}">
      <dgm:prSet/>
      <dgm:spPr/>
      <dgm:t>
        <a:bodyPr/>
        <a:lstStyle/>
        <a:p>
          <a:endParaRPr lang="tr-TR"/>
        </a:p>
      </dgm:t>
    </dgm:pt>
    <dgm:pt modelId="{50DB96B1-83D6-41C2-ADB4-F05C1FDDB59B}" type="sibTrans" cxnId="{CEFCD247-A4E8-456C-BFDF-3F03816F0FF9}">
      <dgm:prSet/>
      <dgm:spPr/>
      <dgm:t>
        <a:bodyPr/>
        <a:lstStyle/>
        <a:p>
          <a:endParaRPr lang="tr-TR"/>
        </a:p>
      </dgm:t>
    </dgm:pt>
    <dgm:pt modelId="{D0DAAB6D-EBD8-4BF3-8811-D884A8BB8050}">
      <dgm:prSet phldrT="[Text]"/>
      <dgm:spPr/>
      <dgm:t>
        <a:bodyPr/>
        <a:lstStyle/>
        <a:p>
          <a:r>
            <a:rPr lang="en-US" b="1" i="0" dirty="0"/>
            <a:t>Visualizations such as boxplots, histograms, and scatter plots supported the statistical findings and revealed clear distributional differences in player activity</a:t>
          </a:r>
          <a:endParaRPr lang="tr-TR" dirty="0"/>
        </a:p>
      </dgm:t>
    </dgm:pt>
    <dgm:pt modelId="{2A3788B8-87B2-4CA7-9264-88C8CCEC857C}" type="parTrans" cxnId="{7CF0FABD-227D-44D4-9745-C1CB0C5DCA50}">
      <dgm:prSet/>
      <dgm:spPr/>
      <dgm:t>
        <a:bodyPr/>
        <a:lstStyle/>
        <a:p>
          <a:endParaRPr lang="tr-TR"/>
        </a:p>
      </dgm:t>
    </dgm:pt>
    <dgm:pt modelId="{18D573D6-29DA-44E6-83C2-5DEEEB5688DB}" type="sibTrans" cxnId="{7CF0FABD-227D-44D4-9745-C1CB0C5DCA50}">
      <dgm:prSet/>
      <dgm:spPr/>
      <dgm:t>
        <a:bodyPr/>
        <a:lstStyle/>
        <a:p>
          <a:endParaRPr lang="tr-TR"/>
        </a:p>
      </dgm:t>
    </dgm:pt>
    <dgm:pt modelId="{4BEC52AB-08CD-40B8-BCC9-668B0B503FBB}" type="pres">
      <dgm:prSet presAssocID="{06E38841-1C44-46A5-AF06-C0BA4E7918B4}" presName="Name0" presStyleCnt="0">
        <dgm:presLayoutVars>
          <dgm:dir/>
          <dgm:animLvl val="lvl"/>
          <dgm:resizeHandles val="exact"/>
        </dgm:presLayoutVars>
      </dgm:prSet>
      <dgm:spPr/>
    </dgm:pt>
    <dgm:pt modelId="{D3B83F17-40DD-42EF-9E0A-AD7F70490B2E}" type="pres">
      <dgm:prSet presAssocID="{3518D24D-D7BD-4E6A-A70F-3C7C48B7F891}" presName="linNode" presStyleCnt="0"/>
      <dgm:spPr/>
    </dgm:pt>
    <dgm:pt modelId="{A2706543-3DD7-4975-99E6-F1406B92368A}" type="pres">
      <dgm:prSet presAssocID="{3518D24D-D7BD-4E6A-A70F-3C7C48B7F891}" presName="parTx" presStyleLbl="revTx" presStyleIdx="0" presStyleCnt="6">
        <dgm:presLayoutVars>
          <dgm:chMax val="1"/>
          <dgm:bulletEnabled val="1"/>
        </dgm:presLayoutVars>
      </dgm:prSet>
      <dgm:spPr/>
    </dgm:pt>
    <dgm:pt modelId="{F7E24021-04AF-4715-A530-2DA5158BC8DD}" type="pres">
      <dgm:prSet presAssocID="{3518D24D-D7BD-4E6A-A70F-3C7C48B7F891}" presName="bracket" presStyleLbl="parChTrans1D1" presStyleIdx="0" presStyleCnt="6"/>
      <dgm:spPr/>
    </dgm:pt>
    <dgm:pt modelId="{223AEB28-7A6A-4E52-90B4-6AA4EE7246CD}" type="pres">
      <dgm:prSet presAssocID="{3518D24D-D7BD-4E6A-A70F-3C7C48B7F891}" presName="spH" presStyleCnt="0"/>
      <dgm:spPr/>
    </dgm:pt>
    <dgm:pt modelId="{AFA7845C-5AB0-4E9D-AE0B-D3BAB91168B3}" type="pres">
      <dgm:prSet presAssocID="{3518D24D-D7BD-4E6A-A70F-3C7C48B7F891}" presName="desTx" presStyleLbl="node1" presStyleIdx="0" presStyleCnt="6">
        <dgm:presLayoutVars>
          <dgm:bulletEnabled val="1"/>
        </dgm:presLayoutVars>
      </dgm:prSet>
      <dgm:spPr/>
    </dgm:pt>
    <dgm:pt modelId="{A5F60B85-A634-4309-AF20-2FDF3FAB1D6F}" type="pres">
      <dgm:prSet presAssocID="{E32EB003-9B4D-4B15-91E3-88F79840BFBA}" presName="spV" presStyleCnt="0"/>
      <dgm:spPr/>
    </dgm:pt>
    <dgm:pt modelId="{27731FAC-96E5-4810-A6A5-C802B2A11C60}" type="pres">
      <dgm:prSet presAssocID="{77AFA81B-2335-4678-9221-8024E59C87D9}" presName="linNode" presStyleCnt="0"/>
      <dgm:spPr/>
    </dgm:pt>
    <dgm:pt modelId="{9F171EB1-0C93-4314-8490-0CCF2FF73BED}" type="pres">
      <dgm:prSet presAssocID="{77AFA81B-2335-4678-9221-8024E59C87D9}" presName="parTx" presStyleLbl="revTx" presStyleIdx="1" presStyleCnt="6">
        <dgm:presLayoutVars>
          <dgm:chMax val="1"/>
          <dgm:bulletEnabled val="1"/>
        </dgm:presLayoutVars>
      </dgm:prSet>
      <dgm:spPr/>
    </dgm:pt>
    <dgm:pt modelId="{096021F0-331A-4088-9158-E79BD7C39550}" type="pres">
      <dgm:prSet presAssocID="{77AFA81B-2335-4678-9221-8024E59C87D9}" presName="bracket" presStyleLbl="parChTrans1D1" presStyleIdx="1" presStyleCnt="6"/>
      <dgm:spPr/>
    </dgm:pt>
    <dgm:pt modelId="{55B712C9-9BDC-4D9F-B83A-EA1B79F22EA6}" type="pres">
      <dgm:prSet presAssocID="{77AFA81B-2335-4678-9221-8024E59C87D9}" presName="spH" presStyleCnt="0"/>
      <dgm:spPr/>
    </dgm:pt>
    <dgm:pt modelId="{AB3E2F2C-0524-454A-8C25-99DEE5879BEA}" type="pres">
      <dgm:prSet presAssocID="{77AFA81B-2335-4678-9221-8024E59C87D9}" presName="desTx" presStyleLbl="node1" presStyleIdx="1" presStyleCnt="6">
        <dgm:presLayoutVars>
          <dgm:bulletEnabled val="1"/>
        </dgm:presLayoutVars>
      </dgm:prSet>
      <dgm:spPr/>
    </dgm:pt>
    <dgm:pt modelId="{559C5C3C-FB67-48E0-8C9E-FB8ED55D2714}" type="pres">
      <dgm:prSet presAssocID="{E65A884E-1DC4-4B06-925B-537EEFEDACD3}" presName="spV" presStyleCnt="0"/>
      <dgm:spPr/>
    </dgm:pt>
    <dgm:pt modelId="{0F187323-5761-4B00-9129-9747958CBF3F}" type="pres">
      <dgm:prSet presAssocID="{102ACAC2-D584-4036-8A5E-D8738613370A}" presName="linNode" presStyleCnt="0"/>
      <dgm:spPr/>
    </dgm:pt>
    <dgm:pt modelId="{C9D34638-0B14-47F0-BB20-96C17A76D5DF}" type="pres">
      <dgm:prSet presAssocID="{102ACAC2-D584-4036-8A5E-D8738613370A}" presName="parTx" presStyleLbl="revTx" presStyleIdx="2" presStyleCnt="6">
        <dgm:presLayoutVars>
          <dgm:chMax val="1"/>
          <dgm:bulletEnabled val="1"/>
        </dgm:presLayoutVars>
      </dgm:prSet>
      <dgm:spPr/>
    </dgm:pt>
    <dgm:pt modelId="{444DC52C-B2F8-4093-9F20-ECB976CF9FFA}" type="pres">
      <dgm:prSet presAssocID="{102ACAC2-D584-4036-8A5E-D8738613370A}" presName="bracket" presStyleLbl="parChTrans1D1" presStyleIdx="2" presStyleCnt="6"/>
      <dgm:spPr/>
    </dgm:pt>
    <dgm:pt modelId="{EA27EB83-9073-4F9D-B1C2-C560DFE126AE}" type="pres">
      <dgm:prSet presAssocID="{102ACAC2-D584-4036-8A5E-D8738613370A}" presName="spH" presStyleCnt="0"/>
      <dgm:spPr/>
    </dgm:pt>
    <dgm:pt modelId="{7B31F830-B614-40FB-86DF-AA3CB7AA1FA6}" type="pres">
      <dgm:prSet presAssocID="{102ACAC2-D584-4036-8A5E-D8738613370A}" presName="desTx" presStyleLbl="node1" presStyleIdx="2" presStyleCnt="6">
        <dgm:presLayoutVars>
          <dgm:bulletEnabled val="1"/>
        </dgm:presLayoutVars>
      </dgm:prSet>
      <dgm:spPr/>
    </dgm:pt>
    <dgm:pt modelId="{A9DFECDE-1670-4961-928D-8C59EB859786}" type="pres">
      <dgm:prSet presAssocID="{39835482-C88C-4E3B-A0D4-CAAE61F19CD1}" presName="spV" presStyleCnt="0"/>
      <dgm:spPr/>
    </dgm:pt>
    <dgm:pt modelId="{CD820D62-09C2-4840-9859-783FAA144F82}" type="pres">
      <dgm:prSet presAssocID="{6DA0525F-6934-41F2-A20C-4B116DEE5737}" presName="linNode" presStyleCnt="0"/>
      <dgm:spPr/>
    </dgm:pt>
    <dgm:pt modelId="{E0C553DC-BB33-42FA-BA82-AF8E0F6C6617}" type="pres">
      <dgm:prSet presAssocID="{6DA0525F-6934-41F2-A20C-4B116DEE5737}" presName="parTx" presStyleLbl="revTx" presStyleIdx="3" presStyleCnt="6">
        <dgm:presLayoutVars>
          <dgm:chMax val="1"/>
          <dgm:bulletEnabled val="1"/>
        </dgm:presLayoutVars>
      </dgm:prSet>
      <dgm:spPr/>
    </dgm:pt>
    <dgm:pt modelId="{7E2A3A59-15C3-44DE-8F8D-2D64E9224592}" type="pres">
      <dgm:prSet presAssocID="{6DA0525F-6934-41F2-A20C-4B116DEE5737}" presName="bracket" presStyleLbl="parChTrans1D1" presStyleIdx="3" presStyleCnt="6"/>
      <dgm:spPr/>
    </dgm:pt>
    <dgm:pt modelId="{91071507-C7AE-4723-8926-C4486D3CBC7D}" type="pres">
      <dgm:prSet presAssocID="{6DA0525F-6934-41F2-A20C-4B116DEE5737}" presName="spH" presStyleCnt="0"/>
      <dgm:spPr/>
    </dgm:pt>
    <dgm:pt modelId="{F1D6DBE5-5982-42ED-9E31-F0683DB824A9}" type="pres">
      <dgm:prSet presAssocID="{6DA0525F-6934-41F2-A20C-4B116DEE5737}" presName="desTx" presStyleLbl="node1" presStyleIdx="3" presStyleCnt="6">
        <dgm:presLayoutVars>
          <dgm:bulletEnabled val="1"/>
        </dgm:presLayoutVars>
      </dgm:prSet>
      <dgm:spPr/>
    </dgm:pt>
    <dgm:pt modelId="{6358C4C1-25C0-4D07-8E2B-CAD48861E527}" type="pres">
      <dgm:prSet presAssocID="{E21BF7AE-E2A1-4CA0-B092-B3916FC39CF4}" presName="spV" presStyleCnt="0"/>
      <dgm:spPr/>
    </dgm:pt>
    <dgm:pt modelId="{656BAD19-D31D-45D2-B78A-DC04FD4823AA}" type="pres">
      <dgm:prSet presAssocID="{81AC103F-91E7-4CA8-BCA3-CC880D57CE2F}" presName="linNode" presStyleCnt="0"/>
      <dgm:spPr/>
    </dgm:pt>
    <dgm:pt modelId="{636B83B9-9728-4F0F-8D91-BD4BFC0E05B7}" type="pres">
      <dgm:prSet presAssocID="{81AC103F-91E7-4CA8-BCA3-CC880D57CE2F}" presName="parTx" presStyleLbl="revTx" presStyleIdx="4" presStyleCnt="6">
        <dgm:presLayoutVars>
          <dgm:chMax val="1"/>
          <dgm:bulletEnabled val="1"/>
        </dgm:presLayoutVars>
      </dgm:prSet>
      <dgm:spPr/>
    </dgm:pt>
    <dgm:pt modelId="{32CA3B58-B9CD-4B53-BE22-CE7F0B2A783D}" type="pres">
      <dgm:prSet presAssocID="{81AC103F-91E7-4CA8-BCA3-CC880D57CE2F}" presName="bracket" presStyleLbl="parChTrans1D1" presStyleIdx="4" presStyleCnt="6"/>
      <dgm:spPr/>
    </dgm:pt>
    <dgm:pt modelId="{30E268C2-54FD-4147-A708-4E7789B10F80}" type="pres">
      <dgm:prSet presAssocID="{81AC103F-91E7-4CA8-BCA3-CC880D57CE2F}" presName="spH" presStyleCnt="0"/>
      <dgm:spPr/>
    </dgm:pt>
    <dgm:pt modelId="{E10085F4-A2DB-498B-9E1F-94F9EDE7E09D}" type="pres">
      <dgm:prSet presAssocID="{81AC103F-91E7-4CA8-BCA3-CC880D57CE2F}" presName="desTx" presStyleLbl="node1" presStyleIdx="4" presStyleCnt="6">
        <dgm:presLayoutVars>
          <dgm:bulletEnabled val="1"/>
        </dgm:presLayoutVars>
      </dgm:prSet>
      <dgm:spPr/>
    </dgm:pt>
    <dgm:pt modelId="{53BCF19A-C1D8-48CE-8910-FC31B2F2D1F9}" type="pres">
      <dgm:prSet presAssocID="{8674AF3B-1C1A-47F4-8759-2C9608113D5B}" presName="spV" presStyleCnt="0"/>
      <dgm:spPr/>
    </dgm:pt>
    <dgm:pt modelId="{172BF15D-9930-42C1-9602-199D47B7B2D1}" type="pres">
      <dgm:prSet presAssocID="{4A9F683C-BED7-4440-9921-AEE658430C91}" presName="linNode" presStyleCnt="0"/>
      <dgm:spPr/>
    </dgm:pt>
    <dgm:pt modelId="{DDE3040E-7CAA-49C1-B494-16524172A053}" type="pres">
      <dgm:prSet presAssocID="{4A9F683C-BED7-4440-9921-AEE658430C91}" presName="parTx" presStyleLbl="revTx" presStyleIdx="5" presStyleCnt="6">
        <dgm:presLayoutVars>
          <dgm:chMax val="1"/>
          <dgm:bulletEnabled val="1"/>
        </dgm:presLayoutVars>
      </dgm:prSet>
      <dgm:spPr/>
    </dgm:pt>
    <dgm:pt modelId="{C4E5B106-F709-4852-ABAF-6543D2CD8D75}" type="pres">
      <dgm:prSet presAssocID="{4A9F683C-BED7-4440-9921-AEE658430C91}" presName="bracket" presStyleLbl="parChTrans1D1" presStyleIdx="5" presStyleCnt="6"/>
      <dgm:spPr/>
    </dgm:pt>
    <dgm:pt modelId="{49417CFD-F92D-47E7-8050-40528E3DD23F}" type="pres">
      <dgm:prSet presAssocID="{4A9F683C-BED7-4440-9921-AEE658430C91}" presName="spH" presStyleCnt="0"/>
      <dgm:spPr/>
    </dgm:pt>
    <dgm:pt modelId="{276EB42F-4B2E-496B-A2B5-91A3843508ED}" type="pres">
      <dgm:prSet presAssocID="{4A9F683C-BED7-4440-9921-AEE658430C91}" presName="desTx" presStyleLbl="node1" presStyleIdx="5" presStyleCnt="6">
        <dgm:presLayoutVars>
          <dgm:bulletEnabled val="1"/>
        </dgm:presLayoutVars>
      </dgm:prSet>
      <dgm:spPr/>
    </dgm:pt>
  </dgm:ptLst>
  <dgm:cxnLst>
    <dgm:cxn modelId="{47EDC101-9C9A-49DD-90ED-955A964002BE}" srcId="{102ACAC2-D584-4036-8A5E-D8738613370A}" destId="{DD703AFB-C05A-4EEF-A289-632E19A18227}" srcOrd="0" destOrd="0" parTransId="{F5A06E2A-E141-44CC-996C-17BA8C8FC177}" sibTransId="{AE255AF1-9DCD-4E7C-9AB8-10823081BDC0}"/>
    <dgm:cxn modelId="{BF8CC80B-8E5F-404B-A34E-1C536B4FE920}" srcId="{06E38841-1C44-46A5-AF06-C0BA4E7918B4}" destId="{102ACAC2-D584-4036-8A5E-D8738613370A}" srcOrd="2" destOrd="0" parTransId="{46CA6A66-7AC6-4579-9B17-700A3FE43D14}" sibTransId="{39835482-C88C-4E3B-A0D4-CAAE61F19CD1}"/>
    <dgm:cxn modelId="{06321E29-1F4B-4FFF-ACFC-12DF8D8AE580}" type="presOf" srcId="{102ACAC2-D584-4036-8A5E-D8738613370A}" destId="{C9D34638-0B14-47F0-BB20-96C17A76D5DF}" srcOrd="0" destOrd="0" presId="urn:diagrams.loki3.com/BracketList"/>
    <dgm:cxn modelId="{E27DFB2F-9D7D-43A4-8EFF-3BDD0106A684}" srcId="{06E38841-1C44-46A5-AF06-C0BA4E7918B4}" destId="{4A9F683C-BED7-4440-9921-AEE658430C91}" srcOrd="5" destOrd="0" parTransId="{8EC33515-4EAC-41A5-AA92-0EB61A23D37E}" sibTransId="{A50E1B92-D280-41CF-B1AB-C5E8F9AD47D6}"/>
    <dgm:cxn modelId="{9E11623A-06D2-4E82-95A0-390AE37E7465}" type="presOf" srcId="{6DA0525F-6934-41F2-A20C-4B116DEE5737}" destId="{E0C553DC-BB33-42FA-BA82-AF8E0F6C6617}" srcOrd="0" destOrd="0" presId="urn:diagrams.loki3.com/BracketList"/>
    <dgm:cxn modelId="{08D97341-E34F-49D4-91A8-4B17C9C641D5}" type="presOf" srcId="{4A9F683C-BED7-4440-9921-AEE658430C91}" destId="{DDE3040E-7CAA-49C1-B494-16524172A053}" srcOrd="0" destOrd="0" presId="urn:diagrams.loki3.com/BracketList"/>
    <dgm:cxn modelId="{BEC60564-912F-4983-BD52-3DEF7D03D9EA}" type="presOf" srcId="{3518D24D-D7BD-4E6A-A70F-3C7C48B7F891}" destId="{A2706543-3DD7-4975-99E6-F1406B92368A}" srcOrd="0" destOrd="0" presId="urn:diagrams.loki3.com/BracketList"/>
    <dgm:cxn modelId="{2CD8E964-77A1-43C9-8D09-CEA99BAE2FB8}" type="presOf" srcId="{77AFA81B-2335-4678-9221-8024E59C87D9}" destId="{9F171EB1-0C93-4314-8490-0CCF2FF73BED}" srcOrd="0" destOrd="0" presId="urn:diagrams.loki3.com/BracketList"/>
    <dgm:cxn modelId="{CEFCD247-A4E8-456C-BFDF-3F03816F0FF9}" srcId="{81AC103F-91E7-4CA8-BCA3-CC880D57CE2F}" destId="{4BCAE944-4A47-441A-8099-38912E0C7DF5}" srcOrd="0" destOrd="0" parTransId="{2F2DCAA4-8E62-4C58-AA23-D24369CACEFB}" sibTransId="{50DB96B1-83D6-41C2-ADB4-F05C1FDDB59B}"/>
    <dgm:cxn modelId="{F9F66169-8051-4705-9668-E01E7B255E34}" type="presOf" srcId="{77ABB41D-8FCB-4936-8935-BEED97B403F4}" destId="{AFA7845C-5AB0-4E9D-AE0B-D3BAB91168B3}" srcOrd="0" destOrd="0" presId="urn:diagrams.loki3.com/BracketList"/>
    <dgm:cxn modelId="{F0138D4B-E878-4581-B1C2-E6E7B483E27F}" type="presOf" srcId="{1FFC3CC8-4F59-447D-909C-3406B287080E}" destId="{F1D6DBE5-5982-42ED-9E31-F0683DB824A9}" srcOrd="0" destOrd="0" presId="urn:diagrams.loki3.com/BracketList"/>
    <dgm:cxn modelId="{8910E96C-9860-4817-82D0-7658E2867B19}" srcId="{6DA0525F-6934-41F2-A20C-4B116DEE5737}" destId="{1FFC3CC8-4F59-447D-909C-3406B287080E}" srcOrd="0" destOrd="0" parTransId="{40741082-BE16-4EA5-A30E-85A34AFBD9FB}" sibTransId="{8D98D2EA-FCBF-4C87-A926-CF34BB449EAE}"/>
    <dgm:cxn modelId="{694C1551-4056-478D-B33D-0A4E2119259C}" srcId="{06E38841-1C44-46A5-AF06-C0BA4E7918B4}" destId="{3518D24D-D7BD-4E6A-A70F-3C7C48B7F891}" srcOrd="0" destOrd="0" parTransId="{48D4B6B7-E509-4C24-A1CD-308E1EDCB092}" sibTransId="{E32EB003-9B4D-4B15-91E3-88F79840BFBA}"/>
    <dgm:cxn modelId="{62834D57-00B4-487E-A3D6-6236C85F2339}" srcId="{06E38841-1C44-46A5-AF06-C0BA4E7918B4}" destId="{81AC103F-91E7-4CA8-BCA3-CC880D57CE2F}" srcOrd="4" destOrd="0" parTransId="{A1054C86-0E93-4177-960D-CA4F82D57A26}" sibTransId="{8674AF3B-1C1A-47F4-8759-2C9608113D5B}"/>
    <dgm:cxn modelId="{9036AD7A-0837-493C-A455-66F16F69EEFB}" type="presOf" srcId="{4BCAE944-4A47-441A-8099-38912E0C7DF5}" destId="{E10085F4-A2DB-498B-9E1F-94F9EDE7E09D}" srcOrd="0" destOrd="0" presId="urn:diagrams.loki3.com/BracketList"/>
    <dgm:cxn modelId="{6047EB9E-40B0-49AE-9657-EB6683F55C9F}" srcId="{3518D24D-D7BD-4E6A-A70F-3C7C48B7F891}" destId="{77ABB41D-8FCB-4936-8935-BEED97B403F4}" srcOrd="0" destOrd="0" parTransId="{06B97428-62FE-4EB5-B1FE-959BE2600587}" sibTransId="{66C3F7EE-D023-4A1F-8D9B-628B8160919F}"/>
    <dgm:cxn modelId="{5DB43DB4-F9F5-4540-A911-FF0C4F171E38}" type="presOf" srcId="{06E38841-1C44-46A5-AF06-C0BA4E7918B4}" destId="{4BEC52AB-08CD-40B8-BCC9-668B0B503FBB}" srcOrd="0" destOrd="0" presId="urn:diagrams.loki3.com/BracketList"/>
    <dgm:cxn modelId="{528030B5-8687-43EA-99C3-61EFA2B36858}" srcId="{77AFA81B-2335-4678-9221-8024E59C87D9}" destId="{50232348-E501-4228-B50D-63492AD836E3}" srcOrd="0" destOrd="0" parTransId="{E7EFB2C1-55A1-4409-8340-380FFE24D4BE}" sibTransId="{8E90D1F4-70E2-4192-987C-82331453B2B8}"/>
    <dgm:cxn modelId="{7CF0FABD-227D-44D4-9745-C1CB0C5DCA50}" srcId="{4A9F683C-BED7-4440-9921-AEE658430C91}" destId="{D0DAAB6D-EBD8-4BF3-8811-D884A8BB8050}" srcOrd="0" destOrd="0" parTransId="{2A3788B8-87B2-4CA7-9264-88C8CCEC857C}" sibTransId="{18D573D6-29DA-44E6-83C2-5DEEEB5688DB}"/>
    <dgm:cxn modelId="{48917DBF-1E32-4D58-8A9A-2D550FC310D0}" type="presOf" srcId="{50232348-E501-4228-B50D-63492AD836E3}" destId="{AB3E2F2C-0524-454A-8C25-99DEE5879BEA}" srcOrd="0" destOrd="0" presId="urn:diagrams.loki3.com/BracketList"/>
    <dgm:cxn modelId="{62CE46E5-653F-4553-8B9C-5BAD0A0DFA62}" srcId="{06E38841-1C44-46A5-AF06-C0BA4E7918B4}" destId="{6DA0525F-6934-41F2-A20C-4B116DEE5737}" srcOrd="3" destOrd="0" parTransId="{8F52C357-9AEE-4927-8883-69FAE96884C7}" sibTransId="{E21BF7AE-E2A1-4CA0-B092-B3916FC39CF4}"/>
    <dgm:cxn modelId="{08AC45F2-C96B-4A27-A1D2-2C0402E50E07}" type="presOf" srcId="{DD703AFB-C05A-4EEF-A289-632E19A18227}" destId="{7B31F830-B614-40FB-86DF-AA3CB7AA1FA6}" srcOrd="0" destOrd="0" presId="urn:diagrams.loki3.com/BracketList"/>
    <dgm:cxn modelId="{C43070F2-D6BB-4E64-B2B3-AAD0B8F68C35}" type="presOf" srcId="{81AC103F-91E7-4CA8-BCA3-CC880D57CE2F}" destId="{636B83B9-9728-4F0F-8D91-BD4BFC0E05B7}" srcOrd="0" destOrd="0" presId="urn:diagrams.loki3.com/BracketList"/>
    <dgm:cxn modelId="{F87288F4-E5E0-4C6B-8286-51841934EBCD}" type="presOf" srcId="{D0DAAB6D-EBD8-4BF3-8811-D884A8BB8050}" destId="{276EB42F-4B2E-496B-A2B5-91A3843508ED}" srcOrd="0" destOrd="0" presId="urn:diagrams.loki3.com/BracketList"/>
    <dgm:cxn modelId="{3A6B6FF9-5AC4-42D3-B0AB-CE6976674090}" srcId="{06E38841-1C44-46A5-AF06-C0BA4E7918B4}" destId="{77AFA81B-2335-4678-9221-8024E59C87D9}" srcOrd="1" destOrd="0" parTransId="{EBCFF21E-F2E6-40CF-81B7-727E52F199C9}" sibTransId="{E65A884E-1DC4-4B06-925B-537EEFEDACD3}"/>
    <dgm:cxn modelId="{84BA6BF2-F461-4ADD-AB3D-FC3FB67689C8}" type="presParOf" srcId="{4BEC52AB-08CD-40B8-BCC9-668B0B503FBB}" destId="{D3B83F17-40DD-42EF-9E0A-AD7F70490B2E}" srcOrd="0" destOrd="0" presId="urn:diagrams.loki3.com/BracketList"/>
    <dgm:cxn modelId="{F02BE9C5-02C8-4B4D-A185-1E6314410179}" type="presParOf" srcId="{D3B83F17-40DD-42EF-9E0A-AD7F70490B2E}" destId="{A2706543-3DD7-4975-99E6-F1406B92368A}" srcOrd="0" destOrd="0" presId="urn:diagrams.loki3.com/BracketList"/>
    <dgm:cxn modelId="{1AEBE070-8F50-4264-A464-71364984C1B6}" type="presParOf" srcId="{D3B83F17-40DD-42EF-9E0A-AD7F70490B2E}" destId="{F7E24021-04AF-4715-A530-2DA5158BC8DD}" srcOrd="1" destOrd="0" presId="urn:diagrams.loki3.com/BracketList"/>
    <dgm:cxn modelId="{F63CE376-933D-4C2D-96BF-4FC3F274EA35}" type="presParOf" srcId="{D3B83F17-40DD-42EF-9E0A-AD7F70490B2E}" destId="{223AEB28-7A6A-4E52-90B4-6AA4EE7246CD}" srcOrd="2" destOrd="0" presId="urn:diagrams.loki3.com/BracketList"/>
    <dgm:cxn modelId="{8B46303B-B812-4DF8-ADF6-426E4AFEB4F1}" type="presParOf" srcId="{D3B83F17-40DD-42EF-9E0A-AD7F70490B2E}" destId="{AFA7845C-5AB0-4E9D-AE0B-D3BAB91168B3}" srcOrd="3" destOrd="0" presId="urn:diagrams.loki3.com/BracketList"/>
    <dgm:cxn modelId="{2651C4F5-1686-49D9-81C5-A514ADE0DBF7}" type="presParOf" srcId="{4BEC52AB-08CD-40B8-BCC9-668B0B503FBB}" destId="{A5F60B85-A634-4309-AF20-2FDF3FAB1D6F}" srcOrd="1" destOrd="0" presId="urn:diagrams.loki3.com/BracketList"/>
    <dgm:cxn modelId="{7DDFA20B-CA0E-4C75-9796-9A066629F511}" type="presParOf" srcId="{4BEC52AB-08CD-40B8-BCC9-668B0B503FBB}" destId="{27731FAC-96E5-4810-A6A5-C802B2A11C60}" srcOrd="2" destOrd="0" presId="urn:diagrams.loki3.com/BracketList"/>
    <dgm:cxn modelId="{58DCF400-1C3F-4234-A826-833A91582395}" type="presParOf" srcId="{27731FAC-96E5-4810-A6A5-C802B2A11C60}" destId="{9F171EB1-0C93-4314-8490-0CCF2FF73BED}" srcOrd="0" destOrd="0" presId="urn:diagrams.loki3.com/BracketList"/>
    <dgm:cxn modelId="{1B458061-C42E-46E2-B0EB-2EC38EE83900}" type="presParOf" srcId="{27731FAC-96E5-4810-A6A5-C802B2A11C60}" destId="{096021F0-331A-4088-9158-E79BD7C39550}" srcOrd="1" destOrd="0" presId="urn:diagrams.loki3.com/BracketList"/>
    <dgm:cxn modelId="{4FEB0A96-C14B-4E94-8403-5155C90C9AD3}" type="presParOf" srcId="{27731FAC-96E5-4810-A6A5-C802B2A11C60}" destId="{55B712C9-9BDC-4D9F-B83A-EA1B79F22EA6}" srcOrd="2" destOrd="0" presId="urn:diagrams.loki3.com/BracketList"/>
    <dgm:cxn modelId="{C0A1D33E-CB0D-4980-80E8-A31F59F6292C}" type="presParOf" srcId="{27731FAC-96E5-4810-A6A5-C802B2A11C60}" destId="{AB3E2F2C-0524-454A-8C25-99DEE5879BEA}" srcOrd="3" destOrd="0" presId="urn:diagrams.loki3.com/BracketList"/>
    <dgm:cxn modelId="{390077CD-0FDD-4BB7-AB17-CDE764F57AFF}" type="presParOf" srcId="{4BEC52AB-08CD-40B8-BCC9-668B0B503FBB}" destId="{559C5C3C-FB67-48E0-8C9E-FB8ED55D2714}" srcOrd="3" destOrd="0" presId="urn:diagrams.loki3.com/BracketList"/>
    <dgm:cxn modelId="{0DC2F2BA-3E22-472D-9EDC-048DC77161A3}" type="presParOf" srcId="{4BEC52AB-08CD-40B8-BCC9-668B0B503FBB}" destId="{0F187323-5761-4B00-9129-9747958CBF3F}" srcOrd="4" destOrd="0" presId="urn:diagrams.loki3.com/BracketList"/>
    <dgm:cxn modelId="{2DDABBEE-F10F-4F2E-AFB2-F969924F948C}" type="presParOf" srcId="{0F187323-5761-4B00-9129-9747958CBF3F}" destId="{C9D34638-0B14-47F0-BB20-96C17A76D5DF}" srcOrd="0" destOrd="0" presId="urn:diagrams.loki3.com/BracketList"/>
    <dgm:cxn modelId="{E17476DE-673A-4299-8A6D-C3C2AA4E3415}" type="presParOf" srcId="{0F187323-5761-4B00-9129-9747958CBF3F}" destId="{444DC52C-B2F8-4093-9F20-ECB976CF9FFA}" srcOrd="1" destOrd="0" presId="urn:diagrams.loki3.com/BracketList"/>
    <dgm:cxn modelId="{B25FE6BB-5709-4B63-A2ED-6F6E8518EA84}" type="presParOf" srcId="{0F187323-5761-4B00-9129-9747958CBF3F}" destId="{EA27EB83-9073-4F9D-B1C2-C560DFE126AE}" srcOrd="2" destOrd="0" presId="urn:diagrams.loki3.com/BracketList"/>
    <dgm:cxn modelId="{B8AA8836-4032-4E98-9281-1DE29874A168}" type="presParOf" srcId="{0F187323-5761-4B00-9129-9747958CBF3F}" destId="{7B31F830-B614-40FB-86DF-AA3CB7AA1FA6}" srcOrd="3" destOrd="0" presId="urn:diagrams.loki3.com/BracketList"/>
    <dgm:cxn modelId="{6636B726-2D8C-4B3C-A8F4-73FB0FD908F8}" type="presParOf" srcId="{4BEC52AB-08CD-40B8-BCC9-668B0B503FBB}" destId="{A9DFECDE-1670-4961-928D-8C59EB859786}" srcOrd="5" destOrd="0" presId="urn:diagrams.loki3.com/BracketList"/>
    <dgm:cxn modelId="{9679D237-0CD8-49BC-8583-BA07B5D4DAF3}" type="presParOf" srcId="{4BEC52AB-08CD-40B8-BCC9-668B0B503FBB}" destId="{CD820D62-09C2-4840-9859-783FAA144F82}" srcOrd="6" destOrd="0" presId="urn:diagrams.loki3.com/BracketList"/>
    <dgm:cxn modelId="{EA5C2428-0308-4C9F-8100-DA631049C1DC}" type="presParOf" srcId="{CD820D62-09C2-4840-9859-783FAA144F82}" destId="{E0C553DC-BB33-42FA-BA82-AF8E0F6C6617}" srcOrd="0" destOrd="0" presId="urn:diagrams.loki3.com/BracketList"/>
    <dgm:cxn modelId="{ACBF874B-8DAE-42DC-B735-19E266C18776}" type="presParOf" srcId="{CD820D62-09C2-4840-9859-783FAA144F82}" destId="{7E2A3A59-15C3-44DE-8F8D-2D64E9224592}" srcOrd="1" destOrd="0" presId="urn:diagrams.loki3.com/BracketList"/>
    <dgm:cxn modelId="{391E8412-AE8C-40FE-9A0B-6FD32A3BE207}" type="presParOf" srcId="{CD820D62-09C2-4840-9859-783FAA144F82}" destId="{91071507-C7AE-4723-8926-C4486D3CBC7D}" srcOrd="2" destOrd="0" presId="urn:diagrams.loki3.com/BracketList"/>
    <dgm:cxn modelId="{D9C30A88-1A96-4C7E-B638-2162F899BE33}" type="presParOf" srcId="{CD820D62-09C2-4840-9859-783FAA144F82}" destId="{F1D6DBE5-5982-42ED-9E31-F0683DB824A9}" srcOrd="3" destOrd="0" presId="urn:diagrams.loki3.com/BracketList"/>
    <dgm:cxn modelId="{7AD70C6B-4EE1-41EB-8EFA-013468660D3F}" type="presParOf" srcId="{4BEC52AB-08CD-40B8-BCC9-668B0B503FBB}" destId="{6358C4C1-25C0-4D07-8E2B-CAD48861E527}" srcOrd="7" destOrd="0" presId="urn:diagrams.loki3.com/BracketList"/>
    <dgm:cxn modelId="{770C9104-79AF-428A-835A-8E1B9F442C56}" type="presParOf" srcId="{4BEC52AB-08CD-40B8-BCC9-668B0B503FBB}" destId="{656BAD19-D31D-45D2-B78A-DC04FD4823AA}" srcOrd="8" destOrd="0" presId="urn:diagrams.loki3.com/BracketList"/>
    <dgm:cxn modelId="{7653AB37-1B31-44E1-87A2-D176F8C2E761}" type="presParOf" srcId="{656BAD19-D31D-45D2-B78A-DC04FD4823AA}" destId="{636B83B9-9728-4F0F-8D91-BD4BFC0E05B7}" srcOrd="0" destOrd="0" presId="urn:diagrams.loki3.com/BracketList"/>
    <dgm:cxn modelId="{034BAE4A-B2E2-4D02-A20C-FA78D43AC813}" type="presParOf" srcId="{656BAD19-D31D-45D2-B78A-DC04FD4823AA}" destId="{32CA3B58-B9CD-4B53-BE22-CE7F0B2A783D}" srcOrd="1" destOrd="0" presId="urn:diagrams.loki3.com/BracketList"/>
    <dgm:cxn modelId="{40D5C11B-75AE-4C57-B5F4-4E0207FB4E04}" type="presParOf" srcId="{656BAD19-D31D-45D2-B78A-DC04FD4823AA}" destId="{30E268C2-54FD-4147-A708-4E7789B10F80}" srcOrd="2" destOrd="0" presId="urn:diagrams.loki3.com/BracketList"/>
    <dgm:cxn modelId="{E589BBA3-0EB2-4BE2-AC18-F88A5968A116}" type="presParOf" srcId="{656BAD19-D31D-45D2-B78A-DC04FD4823AA}" destId="{E10085F4-A2DB-498B-9E1F-94F9EDE7E09D}" srcOrd="3" destOrd="0" presId="urn:diagrams.loki3.com/BracketList"/>
    <dgm:cxn modelId="{778A5485-88BD-4226-827A-40A8DD4ED25B}" type="presParOf" srcId="{4BEC52AB-08CD-40B8-BCC9-668B0B503FBB}" destId="{53BCF19A-C1D8-48CE-8910-FC31B2F2D1F9}" srcOrd="9" destOrd="0" presId="urn:diagrams.loki3.com/BracketList"/>
    <dgm:cxn modelId="{EEF8B2B4-23EA-4775-BF3E-D4981E93B19A}" type="presParOf" srcId="{4BEC52AB-08CD-40B8-BCC9-668B0B503FBB}" destId="{172BF15D-9930-42C1-9602-199D47B7B2D1}" srcOrd="10" destOrd="0" presId="urn:diagrams.loki3.com/BracketList"/>
    <dgm:cxn modelId="{DFB9B868-53F5-4558-BEC4-03190C2C3B38}" type="presParOf" srcId="{172BF15D-9930-42C1-9602-199D47B7B2D1}" destId="{DDE3040E-7CAA-49C1-B494-16524172A053}" srcOrd="0" destOrd="0" presId="urn:diagrams.loki3.com/BracketList"/>
    <dgm:cxn modelId="{7BCB9FD3-F10F-4BF1-950C-A7FBC1136336}" type="presParOf" srcId="{172BF15D-9930-42C1-9602-199D47B7B2D1}" destId="{C4E5B106-F709-4852-ABAF-6543D2CD8D75}" srcOrd="1" destOrd="0" presId="urn:diagrams.loki3.com/BracketList"/>
    <dgm:cxn modelId="{6A3323D9-3CDC-47EC-A93B-821F37B8D994}" type="presParOf" srcId="{172BF15D-9930-42C1-9602-199D47B7B2D1}" destId="{49417CFD-F92D-47E7-8050-40528E3DD23F}" srcOrd="2" destOrd="0" presId="urn:diagrams.loki3.com/BracketList"/>
    <dgm:cxn modelId="{75A96462-C52F-4F67-86C6-27F7F7DD1A78}" type="presParOf" srcId="{172BF15D-9930-42C1-9602-199D47B7B2D1}" destId="{276EB42F-4B2E-496B-A2B5-91A3843508E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E7C2D-7EA8-4FA6-86B0-F30D2C93055C}">
      <dsp:nvSpPr>
        <dsp:cNvPr id="0" name=""/>
        <dsp:cNvSpPr/>
      </dsp:nvSpPr>
      <dsp:spPr>
        <a:xfrm>
          <a:off x="0" y="9466"/>
          <a:ext cx="5880227" cy="60381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1. Data collection </a:t>
          </a:r>
          <a:endParaRPr lang="tr-TR" sz="2500" kern="1200" dirty="0"/>
        </a:p>
      </dsp:txBody>
      <dsp:txXfrm>
        <a:off x="29476" y="38942"/>
        <a:ext cx="5821275" cy="544864"/>
      </dsp:txXfrm>
    </dsp:sp>
    <dsp:sp modelId="{0C85FC7A-6901-4D9D-9213-F88CCAA9BCEC}">
      <dsp:nvSpPr>
        <dsp:cNvPr id="0" name=""/>
        <dsp:cNvSpPr/>
      </dsp:nvSpPr>
      <dsp:spPr>
        <a:xfrm>
          <a:off x="0" y="706208"/>
          <a:ext cx="5880227"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2. Data preparation</a:t>
          </a:r>
        </a:p>
      </dsp:txBody>
      <dsp:txXfrm>
        <a:off x="29271" y="735479"/>
        <a:ext cx="5821685" cy="541083"/>
      </dsp:txXfrm>
    </dsp:sp>
    <dsp:sp modelId="{D7D94004-9ECE-4756-8F28-E37152F6B3FA}">
      <dsp:nvSpPr>
        <dsp:cNvPr id="0" name=""/>
        <dsp:cNvSpPr/>
      </dsp:nvSpPr>
      <dsp:spPr>
        <a:xfrm>
          <a:off x="0" y="1377833"/>
          <a:ext cx="5880227"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3. Descriptive analysis</a:t>
          </a:r>
        </a:p>
      </dsp:txBody>
      <dsp:txXfrm>
        <a:off x="29271" y="1407104"/>
        <a:ext cx="5821685" cy="541083"/>
      </dsp:txXfrm>
    </dsp:sp>
    <dsp:sp modelId="{7AFF3F2C-DF70-44A8-8477-80BCA1C664A1}">
      <dsp:nvSpPr>
        <dsp:cNvPr id="0" name=""/>
        <dsp:cNvSpPr/>
      </dsp:nvSpPr>
      <dsp:spPr>
        <a:xfrm>
          <a:off x="0" y="2049458"/>
          <a:ext cx="5880227"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4. Hypothesis testing</a:t>
          </a:r>
        </a:p>
      </dsp:txBody>
      <dsp:txXfrm>
        <a:off x="29271" y="2078729"/>
        <a:ext cx="5821685" cy="541083"/>
      </dsp:txXfrm>
    </dsp:sp>
    <dsp:sp modelId="{DE3EC061-800D-4884-A07C-E93B25752225}">
      <dsp:nvSpPr>
        <dsp:cNvPr id="0" name=""/>
        <dsp:cNvSpPr/>
      </dsp:nvSpPr>
      <dsp:spPr>
        <a:xfrm>
          <a:off x="0" y="2721083"/>
          <a:ext cx="5880227"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5. Predictive modeling</a:t>
          </a:r>
        </a:p>
      </dsp:txBody>
      <dsp:txXfrm>
        <a:off x="29271" y="2750354"/>
        <a:ext cx="5821685" cy="541083"/>
      </dsp:txXfrm>
    </dsp:sp>
    <dsp:sp modelId="{F642694D-B9E4-4B71-962B-14C9F6654DF6}">
      <dsp:nvSpPr>
        <dsp:cNvPr id="0" name=""/>
        <dsp:cNvSpPr/>
      </dsp:nvSpPr>
      <dsp:spPr>
        <a:xfrm>
          <a:off x="0" y="3392708"/>
          <a:ext cx="5880227"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6. Result interpretation</a:t>
          </a:r>
        </a:p>
      </dsp:txBody>
      <dsp:txXfrm>
        <a:off x="29271" y="3421979"/>
        <a:ext cx="5821685"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F0F6E-71FB-40AC-B0F2-99077F739441}">
      <dsp:nvSpPr>
        <dsp:cNvPr id="0" name=""/>
        <dsp:cNvSpPr/>
      </dsp:nvSpPr>
      <dsp:spPr>
        <a:xfrm>
          <a:off x="0" y="0"/>
          <a:ext cx="754380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35BD1-22EC-4069-82AB-AE6CD29A89AB}">
      <dsp:nvSpPr>
        <dsp:cNvPr id="0" name=""/>
        <dsp:cNvSpPr/>
      </dsp:nvSpPr>
      <dsp:spPr>
        <a:xfrm>
          <a:off x="0" y="0"/>
          <a:ext cx="1508760" cy="402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tr-TR" sz="6500" kern="1200" dirty="0"/>
            <a:t>...</a:t>
          </a:r>
        </a:p>
      </dsp:txBody>
      <dsp:txXfrm>
        <a:off x="0" y="0"/>
        <a:ext cx="1508760" cy="4022725"/>
      </dsp:txXfrm>
    </dsp:sp>
    <dsp:sp modelId="{C2C19368-D9E3-4A5B-A846-24E7ED68B382}">
      <dsp:nvSpPr>
        <dsp:cNvPr id="0" name=""/>
        <dsp:cNvSpPr/>
      </dsp:nvSpPr>
      <dsp:spPr>
        <a:xfrm>
          <a:off x="1621917" y="47288"/>
          <a:ext cx="5921883"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dirty="0"/>
            <a:t>•Turkish language support is treated as a binary variable (1 = Yes, 0 = No), which may not capture varying levels of localization quality or cultural relevance.</a:t>
          </a:r>
          <a:endParaRPr lang="tr-TR" sz="1900" kern="1200" dirty="0"/>
        </a:p>
      </dsp:txBody>
      <dsp:txXfrm>
        <a:off x="1621917" y="47288"/>
        <a:ext cx="5921883" cy="945772"/>
      </dsp:txXfrm>
    </dsp:sp>
    <dsp:sp modelId="{972248D6-9F55-468E-886A-001C9877E402}">
      <dsp:nvSpPr>
        <dsp:cNvPr id="0" name=""/>
        <dsp:cNvSpPr/>
      </dsp:nvSpPr>
      <dsp:spPr>
        <a:xfrm>
          <a:off x="1508760" y="993061"/>
          <a:ext cx="603504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2E6D8-5743-467A-9012-11B5C5E45F8E}">
      <dsp:nvSpPr>
        <dsp:cNvPr id="0" name=""/>
        <dsp:cNvSpPr/>
      </dsp:nvSpPr>
      <dsp:spPr>
        <a:xfrm>
          <a:off x="1621917" y="1040349"/>
          <a:ext cx="5921883"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dirty="0"/>
            <a:t>•Player engagement is influenced by many external factors (e.g., seasonal sales, game updates, global events) that are not accounted for in the dataset.</a:t>
          </a:r>
          <a:endParaRPr lang="tr-TR" sz="1900" kern="1200" dirty="0"/>
        </a:p>
      </dsp:txBody>
      <dsp:txXfrm>
        <a:off x="1621917" y="1040349"/>
        <a:ext cx="5921883" cy="945772"/>
      </dsp:txXfrm>
    </dsp:sp>
    <dsp:sp modelId="{88D152FB-0075-4CA1-B0C8-78B8FA466A80}">
      <dsp:nvSpPr>
        <dsp:cNvPr id="0" name=""/>
        <dsp:cNvSpPr/>
      </dsp:nvSpPr>
      <dsp:spPr>
        <a:xfrm>
          <a:off x="1508760" y="1986122"/>
          <a:ext cx="603504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4069DD-2B60-48C3-A3F5-80F2000F787B}">
      <dsp:nvSpPr>
        <dsp:cNvPr id="0" name=""/>
        <dsp:cNvSpPr/>
      </dsp:nvSpPr>
      <dsp:spPr>
        <a:xfrm>
          <a:off x="1621917" y="2033410"/>
          <a:ext cx="5921883"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dirty="0"/>
            <a:t>•The dataset includes only five games and a limited time window, which constrains the generalizability of the results.</a:t>
          </a:r>
          <a:endParaRPr lang="tr-TR" sz="1900" b="1" i="0" kern="1200" dirty="0"/>
        </a:p>
      </dsp:txBody>
      <dsp:txXfrm>
        <a:off x="1621917" y="2033410"/>
        <a:ext cx="5921883" cy="945772"/>
      </dsp:txXfrm>
    </dsp:sp>
    <dsp:sp modelId="{FC9C6422-4C99-48D7-A1BB-56F47F6605DE}">
      <dsp:nvSpPr>
        <dsp:cNvPr id="0" name=""/>
        <dsp:cNvSpPr/>
      </dsp:nvSpPr>
      <dsp:spPr>
        <a:xfrm>
          <a:off x="1508760" y="2979183"/>
          <a:ext cx="603504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9A1D8D-43A1-40C2-BFE4-B20D02A6C7A1}">
      <dsp:nvSpPr>
        <dsp:cNvPr id="0" name=""/>
        <dsp:cNvSpPr/>
      </dsp:nvSpPr>
      <dsp:spPr>
        <a:xfrm>
          <a:off x="1621917" y="3026472"/>
          <a:ext cx="5921883" cy="945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dirty="0"/>
            <a:t>•Review scores and player counts can be affected by temporary spikes in popularity, game patches, or controversies unrelated to language support.</a:t>
          </a:r>
          <a:endParaRPr lang="tr-TR" sz="1900" b="1" i="0" kern="1200" dirty="0"/>
        </a:p>
      </dsp:txBody>
      <dsp:txXfrm>
        <a:off x="1621917" y="3026472"/>
        <a:ext cx="5921883" cy="945772"/>
      </dsp:txXfrm>
    </dsp:sp>
    <dsp:sp modelId="{D0079A65-4D60-4235-91CD-80031F9435F4}">
      <dsp:nvSpPr>
        <dsp:cNvPr id="0" name=""/>
        <dsp:cNvSpPr/>
      </dsp:nvSpPr>
      <dsp:spPr>
        <a:xfrm>
          <a:off x="1508760" y="3972244"/>
          <a:ext cx="603504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06543-3DD7-4975-99E6-F1406B92368A}">
      <dsp:nvSpPr>
        <dsp:cNvPr id="0" name=""/>
        <dsp:cNvSpPr/>
      </dsp:nvSpPr>
      <dsp:spPr>
        <a:xfrm>
          <a:off x="3683" y="210462"/>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1</a:t>
          </a:r>
        </a:p>
      </dsp:txBody>
      <dsp:txXfrm>
        <a:off x="3683" y="210462"/>
        <a:ext cx="1884108" cy="237600"/>
      </dsp:txXfrm>
    </dsp:sp>
    <dsp:sp modelId="{F7E24021-04AF-4715-A530-2DA5158BC8DD}">
      <dsp:nvSpPr>
        <dsp:cNvPr id="0" name=""/>
        <dsp:cNvSpPr/>
      </dsp:nvSpPr>
      <dsp:spPr>
        <a:xfrm>
          <a:off x="1887791" y="113937"/>
          <a:ext cx="376821" cy="4306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A7845C-5AB0-4E9D-AE0B-D3BAB91168B3}">
      <dsp:nvSpPr>
        <dsp:cNvPr id="0" name=""/>
        <dsp:cNvSpPr/>
      </dsp:nvSpPr>
      <dsp:spPr>
        <a:xfrm>
          <a:off x="2415342" y="113937"/>
          <a:ext cx="5124774" cy="4306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Games that offer Turkish language support had significantly higher average player counts than those that did not.</a:t>
          </a:r>
          <a:endParaRPr lang="tr-TR" sz="1200" kern="1200" dirty="0"/>
        </a:p>
      </dsp:txBody>
      <dsp:txXfrm>
        <a:off x="2415342" y="113937"/>
        <a:ext cx="5124774" cy="430650"/>
      </dsp:txXfrm>
    </dsp:sp>
    <dsp:sp modelId="{9F171EB1-0C93-4314-8490-0CCF2FF73BED}">
      <dsp:nvSpPr>
        <dsp:cNvPr id="0" name=""/>
        <dsp:cNvSpPr/>
      </dsp:nvSpPr>
      <dsp:spPr>
        <a:xfrm>
          <a:off x="3683" y="765987"/>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2</a:t>
          </a:r>
        </a:p>
      </dsp:txBody>
      <dsp:txXfrm>
        <a:off x="3683" y="765987"/>
        <a:ext cx="1884108" cy="237600"/>
      </dsp:txXfrm>
    </dsp:sp>
    <dsp:sp modelId="{096021F0-331A-4088-9158-E79BD7C39550}">
      <dsp:nvSpPr>
        <dsp:cNvPr id="0" name=""/>
        <dsp:cNvSpPr/>
      </dsp:nvSpPr>
      <dsp:spPr>
        <a:xfrm>
          <a:off x="1887791" y="587787"/>
          <a:ext cx="376821" cy="594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E2F2C-0524-454A-8C25-99DEE5879BEA}">
      <dsp:nvSpPr>
        <dsp:cNvPr id="0" name=""/>
        <dsp:cNvSpPr/>
      </dsp:nvSpPr>
      <dsp:spPr>
        <a:xfrm>
          <a:off x="2415342" y="587787"/>
          <a:ext cx="5124774" cy="59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A two-sample t-test confirmed the difference is statistically significant, returning a t-statistic of 4.06 and a p-value of 7.6e-05, allowing us to reject the null hypothesis.</a:t>
          </a:r>
          <a:endParaRPr lang="tr-TR" sz="1200" kern="1200" dirty="0"/>
        </a:p>
      </dsp:txBody>
      <dsp:txXfrm>
        <a:off x="2415342" y="587787"/>
        <a:ext cx="5124774" cy="594000"/>
      </dsp:txXfrm>
    </dsp:sp>
    <dsp:sp modelId="{C9D34638-0B14-47F0-BB20-96C17A76D5DF}">
      <dsp:nvSpPr>
        <dsp:cNvPr id="0" name=""/>
        <dsp:cNvSpPr/>
      </dsp:nvSpPr>
      <dsp:spPr>
        <a:xfrm>
          <a:off x="3683" y="1403187"/>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3</a:t>
          </a:r>
        </a:p>
      </dsp:txBody>
      <dsp:txXfrm>
        <a:off x="3683" y="1403187"/>
        <a:ext cx="1884108" cy="237600"/>
      </dsp:txXfrm>
    </dsp:sp>
    <dsp:sp modelId="{444DC52C-B2F8-4093-9F20-ECB976CF9FFA}">
      <dsp:nvSpPr>
        <dsp:cNvPr id="0" name=""/>
        <dsp:cNvSpPr/>
      </dsp:nvSpPr>
      <dsp:spPr>
        <a:xfrm>
          <a:off x="1887791" y="1224987"/>
          <a:ext cx="376821" cy="594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31F830-B614-40FB-86DF-AA3CB7AA1FA6}">
      <dsp:nvSpPr>
        <dsp:cNvPr id="0" name=""/>
        <dsp:cNvSpPr/>
      </dsp:nvSpPr>
      <dsp:spPr>
        <a:xfrm>
          <a:off x="2415342" y="1224987"/>
          <a:ext cx="5124774" cy="59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tr-TR" sz="1200" kern="1200" dirty="0"/>
            <a:t>   </a:t>
          </a:r>
          <a:r>
            <a:rPr lang="en-US" sz="1200" b="1" i="0" kern="1200" dirty="0"/>
            <a:t>Correlation analysis between Turkish support and average players yielded a Pearson correlation coefficient of 0.20 with a p-value of 0.0010, indicating a weak but statistically significant positive relationship.</a:t>
          </a:r>
          <a:r>
            <a:rPr lang="tr-TR" sz="1200" kern="1200" dirty="0"/>
            <a:t>                                             </a:t>
          </a:r>
        </a:p>
      </dsp:txBody>
      <dsp:txXfrm>
        <a:off x="2415342" y="1224987"/>
        <a:ext cx="5124774" cy="594000"/>
      </dsp:txXfrm>
    </dsp:sp>
    <dsp:sp modelId="{E0C553DC-BB33-42FA-BA82-AF8E0F6C6617}">
      <dsp:nvSpPr>
        <dsp:cNvPr id="0" name=""/>
        <dsp:cNvSpPr/>
      </dsp:nvSpPr>
      <dsp:spPr>
        <a:xfrm>
          <a:off x="3683" y="2040387"/>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4</a:t>
          </a:r>
        </a:p>
      </dsp:txBody>
      <dsp:txXfrm>
        <a:off x="3683" y="2040387"/>
        <a:ext cx="1884108" cy="237600"/>
      </dsp:txXfrm>
    </dsp:sp>
    <dsp:sp modelId="{7E2A3A59-15C3-44DE-8F8D-2D64E9224592}">
      <dsp:nvSpPr>
        <dsp:cNvPr id="0" name=""/>
        <dsp:cNvSpPr/>
      </dsp:nvSpPr>
      <dsp:spPr>
        <a:xfrm>
          <a:off x="1887791" y="1862187"/>
          <a:ext cx="376821" cy="594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D6DBE5-5982-42ED-9E31-F0683DB824A9}">
      <dsp:nvSpPr>
        <dsp:cNvPr id="0" name=""/>
        <dsp:cNvSpPr/>
      </dsp:nvSpPr>
      <dsp:spPr>
        <a:xfrm>
          <a:off x="2415342" y="1862187"/>
          <a:ext cx="5124774" cy="59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A linear regression revealed a positive slope (β₁ = 0.06) and intercept (β₀ = -10437.39), suggesting that Turkish support is associated with increased player counts.</a:t>
          </a:r>
          <a:endParaRPr lang="tr-TR" sz="1200" kern="1200" dirty="0"/>
        </a:p>
      </dsp:txBody>
      <dsp:txXfrm>
        <a:off x="2415342" y="1862187"/>
        <a:ext cx="5124774" cy="594000"/>
      </dsp:txXfrm>
    </dsp:sp>
    <dsp:sp modelId="{636B83B9-9728-4F0F-8D91-BD4BFC0E05B7}">
      <dsp:nvSpPr>
        <dsp:cNvPr id="0" name=""/>
        <dsp:cNvSpPr/>
      </dsp:nvSpPr>
      <dsp:spPr>
        <a:xfrm>
          <a:off x="3683" y="2766687"/>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5</a:t>
          </a:r>
        </a:p>
      </dsp:txBody>
      <dsp:txXfrm>
        <a:off x="3683" y="2766687"/>
        <a:ext cx="1884108" cy="237600"/>
      </dsp:txXfrm>
    </dsp:sp>
    <dsp:sp modelId="{32CA3B58-B9CD-4B53-BE22-CE7F0B2A783D}">
      <dsp:nvSpPr>
        <dsp:cNvPr id="0" name=""/>
        <dsp:cNvSpPr/>
      </dsp:nvSpPr>
      <dsp:spPr>
        <a:xfrm>
          <a:off x="1887791" y="2499387"/>
          <a:ext cx="376821" cy="7722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0085F4-A2DB-498B-9E1F-94F9EDE7E09D}">
      <dsp:nvSpPr>
        <dsp:cNvPr id="0" name=""/>
        <dsp:cNvSpPr/>
      </dsp:nvSpPr>
      <dsp:spPr>
        <a:xfrm>
          <a:off x="2415342" y="2499387"/>
          <a:ext cx="5124774" cy="7722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Among the machine learning models tested (SVR, Random Forest, KNN), Support Vector Regression achieved the best performance, with the lowest MAE and RMSE and the highest R² value, indicating better generalization despite using a simple binary feature.</a:t>
          </a:r>
          <a:endParaRPr lang="tr-TR" sz="1200" kern="1200" dirty="0"/>
        </a:p>
      </dsp:txBody>
      <dsp:txXfrm>
        <a:off x="2415342" y="2499387"/>
        <a:ext cx="5124774" cy="772200"/>
      </dsp:txXfrm>
    </dsp:sp>
    <dsp:sp modelId="{DDE3040E-7CAA-49C1-B494-16524172A053}">
      <dsp:nvSpPr>
        <dsp:cNvPr id="0" name=""/>
        <dsp:cNvSpPr/>
      </dsp:nvSpPr>
      <dsp:spPr>
        <a:xfrm>
          <a:off x="3683" y="3492987"/>
          <a:ext cx="1884108" cy="23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30480" rIns="85344" bIns="30480" numCol="1" spcCol="1270" anchor="ctr" anchorCtr="0">
          <a:noAutofit/>
        </a:bodyPr>
        <a:lstStyle/>
        <a:p>
          <a:pPr marL="0" lvl="0" indent="0" algn="r" defTabSz="533400">
            <a:lnSpc>
              <a:spcPct val="90000"/>
            </a:lnSpc>
            <a:spcBef>
              <a:spcPct val="0"/>
            </a:spcBef>
            <a:spcAft>
              <a:spcPct val="35000"/>
            </a:spcAft>
            <a:buNone/>
          </a:pPr>
          <a:r>
            <a:rPr lang="tr-TR" sz="1200" kern="1200" dirty="0"/>
            <a:t>6</a:t>
          </a:r>
        </a:p>
      </dsp:txBody>
      <dsp:txXfrm>
        <a:off x="3683" y="3492987"/>
        <a:ext cx="1884108" cy="237600"/>
      </dsp:txXfrm>
    </dsp:sp>
    <dsp:sp modelId="{C4E5B106-F709-4852-ABAF-6543D2CD8D75}">
      <dsp:nvSpPr>
        <dsp:cNvPr id="0" name=""/>
        <dsp:cNvSpPr/>
      </dsp:nvSpPr>
      <dsp:spPr>
        <a:xfrm>
          <a:off x="1887791" y="3314787"/>
          <a:ext cx="376821" cy="59400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6EB42F-4B2E-496B-A2B5-91A3843508ED}">
      <dsp:nvSpPr>
        <dsp:cNvPr id="0" name=""/>
        <dsp:cNvSpPr/>
      </dsp:nvSpPr>
      <dsp:spPr>
        <a:xfrm>
          <a:off x="2415342" y="3314787"/>
          <a:ext cx="5124774" cy="594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Visualizations such as boxplots, histograms, and scatter plots supported the statistical findings and revealed clear distributional differences in player activity</a:t>
          </a:r>
          <a:endParaRPr lang="tr-TR" sz="1200" kern="1200" dirty="0"/>
        </a:p>
      </dsp:txBody>
      <dsp:txXfrm>
        <a:off x="2415342" y="3314787"/>
        <a:ext cx="5124774" cy="594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66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186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839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312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4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57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24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43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5/30/2025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458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8314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344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5/30/2025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6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eamdb.info/" TargetMode="External"/><Relationship Id="rId2" Type="http://schemas.openxmlformats.org/officeDocument/2006/relationships/hyperlink" Target="https://steamchart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DSA210 Project: The Impact of Turkish Language Support on Steam Games</a:t>
            </a:r>
          </a:p>
        </p:txBody>
      </p:sp>
      <p:sp>
        <p:nvSpPr>
          <p:cNvPr id="3" name="Subtitle 2"/>
          <p:cNvSpPr>
            <a:spLocks noGrp="1"/>
          </p:cNvSpPr>
          <p:nvPr>
            <p:ph type="subTitle" idx="1"/>
          </p:nvPr>
        </p:nvSpPr>
        <p:spPr/>
        <p:txBody>
          <a:bodyPr/>
          <a:lstStyle/>
          <a:p>
            <a:r>
              <a:rPr dirty="0"/>
              <a:t>Burak Ünlü | May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31BE9-6A76-8C42-E5FF-C9DF976D106A}"/>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5700">
                <a:solidFill>
                  <a:schemeClr val="tx1">
                    <a:lumMod val="85000"/>
                    <a:lumOff val="15000"/>
                  </a:schemeClr>
                </a:solidFill>
              </a:rPr>
              <a:t>Boxplot</a:t>
            </a:r>
          </a:p>
        </p:txBody>
      </p:sp>
      <p:pic>
        <p:nvPicPr>
          <p:cNvPr id="5" name="Content Placeholder 4" descr="A graph of a number of players&#10;&#10;AI-generated content may be incorrect.">
            <a:extLst>
              <a:ext uri="{FF2B5EF4-FFF2-40B4-BE49-F238E27FC236}">
                <a16:creationId xmlns:a16="http://schemas.microsoft.com/office/drawing/2014/main" id="{0633FAFA-4AEE-BE17-7B06-B33983CFB2F3}"/>
              </a:ext>
            </a:extLst>
          </p:cNvPr>
          <p:cNvPicPr>
            <a:picLocks noGrp="1" noChangeAspect="1"/>
          </p:cNvPicPr>
          <p:nvPr>
            <p:ph idx="1"/>
          </p:nvPr>
        </p:nvPicPr>
        <p:blipFill>
          <a:blip r:embed="rId2"/>
          <a:stretch>
            <a:fillRect/>
          </a:stretch>
        </p:blipFill>
        <p:spPr>
          <a:xfrm>
            <a:off x="475499" y="659320"/>
            <a:ext cx="5184163" cy="5015678"/>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97257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5" name="Rectangle 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26" name="Straight Connector 2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BBE40-1053-274F-6D7B-454ACBCEFAB9}"/>
              </a:ext>
            </a:extLst>
          </p:cNvPr>
          <p:cNvSpPr>
            <a:spLocks noGrp="1"/>
          </p:cNvSpPr>
          <p:nvPr>
            <p:ph type="title"/>
          </p:nvPr>
        </p:nvSpPr>
        <p:spPr>
          <a:xfrm>
            <a:off x="5047500" y="639097"/>
            <a:ext cx="3609804" cy="3686015"/>
          </a:xfrm>
        </p:spPr>
        <p:txBody>
          <a:bodyPr vert="horz" lIns="91440" tIns="45720" rIns="91440" bIns="45720" rtlCol="0" anchor="b">
            <a:normAutofit/>
          </a:bodyPr>
          <a:lstStyle/>
          <a:p>
            <a:r>
              <a:rPr lang="en-US" sz="8000">
                <a:solidFill>
                  <a:schemeClr val="tx1">
                    <a:lumMod val="85000"/>
                    <a:lumOff val="15000"/>
                  </a:schemeClr>
                </a:solidFill>
              </a:rPr>
              <a:t>Bar Chart</a:t>
            </a:r>
          </a:p>
        </p:txBody>
      </p:sp>
      <p:pic>
        <p:nvPicPr>
          <p:cNvPr id="5" name="Content Placeholder 4" descr="A graph with a green and red bar chart&#10;&#10;AI-generated content may be incorrect.">
            <a:extLst>
              <a:ext uri="{FF2B5EF4-FFF2-40B4-BE49-F238E27FC236}">
                <a16:creationId xmlns:a16="http://schemas.microsoft.com/office/drawing/2014/main" id="{3766556F-C7BB-2BBD-E853-F415231EFE27}"/>
              </a:ext>
            </a:extLst>
          </p:cNvPr>
          <p:cNvPicPr>
            <a:picLocks noGrp="1" noChangeAspect="1"/>
          </p:cNvPicPr>
          <p:nvPr>
            <p:ph idx="1"/>
          </p:nvPr>
        </p:nvPicPr>
        <p:blipFill>
          <a:blip r:embed="rId2"/>
          <a:stretch>
            <a:fillRect/>
          </a:stretch>
        </p:blipFill>
        <p:spPr>
          <a:xfrm>
            <a:off x="475499" y="1451749"/>
            <a:ext cx="4096501" cy="3430819"/>
          </a:xfrm>
          <a:prstGeom prst="rect">
            <a:avLst/>
          </a:prstGeom>
        </p:spPr>
      </p:pic>
      <p:cxnSp>
        <p:nvCxnSpPr>
          <p:cNvPr id="28" name="Straight Connector 27">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03789" y="4343400"/>
            <a:ext cx="32918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0" name="Rectangle 29">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71246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2CA36-DEE4-3F02-4631-B48AA686A873}"/>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4000">
                <a:solidFill>
                  <a:schemeClr val="tx1">
                    <a:lumMod val="85000"/>
                    <a:lumOff val="15000"/>
                  </a:schemeClr>
                </a:solidFill>
              </a:rPr>
              <a:t>Scatterplot</a:t>
            </a:r>
          </a:p>
        </p:txBody>
      </p:sp>
      <p:pic>
        <p:nvPicPr>
          <p:cNvPr id="5" name="Content Placeholder 4" descr="A graph with a line and a red line&#10;&#10;AI-generated content may be incorrect.">
            <a:extLst>
              <a:ext uri="{FF2B5EF4-FFF2-40B4-BE49-F238E27FC236}">
                <a16:creationId xmlns:a16="http://schemas.microsoft.com/office/drawing/2014/main" id="{08D3EB0E-A089-15F3-9F4F-6A581825D6CD}"/>
              </a:ext>
            </a:extLst>
          </p:cNvPr>
          <p:cNvPicPr>
            <a:picLocks noGrp="1" noChangeAspect="1"/>
          </p:cNvPicPr>
          <p:nvPr>
            <p:ph idx="1"/>
          </p:nvPr>
        </p:nvPicPr>
        <p:blipFill>
          <a:blip r:embed="rId2"/>
          <a:stretch>
            <a:fillRect/>
          </a:stretch>
        </p:blipFill>
        <p:spPr>
          <a:xfrm>
            <a:off x="475499" y="1488786"/>
            <a:ext cx="5184163" cy="335674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65952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Hypothesis Testing</a:t>
            </a:r>
          </a:p>
        </p:txBody>
      </p:sp>
      <p:sp>
        <p:nvSpPr>
          <p:cNvPr id="3" name="Content Placeholder 2"/>
          <p:cNvSpPr>
            <a:spLocks noGrp="1"/>
          </p:cNvSpPr>
          <p:nvPr>
            <p:ph idx="1"/>
          </p:nvPr>
        </p:nvSpPr>
        <p:spPr/>
        <p:txBody>
          <a:bodyPr/>
          <a:lstStyle/>
          <a:p>
            <a:r>
              <a:rPr lang="en-US" dirty="0"/>
              <a:t>Null hypothesis (H₀): There is no significant difference in average player counts between games with and without Turkish language support.</a:t>
            </a:r>
            <a:endParaRPr lang="tr-TR" dirty="0"/>
          </a:p>
          <a:p>
            <a:r>
              <a:rPr lang="en-US" dirty="0"/>
              <a:t>Alternative hypothesis (H₁): Games with Turkish language support have significantly higher average player counts.</a:t>
            </a:r>
            <a:endParaRPr lang="tr-TR" dirty="0"/>
          </a:p>
          <a:p>
            <a:r>
              <a:rPr lang="tr-TR" b="1" dirty="0"/>
              <a:t>•T-statistic: 4.06</a:t>
            </a:r>
          </a:p>
          <a:p>
            <a:r>
              <a:rPr lang="tr-TR" b="1" dirty="0"/>
              <a:t>•P-value: 7.6e-05</a:t>
            </a:r>
          </a:p>
          <a:p>
            <a:r>
              <a:rPr lang="en-US" dirty="0"/>
              <a:t>Since the p-value is well below the significance threshold of 0.05, I reject the null hypothesis.</a:t>
            </a:r>
            <a:r>
              <a:rPr lang="tr-TR" dirty="0"/>
              <a:t> </a:t>
            </a:r>
            <a:r>
              <a:rPr lang="en-US" dirty="0"/>
              <a:t>This provides strong evidence supporting the claim that Turkish language support in games is associated with significantly higher player engagement on Steam.</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Models</a:t>
            </a:r>
          </a:p>
        </p:txBody>
      </p:sp>
      <p:sp>
        <p:nvSpPr>
          <p:cNvPr id="3" name="Content Placeholder 2"/>
          <p:cNvSpPr>
            <a:spLocks noGrp="1"/>
          </p:cNvSpPr>
          <p:nvPr>
            <p:ph idx="1"/>
          </p:nvPr>
        </p:nvSpPr>
        <p:spPr/>
        <p:txBody>
          <a:bodyPr/>
          <a:lstStyle/>
          <a:p>
            <a:r>
              <a:rPr dirty="0"/>
              <a:t>Models Tested: SVR, Random Forest, KNN</a:t>
            </a:r>
          </a:p>
          <a:p>
            <a:endParaRPr dirty="0"/>
          </a:p>
          <a:p>
            <a:r>
              <a:rPr dirty="0"/>
              <a:t>Best performance: SVR</a:t>
            </a:r>
          </a:p>
          <a:p>
            <a:r>
              <a:rPr b="1" dirty="0"/>
              <a:t>- MAE: 17,028</a:t>
            </a:r>
          </a:p>
          <a:p>
            <a:r>
              <a:rPr b="1" dirty="0"/>
              <a:t>- RMSE: 69,192</a:t>
            </a:r>
          </a:p>
          <a:p>
            <a:r>
              <a:rPr b="1" dirty="0"/>
              <a:t>- R²: 0.013</a:t>
            </a:r>
          </a:p>
          <a:p>
            <a:endParaRPr dirty="0"/>
          </a:p>
          <a:p>
            <a:r>
              <a:rPr dirty="0"/>
              <a:t>SVR was the most reliable in estimating average player counts based on Turkish support.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3" name="Rectangle 32">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35" name="Straight Connector 34">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C0EED-6B71-56FB-4E1A-FCD42A2F838C}"/>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rPr>
              <a:t>Random Forest</a:t>
            </a:r>
          </a:p>
        </p:txBody>
      </p:sp>
      <p:pic>
        <p:nvPicPr>
          <p:cNvPr id="5" name="Content Placeholder 4" descr="A graph of a graph&#10;&#10;AI-generated content may be incorrect.">
            <a:extLst>
              <a:ext uri="{FF2B5EF4-FFF2-40B4-BE49-F238E27FC236}">
                <a16:creationId xmlns:a16="http://schemas.microsoft.com/office/drawing/2014/main" id="{0ABE2D0D-FFEF-8414-C177-9584C1980958}"/>
              </a:ext>
            </a:extLst>
          </p:cNvPr>
          <p:cNvPicPr>
            <a:picLocks noGrp="1" noChangeAspect="1"/>
          </p:cNvPicPr>
          <p:nvPr>
            <p:ph idx="1"/>
          </p:nvPr>
        </p:nvPicPr>
        <p:blipFill>
          <a:blip r:embed="rId2"/>
          <a:stretch>
            <a:fillRect/>
          </a:stretch>
        </p:blipFill>
        <p:spPr>
          <a:xfrm>
            <a:off x="476593" y="1357547"/>
            <a:ext cx="2484588" cy="2167802"/>
          </a:xfrm>
          <a:prstGeom prst="rect">
            <a:avLst/>
          </a:prstGeom>
        </p:spPr>
      </p:pic>
      <p:sp>
        <p:nvSpPr>
          <p:cNvPr id="39" name="Rectangle 38">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A5A6DF7-03A1-1650-5B1A-A7F5D96D2532}"/>
              </a:ext>
            </a:extLst>
          </p:cNvPr>
          <p:cNvPicPr>
            <a:picLocks noChangeAspect="1"/>
          </p:cNvPicPr>
          <p:nvPr/>
        </p:nvPicPr>
        <p:blipFill>
          <a:blip r:embed="rId3"/>
          <a:stretch>
            <a:fillRect/>
          </a:stretch>
        </p:blipFill>
        <p:spPr>
          <a:xfrm>
            <a:off x="3324654" y="1960017"/>
            <a:ext cx="2484588" cy="962861"/>
          </a:xfrm>
          <a:prstGeom prst="rect">
            <a:avLst/>
          </a:prstGeom>
        </p:spPr>
      </p:pic>
      <p:sp>
        <p:nvSpPr>
          <p:cNvPr id="41" name="Rectangle 40">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a red line&#10;&#10;AI-generated content may be incorrect.">
            <a:extLst>
              <a:ext uri="{FF2B5EF4-FFF2-40B4-BE49-F238E27FC236}">
                <a16:creationId xmlns:a16="http://schemas.microsoft.com/office/drawing/2014/main" id="{DE69B644-CBED-7C8B-6E8F-216363FF4F39}"/>
              </a:ext>
            </a:extLst>
          </p:cNvPr>
          <p:cNvPicPr>
            <a:picLocks noChangeAspect="1"/>
          </p:cNvPicPr>
          <p:nvPr/>
        </p:nvPicPr>
        <p:blipFill>
          <a:blip r:embed="rId4"/>
          <a:stretch>
            <a:fillRect/>
          </a:stretch>
        </p:blipFill>
        <p:spPr>
          <a:xfrm>
            <a:off x="6172716" y="1621534"/>
            <a:ext cx="2484588" cy="1639828"/>
          </a:xfrm>
          <a:prstGeom prst="rect">
            <a:avLst/>
          </a:prstGeom>
        </p:spPr>
      </p:pic>
      <p:cxnSp>
        <p:nvCxnSpPr>
          <p:cNvPr id="43" name="Straight Connector 42">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47" name="Rectangle 46">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53269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8"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B4FD3-EB0A-5524-5153-7BDA206FFEB9}"/>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rPr>
              <a:t>KNN</a:t>
            </a:r>
          </a:p>
        </p:txBody>
      </p:sp>
      <p:pic>
        <p:nvPicPr>
          <p:cNvPr id="7" name="Picture 6" descr="A graph of a number of numbers&#10;&#10;AI-generated content may be incorrect.">
            <a:extLst>
              <a:ext uri="{FF2B5EF4-FFF2-40B4-BE49-F238E27FC236}">
                <a16:creationId xmlns:a16="http://schemas.microsoft.com/office/drawing/2014/main" id="{D70487D9-4544-1C55-CD00-B3DE01EA302C}"/>
              </a:ext>
            </a:extLst>
          </p:cNvPr>
          <p:cNvPicPr>
            <a:picLocks noChangeAspect="1"/>
          </p:cNvPicPr>
          <p:nvPr/>
        </p:nvPicPr>
        <p:blipFill>
          <a:blip r:embed="rId2"/>
          <a:stretch>
            <a:fillRect/>
          </a:stretch>
        </p:blipFill>
        <p:spPr>
          <a:xfrm>
            <a:off x="476593" y="1357547"/>
            <a:ext cx="2484588" cy="2167802"/>
          </a:xfrm>
          <a:prstGeom prst="rect">
            <a:avLst/>
          </a:prstGeom>
        </p:spPr>
      </p:pic>
      <p:sp>
        <p:nvSpPr>
          <p:cNvPr id="22" name="Rectangle 21">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0B1739-6D80-6374-55E7-7C2F880C21D6}"/>
              </a:ext>
            </a:extLst>
          </p:cNvPr>
          <p:cNvPicPr>
            <a:picLocks noChangeAspect="1"/>
          </p:cNvPicPr>
          <p:nvPr/>
        </p:nvPicPr>
        <p:blipFill>
          <a:blip r:embed="rId3"/>
          <a:stretch>
            <a:fillRect/>
          </a:stretch>
        </p:blipFill>
        <p:spPr>
          <a:xfrm>
            <a:off x="3324654" y="1975180"/>
            <a:ext cx="2484588" cy="932535"/>
          </a:xfrm>
          <a:prstGeom prst="rect">
            <a:avLst/>
          </a:prstGeom>
        </p:spPr>
      </p:pic>
      <p:sp>
        <p:nvSpPr>
          <p:cNvPr id="24" name="Rectangle 23">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red line&#10;&#10;AI-generated content may be incorrect.">
            <a:extLst>
              <a:ext uri="{FF2B5EF4-FFF2-40B4-BE49-F238E27FC236}">
                <a16:creationId xmlns:a16="http://schemas.microsoft.com/office/drawing/2014/main" id="{A7263002-334C-E2A2-D3AC-BFE9A834E5A9}"/>
              </a:ext>
            </a:extLst>
          </p:cNvPr>
          <p:cNvPicPr>
            <a:picLocks noGrp="1" noChangeAspect="1"/>
          </p:cNvPicPr>
          <p:nvPr>
            <p:ph idx="1"/>
          </p:nvPr>
        </p:nvPicPr>
        <p:blipFill>
          <a:blip r:embed="rId4"/>
          <a:stretch>
            <a:fillRect/>
          </a:stretch>
        </p:blipFill>
        <p:spPr>
          <a:xfrm>
            <a:off x="6172716" y="1621534"/>
            <a:ext cx="2484588" cy="1639828"/>
          </a:xfrm>
          <a:prstGeom prst="rect">
            <a:avLst/>
          </a:prstGeom>
        </p:spPr>
      </p:pic>
      <p:cxnSp>
        <p:nvCxnSpPr>
          <p:cNvPr id="26" name="Straight Connector 25">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97611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2" name="Rectangle 31">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33" name="Straight Connector 32">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F7191-85B4-82F9-FB81-296A2CC7218B}"/>
              </a:ext>
            </a:extLst>
          </p:cNvPr>
          <p:cNvSpPr>
            <a:spLocks noGrp="1"/>
          </p:cNvSpPr>
          <p:nvPr>
            <p:ph type="title"/>
          </p:nvPr>
        </p:nvSpPr>
        <p:spPr>
          <a:xfrm>
            <a:off x="475499" y="4550229"/>
            <a:ext cx="8181805" cy="1057655"/>
          </a:xfrm>
        </p:spPr>
        <p:txBody>
          <a:bodyPr vert="horz" lIns="91440" tIns="45720" rIns="91440" bIns="45720" rtlCol="0" anchor="b">
            <a:normAutofit/>
          </a:bodyPr>
          <a:lstStyle/>
          <a:p>
            <a:r>
              <a:rPr lang="en-US" sz="5200">
                <a:solidFill>
                  <a:schemeClr val="tx1">
                    <a:lumMod val="85000"/>
                    <a:lumOff val="15000"/>
                  </a:schemeClr>
                </a:solidFill>
              </a:rPr>
              <a:t>SVR</a:t>
            </a:r>
          </a:p>
        </p:txBody>
      </p:sp>
      <p:pic>
        <p:nvPicPr>
          <p:cNvPr id="5" name="Content Placeholder 4" descr="A graph of a graph with numbers and a number&#10;&#10;AI-generated content may be incorrect.">
            <a:extLst>
              <a:ext uri="{FF2B5EF4-FFF2-40B4-BE49-F238E27FC236}">
                <a16:creationId xmlns:a16="http://schemas.microsoft.com/office/drawing/2014/main" id="{7ADE5D8B-7D35-494B-CBFE-EF2F642BAF8D}"/>
              </a:ext>
            </a:extLst>
          </p:cNvPr>
          <p:cNvPicPr>
            <a:picLocks noGrp="1" noChangeAspect="1"/>
          </p:cNvPicPr>
          <p:nvPr>
            <p:ph idx="1"/>
          </p:nvPr>
        </p:nvPicPr>
        <p:blipFill>
          <a:blip r:embed="rId2"/>
          <a:stretch>
            <a:fillRect/>
          </a:stretch>
        </p:blipFill>
        <p:spPr>
          <a:xfrm>
            <a:off x="476593" y="1357547"/>
            <a:ext cx="2484588" cy="2167802"/>
          </a:xfrm>
          <a:prstGeom prst="rect">
            <a:avLst/>
          </a:prstGeom>
        </p:spPr>
      </p:pic>
      <p:sp>
        <p:nvSpPr>
          <p:cNvPr id="35" name="Rectangle 34">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914"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171CF0-4F1C-E4DA-C8B6-014382840E52}"/>
              </a:ext>
            </a:extLst>
          </p:cNvPr>
          <p:cNvPicPr>
            <a:picLocks noChangeAspect="1"/>
          </p:cNvPicPr>
          <p:nvPr/>
        </p:nvPicPr>
        <p:blipFill>
          <a:blip r:embed="rId3"/>
          <a:stretch>
            <a:fillRect/>
          </a:stretch>
        </p:blipFill>
        <p:spPr>
          <a:xfrm>
            <a:off x="3324654" y="1962138"/>
            <a:ext cx="2484588" cy="958620"/>
          </a:xfrm>
          <a:prstGeom prst="rect">
            <a:avLst/>
          </a:prstGeom>
        </p:spPr>
      </p:pic>
      <p:sp>
        <p:nvSpPr>
          <p:cNvPr id="36" name="Rectangle 35">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6976" y="886968"/>
            <a:ext cx="48006"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a red line&#10;&#10;AI-generated content may be incorrect.">
            <a:extLst>
              <a:ext uri="{FF2B5EF4-FFF2-40B4-BE49-F238E27FC236}">
                <a16:creationId xmlns:a16="http://schemas.microsoft.com/office/drawing/2014/main" id="{91873668-9783-C33A-0406-A7443F1C938C}"/>
              </a:ext>
            </a:extLst>
          </p:cNvPr>
          <p:cNvPicPr>
            <a:picLocks noChangeAspect="1"/>
          </p:cNvPicPr>
          <p:nvPr/>
        </p:nvPicPr>
        <p:blipFill>
          <a:blip r:embed="rId4"/>
          <a:stretch>
            <a:fillRect/>
          </a:stretch>
        </p:blipFill>
        <p:spPr>
          <a:xfrm>
            <a:off x="6172716" y="1621534"/>
            <a:ext cx="2484588" cy="1639828"/>
          </a:xfrm>
          <a:prstGeom prst="rect">
            <a:avLst/>
          </a:prstGeom>
        </p:spPr>
      </p:pic>
      <p:cxnSp>
        <p:nvCxnSpPr>
          <p:cNvPr id="37" name="Straight Connector 36">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814" y="5618770"/>
            <a:ext cx="78867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91563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4935-A6E4-EBEB-8A12-51414B9C3153}"/>
              </a:ext>
            </a:extLst>
          </p:cNvPr>
          <p:cNvSpPr>
            <a:spLocks noGrp="1"/>
          </p:cNvSpPr>
          <p:nvPr>
            <p:ph type="title"/>
          </p:nvPr>
        </p:nvSpPr>
        <p:spPr/>
        <p:txBody>
          <a:bodyPr/>
          <a:lstStyle/>
          <a:p>
            <a:r>
              <a:rPr lang="tr-TR" dirty="0"/>
              <a:t>Limitations</a:t>
            </a:r>
          </a:p>
        </p:txBody>
      </p:sp>
      <p:graphicFrame>
        <p:nvGraphicFramePr>
          <p:cNvPr id="5" name="Content Placeholder 4">
            <a:extLst>
              <a:ext uri="{FF2B5EF4-FFF2-40B4-BE49-F238E27FC236}">
                <a16:creationId xmlns:a16="http://schemas.microsoft.com/office/drawing/2014/main" id="{B68FAB18-7EDF-5E4A-DD92-DA48C938EE97}"/>
              </a:ext>
            </a:extLst>
          </p:cNvPr>
          <p:cNvGraphicFramePr>
            <a:graphicFrameLocks noGrp="1"/>
          </p:cNvGraphicFramePr>
          <p:nvPr>
            <p:ph idx="1"/>
            <p:extLst>
              <p:ext uri="{D42A27DB-BD31-4B8C-83A1-F6EECF244321}">
                <p14:modId xmlns:p14="http://schemas.microsoft.com/office/powerpoint/2010/main" val="4032862487"/>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83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D7A1-02DE-4191-F5EE-B67BA9D77723}"/>
              </a:ext>
            </a:extLst>
          </p:cNvPr>
          <p:cNvSpPr>
            <a:spLocks noGrp="1"/>
          </p:cNvSpPr>
          <p:nvPr>
            <p:ph type="title"/>
          </p:nvPr>
        </p:nvSpPr>
        <p:spPr/>
        <p:txBody>
          <a:bodyPr/>
          <a:lstStyle/>
          <a:p>
            <a:r>
              <a:rPr lang="tr-TR" dirty="0"/>
              <a:t>Future Work Plan</a:t>
            </a:r>
          </a:p>
        </p:txBody>
      </p:sp>
      <p:sp>
        <p:nvSpPr>
          <p:cNvPr id="3" name="Content Placeholder 2">
            <a:extLst>
              <a:ext uri="{FF2B5EF4-FFF2-40B4-BE49-F238E27FC236}">
                <a16:creationId xmlns:a16="http://schemas.microsoft.com/office/drawing/2014/main" id="{62017645-6B9A-8A6C-0525-E93881612D7F}"/>
              </a:ext>
            </a:extLst>
          </p:cNvPr>
          <p:cNvSpPr>
            <a:spLocks noGrp="1"/>
          </p:cNvSpPr>
          <p:nvPr>
            <p:ph idx="1"/>
          </p:nvPr>
        </p:nvSpPr>
        <p:spPr/>
        <p:txBody>
          <a:bodyPr/>
          <a:lstStyle/>
          <a:p>
            <a:r>
              <a:rPr lang="en-US" b="0" i="0" dirty="0">
                <a:solidFill>
                  <a:srgbClr val="1F2328"/>
                </a:solidFill>
                <a:effectLst/>
                <a:latin typeface="-apple-system"/>
              </a:rPr>
              <a:t>In this study, I focused solely on whether Turkish language support is available or not. Future research could enhance the dataset by including additional features such as pricing, game genre, DLC availability, marketing campaigns, and localization depth. Furthermore, expanding the number of games analyzed and incorporating other regions’ language preferences could provide a more comprehensive view of how localization affects global engagement. Tracking engagement trends across longer time spans (e.g., pre- and post-localization periods) would also offer more dynamic insights. Finally, player sentiment analysis from review texts could complement numerical metrics like average players and scores.</a:t>
            </a:r>
            <a:endParaRPr lang="tr-TR" dirty="0"/>
          </a:p>
        </p:txBody>
      </p:sp>
    </p:spTree>
    <p:extLst>
      <p:ext uri="{BB962C8B-B14F-4D97-AF65-F5344CB8AC3E}">
        <p14:creationId xmlns:p14="http://schemas.microsoft.com/office/powerpoint/2010/main" val="354603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The aim of this project is to investigate whether offering Turkish language support has a statistically significant impact on a game's popularity among Turkish players on Steam. The project spans from December 2020 to May 2025 and uses player count data and review scores to assess how Turkish localization affects game engagement. By comparing games with and without Turkish support, this study aims to reveal whether language accessibility influences player behavior and game success.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65D8-488E-0989-5B03-339C78CB7E15}"/>
              </a:ext>
            </a:extLst>
          </p:cNvPr>
          <p:cNvSpPr>
            <a:spLocks noGrp="1"/>
          </p:cNvSpPr>
          <p:nvPr>
            <p:ph type="title"/>
          </p:nvPr>
        </p:nvSpPr>
        <p:spPr/>
        <p:txBody>
          <a:bodyPr/>
          <a:lstStyle/>
          <a:p>
            <a:r>
              <a:rPr lang="tr-TR" dirty="0"/>
              <a:t>Findings</a:t>
            </a:r>
          </a:p>
        </p:txBody>
      </p:sp>
      <p:graphicFrame>
        <p:nvGraphicFramePr>
          <p:cNvPr id="4" name="Content Placeholder 3">
            <a:extLst>
              <a:ext uri="{FF2B5EF4-FFF2-40B4-BE49-F238E27FC236}">
                <a16:creationId xmlns:a16="http://schemas.microsoft.com/office/drawing/2014/main" id="{B6F2A07A-A3D2-D653-D417-5943FA6F4839}"/>
              </a:ext>
            </a:extLst>
          </p:cNvPr>
          <p:cNvGraphicFramePr>
            <a:graphicFrameLocks noGrp="1"/>
          </p:cNvGraphicFramePr>
          <p:nvPr>
            <p:ph idx="1"/>
            <p:extLst>
              <p:ext uri="{D42A27DB-BD31-4B8C-83A1-F6EECF244321}">
                <p14:modId xmlns:p14="http://schemas.microsoft.com/office/powerpoint/2010/main" val="3359695550"/>
              </p:ext>
            </p:extLst>
          </p:nvPr>
        </p:nvGraphicFramePr>
        <p:xfrm>
          <a:off x="0" y="1910271"/>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07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results support the hypothesis: Turkish language support has a positive, statistically significant impact on player engagement and review scores.</a:t>
            </a:r>
          </a:p>
          <a:p>
            <a:endParaRPr dirty="0"/>
          </a:p>
          <a:p>
            <a:r>
              <a:rPr dirty="0"/>
              <a:t>Although the dataset was limited, findings suggest that localization can be a valuable strategy for improving player experience and market reach in non-English regions.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Hypothesis</a:t>
            </a:r>
          </a:p>
        </p:txBody>
      </p:sp>
      <p:sp>
        <p:nvSpPr>
          <p:cNvPr id="3" name="Content Placeholder 2"/>
          <p:cNvSpPr>
            <a:spLocks noGrp="1"/>
          </p:cNvSpPr>
          <p:nvPr>
            <p:ph idx="1"/>
          </p:nvPr>
        </p:nvSpPr>
        <p:spPr/>
        <p:txBody>
          <a:bodyPr/>
          <a:lstStyle/>
          <a:p>
            <a:r>
              <a:rPr lang="en-US" dirty="0"/>
              <a:t>Games that offer Turkish language support receive significantly higher average user review scores and player counts from Turkish players, compared to similar games that lack such support.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A488-1AA5-9166-A83A-CB30F37AB286}"/>
              </a:ext>
            </a:extLst>
          </p:cNvPr>
          <p:cNvSpPr>
            <a:spLocks noGrp="1"/>
          </p:cNvSpPr>
          <p:nvPr>
            <p:ph type="title"/>
          </p:nvPr>
        </p:nvSpPr>
        <p:spPr/>
        <p:txBody>
          <a:bodyPr/>
          <a:lstStyle/>
          <a:p>
            <a:r>
              <a:rPr lang="tr-TR" dirty="0"/>
              <a:t>Motivation</a:t>
            </a:r>
          </a:p>
        </p:txBody>
      </p:sp>
      <p:sp>
        <p:nvSpPr>
          <p:cNvPr id="3" name="Content Placeholder 2">
            <a:extLst>
              <a:ext uri="{FF2B5EF4-FFF2-40B4-BE49-F238E27FC236}">
                <a16:creationId xmlns:a16="http://schemas.microsoft.com/office/drawing/2014/main" id="{2D245E64-7D68-29D9-8781-7195F2447910}"/>
              </a:ext>
            </a:extLst>
          </p:cNvPr>
          <p:cNvSpPr>
            <a:spLocks noGrp="1"/>
          </p:cNvSpPr>
          <p:nvPr>
            <p:ph idx="1"/>
          </p:nvPr>
        </p:nvSpPr>
        <p:spPr/>
        <p:txBody>
          <a:bodyPr/>
          <a:lstStyle/>
          <a:p>
            <a:r>
              <a:rPr lang="en-US" dirty="0"/>
              <a:t>I have observed that many games on Steam lack Turkish language support, yet Turkish players often request localization. This project aims to understand whether language support directly affects purchasing behavior. The findings may highlight the importance of localization for developers targeting the Turkish gaming community. </a:t>
            </a:r>
            <a:endParaRPr lang="tr-TR" dirty="0"/>
          </a:p>
        </p:txBody>
      </p:sp>
    </p:spTree>
    <p:extLst>
      <p:ext uri="{BB962C8B-B14F-4D97-AF65-F5344CB8AC3E}">
        <p14:creationId xmlns:p14="http://schemas.microsoft.com/office/powerpoint/2010/main" val="9511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idx="1"/>
          </p:nvPr>
        </p:nvSpPr>
        <p:spPr/>
        <p:txBody>
          <a:bodyPr>
            <a:normAutofit fontScale="70000" lnSpcReduction="20000"/>
          </a:bodyPr>
          <a:lstStyle/>
          <a:p>
            <a:r>
              <a:t>Games analyzed:</a:t>
            </a:r>
          </a:p>
          <a:p>
            <a:r>
              <a:t>- The Witcher 3: Wild Hunt</a:t>
            </a:r>
          </a:p>
          <a:p>
            <a:r>
              <a:t>- Cyberpunk 2077</a:t>
            </a:r>
          </a:p>
          <a:p>
            <a:r>
              <a:t>- Dark Souls 3</a:t>
            </a:r>
          </a:p>
          <a:p>
            <a:r>
              <a:t>- Sekiro: Shadows Die Twice</a:t>
            </a:r>
          </a:p>
          <a:p>
            <a:r>
              <a:t>- Assassin’s Creed Odyssey</a:t>
            </a:r>
          </a:p>
          <a:p>
            <a:endParaRPr/>
          </a:p>
          <a:p>
            <a:r>
              <a:t>Metrics collected:</a:t>
            </a:r>
          </a:p>
          <a:p>
            <a:r>
              <a:t>- Average Players</a:t>
            </a:r>
          </a:p>
          <a:p>
            <a:r>
              <a:t>- Positive &amp; Negative Reviews</a:t>
            </a:r>
          </a:p>
          <a:p>
            <a:r>
              <a:t>- Total Followers</a:t>
            </a:r>
          </a:p>
          <a:p>
            <a:r>
              <a:t>- Turkish Language Support (Yes/No)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FBDA-C8EC-5716-A271-38E1325F7F5D}"/>
              </a:ext>
            </a:extLst>
          </p:cNvPr>
          <p:cNvSpPr>
            <a:spLocks noGrp="1"/>
          </p:cNvSpPr>
          <p:nvPr>
            <p:ph type="title"/>
          </p:nvPr>
        </p:nvSpPr>
        <p:spPr/>
        <p:txBody>
          <a:bodyPr/>
          <a:lstStyle/>
          <a:p>
            <a:r>
              <a:rPr lang="tr-TR" dirty="0"/>
              <a:t>Data Sources</a:t>
            </a:r>
          </a:p>
        </p:txBody>
      </p:sp>
      <p:sp>
        <p:nvSpPr>
          <p:cNvPr id="3" name="Content Placeholder 2">
            <a:extLst>
              <a:ext uri="{FF2B5EF4-FFF2-40B4-BE49-F238E27FC236}">
                <a16:creationId xmlns:a16="http://schemas.microsoft.com/office/drawing/2014/main" id="{66B74D61-3C60-E283-421E-90590CB03391}"/>
              </a:ext>
            </a:extLst>
          </p:cNvPr>
          <p:cNvSpPr>
            <a:spLocks noGrp="1"/>
          </p:cNvSpPr>
          <p:nvPr>
            <p:ph idx="1"/>
          </p:nvPr>
        </p:nvSpPr>
        <p:spPr>
          <a:xfrm>
            <a:off x="800099" y="3025310"/>
            <a:ext cx="7543801" cy="4023360"/>
          </a:xfrm>
        </p:spPr>
        <p:txBody>
          <a:bodyPr/>
          <a:lstStyle/>
          <a:p>
            <a:r>
              <a:rPr lang="tr-TR" dirty="0">
                <a:hlinkClick r:id="rId2"/>
              </a:rPr>
              <a:t>https://steamcharts.com/</a:t>
            </a:r>
            <a:r>
              <a:rPr lang="tr-TR" dirty="0"/>
              <a:t> (STEAM CHARTS)</a:t>
            </a:r>
          </a:p>
          <a:p>
            <a:r>
              <a:rPr lang="tr-TR" dirty="0">
                <a:hlinkClick r:id="rId3"/>
              </a:rPr>
              <a:t>https://steamdb.info/</a:t>
            </a:r>
            <a:r>
              <a:rPr lang="tr-TR" dirty="0"/>
              <a:t>   (STEAMDB)</a:t>
            </a:r>
          </a:p>
          <a:p>
            <a:endParaRPr lang="tr-TR" dirty="0"/>
          </a:p>
          <a:p>
            <a:r>
              <a:rPr lang="tr-TR" dirty="0"/>
              <a:t>2020 December to 2025 May</a:t>
            </a:r>
          </a:p>
        </p:txBody>
      </p:sp>
    </p:spTree>
    <p:extLst>
      <p:ext uri="{BB962C8B-B14F-4D97-AF65-F5344CB8AC3E}">
        <p14:creationId xmlns:p14="http://schemas.microsoft.com/office/powerpoint/2010/main" val="3624737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473A-E4CC-A329-4F62-D7BBAE58F507}"/>
              </a:ext>
            </a:extLst>
          </p:cNvPr>
          <p:cNvSpPr>
            <a:spLocks noGrp="1"/>
          </p:cNvSpPr>
          <p:nvPr>
            <p:ph type="title"/>
          </p:nvPr>
        </p:nvSpPr>
        <p:spPr/>
        <p:txBody>
          <a:bodyPr/>
          <a:lstStyle/>
          <a:p>
            <a:r>
              <a:rPr lang="tr-TR" dirty="0"/>
              <a:t>Project Plan</a:t>
            </a:r>
          </a:p>
        </p:txBody>
      </p:sp>
      <p:sp>
        <p:nvSpPr>
          <p:cNvPr id="3" name="Content Placeholder 2">
            <a:extLst>
              <a:ext uri="{FF2B5EF4-FFF2-40B4-BE49-F238E27FC236}">
                <a16:creationId xmlns:a16="http://schemas.microsoft.com/office/drawing/2014/main" id="{C46FEA45-0EBD-E987-8CF1-A96D64A09C5C}"/>
              </a:ext>
            </a:extLst>
          </p:cNvPr>
          <p:cNvSpPr>
            <a:spLocks noGrp="1"/>
          </p:cNvSpPr>
          <p:nvPr>
            <p:ph idx="1"/>
          </p:nvPr>
        </p:nvSpPr>
        <p:spPr>
          <a:xfrm>
            <a:off x="822959" y="1845734"/>
            <a:ext cx="7543801" cy="4725662"/>
          </a:xfrm>
        </p:spPr>
        <p:txBody>
          <a:bodyPr>
            <a:normAutofit lnSpcReduction="10000"/>
          </a:bodyPr>
          <a:lstStyle/>
          <a:p>
            <a:r>
              <a:rPr lang="en-US" sz="1800" dirty="0"/>
              <a:t>1.Data Collection: Gather average daily player counts, review statistics, and language support status from Steam Charts and </a:t>
            </a:r>
            <a:r>
              <a:rPr lang="en-US" sz="1800" dirty="0" err="1"/>
              <a:t>SteamDB</a:t>
            </a:r>
            <a:r>
              <a:rPr lang="en-US" sz="1800" dirty="0"/>
              <a:t> between December 2020 and May 2025.</a:t>
            </a:r>
            <a:endParaRPr lang="tr-TR" sz="1800" dirty="0"/>
          </a:p>
          <a:p>
            <a:r>
              <a:rPr lang="en-US" sz="1800" dirty="0"/>
              <a:t>2.Data Cleaning: Format the data by converting Turkish support into binary values (1 = Yes, 0 = No) and ensure consistent numerical types for player counts and reviews.</a:t>
            </a:r>
            <a:endParaRPr lang="tr-TR" sz="1800" dirty="0"/>
          </a:p>
          <a:p>
            <a:r>
              <a:rPr lang="en-US" sz="1800" dirty="0"/>
              <a:t>3.Exploratory Data Analysis (EDA): Use histograms, boxplots, bar charts, and regression plots to observe trends in player behavior with respect to Turkish language availability.</a:t>
            </a:r>
            <a:endParaRPr lang="tr-TR" sz="1800" dirty="0"/>
          </a:p>
          <a:p>
            <a:r>
              <a:rPr lang="en-US" sz="1800" dirty="0"/>
              <a:t>4.Statistical Testing: Apply independent samples t-tests to determine whether Turkish language support significantly affects player count and engagement.</a:t>
            </a:r>
            <a:endParaRPr lang="tr-TR" sz="1800" dirty="0"/>
          </a:p>
          <a:p>
            <a:r>
              <a:rPr lang="en-US" sz="1800" dirty="0"/>
              <a:t>5.Machine Learning Modeling: Build and evaluate regression models (Random Forest, KNN, SVR) to predict player count using Turkish language support as a feature.</a:t>
            </a:r>
            <a:endParaRPr lang="tr-TR" sz="1800" dirty="0"/>
          </a:p>
          <a:p>
            <a:r>
              <a:rPr lang="en-US" sz="1800" dirty="0"/>
              <a:t>6.Conclusion and Interpretation: Interpret the results to validate the hypothesis and assess the influence of localization on Turkish players’ engagement.</a:t>
            </a:r>
            <a:endParaRPr lang="tr-TR" sz="1800" dirty="0"/>
          </a:p>
        </p:txBody>
      </p:sp>
    </p:spTree>
    <p:extLst>
      <p:ext uri="{BB962C8B-B14F-4D97-AF65-F5344CB8AC3E}">
        <p14:creationId xmlns:p14="http://schemas.microsoft.com/office/powerpoint/2010/main" val="220775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Exploratory Data Analysis</a:t>
            </a:r>
            <a:r>
              <a:rPr lang="tr-TR" dirty="0"/>
              <a:t>(EDA)</a:t>
            </a:r>
            <a:endParaRPr dirty="0"/>
          </a:p>
        </p:txBody>
      </p:sp>
      <p:graphicFrame>
        <p:nvGraphicFramePr>
          <p:cNvPr id="4" name="Content Placeholder 3">
            <a:extLst>
              <a:ext uri="{FF2B5EF4-FFF2-40B4-BE49-F238E27FC236}">
                <a16:creationId xmlns:a16="http://schemas.microsoft.com/office/drawing/2014/main" id="{EE868877-A7CC-0613-2D4D-095B12EAA651}"/>
              </a:ext>
            </a:extLst>
          </p:cNvPr>
          <p:cNvGraphicFramePr>
            <a:graphicFrameLocks noGrp="1"/>
          </p:cNvGraphicFramePr>
          <p:nvPr>
            <p:ph idx="1"/>
            <p:extLst>
              <p:ext uri="{D42A27DB-BD31-4B8C-83A1-F6EECF244321}">
                <p14:modId xmlns:p14="http://schemas.microsoft.com/office/powerpoint/2010/main" val="2434585961"/>
              </p:ext>
            </p:extLst>
          </p:nvPr>
        </p:nvGraphicFramePr>
        <p:xfrm>
          <a:off x="1736725" y="1846263"/>
          <a:ext cx="588022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2816-AD96-2E4F-1E1F-DC60CFCF89FB}"/>
              </a:ext>
            </a:extLst>
          </p:cNvPr>
          <p:cNvSpPr>
            <a:spLocks noGrp="1"/>
          </p:cNvSpPr>
          <p:nvPr>
            <p:ph type="title"/>
          </p:nvPr>
        </p:nvSpPr>
        <p:spPr>
          <a:xfrm>
            <a:off x="3967315" y="639097"/>
            <a:ext cx="4689988" cy="3686015"/>
          </a:xfrm>
        </p:spPr>
        <p:txBody>
          <a:bodyPr vert="horz" lIns="91440" tIns="45720" rIns="91440" bIns="45720" rtlCol="0" anchor="b">
            <a:normAutofit/>
          </a:bodyPr>
          <a:lstStyle/>
          <a:p>
            <a:r>
              <a:rPr lang="en-US" sz="8000">
                <a:solidFill>
                  <a:schemeClr val="tx1">
                    <a:lumMod val="85000"/>
                    <a:lumOff val="15000"/>
                  </a:schemeClr>
                </a:solidFill>
              </a:rPr>
              <a:t>Histogram</a:t>
            </a:r>
          </a:p>
        </p:txBody>
      </p:sp>
      <p:pic>
        <p:nvPicPr>
          <p:cNvPr id="5" name="Content Placeholder 4" descr="A graph of a distribution of players&#10;&#10;AI-generated content may be incorrect.">
            <a:extLst>
              <a:ext uri="{FF2B5EF4-FFF2-40B4-BE49-F238E27FC236}">
                <a16:creationId xmlns:a16="http://schemas.microsoft.com/office/drawing/2014/main" id="{FDBECF08-B858-2761-46BD-70096F2A1E29}"/>
              </a:ext>
            </a:extLst>
          </p:cNvPr>
          <p:cNvPicPr>
            <a:picLocks noGrp="1" noChangeAspect="1"/>
          </p:cNvPicPr>
          <p:nvPr>
            <p:ph idx="1"/>
          </p:nvPr>
        </p:nvPicPr>
        <p:blipFill>
          <a:blip r:embed="rId2"/>
          <a:stretch>
            <a:fillRect/>
          </a:stretch>
        </p:blipFill>
        <p:spPr>
          <a:xfrm>
            <a:off x="475499" y="1967543"/>
            <a:ext cx="3000986" cy="2393286"/>
          </a:xfrm>
          <a:prstGeom prst="rect">
            <a:avLst/>
          </a:prstGeom>
        </p:spPr>
      </p:pic>
      <p:cxnSp>
        <p:nvCxnSpPr>
          <p:cNvPr id="18" name="Straight Connector 17">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2" name="Rectangle 21">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40449012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TotalTime>
  <Words>1069</Words>
  <Application>Microsoft Office PowerPoint</Application>
  <PresentationFormat>On-screen Show (4:3)</PresentationFormat>
  <Paragraphs>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Calibri</vt:lpstr>
      <vt:lpstr>Calibri Light</vt:lpstr>
      <vt:lpstr>Times New Roman</vt:lpstr>
      <vt:lpstr>Retrospect</vt:lpstr>
      <vt:lpstr>DSA210 Project: The Impact of Turkish Language Support on Steam Games</vt:lpstr>
      <vt:lpstr>Introduction</vt:lpstr>
      <vt:lpstr>Hypothesis</vt:lpstr>
      <vt:lpstr>Motivation</vt:lpstr>
      <vt:lpstr>Data Overview</vt:lpstr>
      <vt:lpstr>Data Sources</vt:lpstr>
      <vt:lpstr>Project Plan</vt:lpstr>
      <vt:lpstr>Exploratory Data Analysis(EDA)</vt:lpstr>
      <vt:lpstr>Histogram</vt:lpstr>
      <vt:lpstr>Boxplot</vt:lpstr>
      <vt:lpstr>Bar Chart</vt:lpstr>
      <vt:lpstr>Scatterplot</vt:lpstr>
      <vt:lpstr>Hypothesis Testing</vt:lpstr>
      <vt:lpstr>Machine Learning Models</vt:lpstr>
      <vt:lpstr>Random Forest</vt:lpstr>
      <vt:lpstr>KNN</vt:lpstr>
      <vt:lpstr>SVR</vt:lpstr>
      <vt:lpstr>Limitations</vt:lpstr>
      <vt:lpstr>Future Work Plan</vt:lpstr>
      <vt:lpstr>Findings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Burak Unlu</cp:lastModifiedBy>
  <cp:revision>2</cp:revision>
  <dcterms:created xsi:type="dcterms:W3CDTF">2013-01-27T09:14:16Z</dcterms:created>
  <dcterms:modified xsi:type="dcterms:W3CDTF">2025-05-30T09:49:52Z</dcterms:modified>
  <cp:category/>
</cp:coreProperties>
</file>