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0FEE-182E-4216-BFEC-D09BD4B3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1C80-5108-42C9-BCE6-F55C5803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CB14-0EE2-40E1-B09D-C3829CEF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B47A-DAC4-4EE0-AC71-D2776A4B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C753-8B36-47BF-9CBB-97CDBCAB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6ED7-839F-4026-8B5E-E5A1B2EF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CB9B-5A93-42B6-82BC-BB82093F7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EB2A-DFD3-46A6-B253-3E1F8FCA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A0D4-90C7-43EE-9CB5-7D3172F4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2994-36A4-4DDC-A9BC-43EB2478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C6C8-897C-4967-8B65-B53F7CF9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6BE49-64F4-4402-A24D-F74E1C8D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85AE-75F0-4E11-9A79-24212D3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7A48-8933-40A9-AE9D-80D3F367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3E3E-78C6-4A0E-AC90-66417AB8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46FB-6D1F-4ABE-B175-00D8D0F1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8298-5AE2-44DC-9A34-286C058A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9F86-2A0F-47F8-9B21-80F8FEE1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DE65-7AA1-4343-8F27-13287AB8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77F4-9377-4DE6-A197-518A3BC6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6A56-C1A0-4063-83C8-B2832BC0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21C33-B8F7-468A-942F-F186107F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15FA-9CE5-4B7A-876C-A31BF51B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EBC6-33EE-4016-BCB1-69D5562F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949-9565-465F-B34B-A837500C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D23F-993B-4653-B8D3-7274C0BC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75E-957B-450D-9054-0CFA63CBB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3E32C-7969-487B-8F6B-39B5C0AF8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F6D07-A383-46FF-81D2-9096F4D9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DF9D-C7C3-4812-A375-3FCB92F6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C6D14-F6BB-4DF1-B960-20D00D0A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0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AE20-FD6C-4E7C-8E6C-540DC083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DDA67-5CAA-44B2-91F8-07596342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6D23-21C0-4D4D-A158-AB28424F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D7C39-987C-4D16-B3EA-5B3E6104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AA8A-C452-4547-A570-53ED44D0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C39F6-897B-45C0-8312-0CEF176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9A8A3-E278-450D-BA45-E431B0F0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AFA12-D049-48E9-B1A2-3707D2F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8501-7CF2-42BA-A285-34594F8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0A52C-95CC-45E3-BCB1-85DEB174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C589D-8ABB-4A9E-A682-05888826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8F16B-65D7-4BBE-A7D3-B31987AD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2C00D-5F06-46E0-9AED-C139131F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6C8AD-7F01-4EB2-A00C-1D9540E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7591-0809-4B54-8EBE-0885F2FA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D13-2404-438C-8553-062EABD4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EDF3-AD5E-4F40-8747-2BB50838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D4F90-1238-469B-9758-A0D9ED06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01308-0F35-4BB7-8CBD-8600B032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508FA-47C0-46B1-8A07-604B2401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22FD-71C9-4917-A09B-4DC39EE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CC6-7F7F-4773-A9E7-F9B07CBA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FD2CD-934B-4FAC-82B5-3AD1C621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A094-3E59-4632-AC20-4D9EF950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5AAD0-66E1-4742-A895-20E50ECF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BF1BE-49B9-4A82-BF6C-6CE4B3FC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DE4D-9E87-4857-9278-CB5C725D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0FC75-A9D0-4867-A25F-9E1224D8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5B64A-1CF1-4B93-961D-377FF477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6976-A5F4-467F-A01E-812B4ECB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1BDC-0B83-4B57-B939-349F9C841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98C5-A120-4512-B2F1-A3A84C39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5A75-5D5D-40B7-82AC-FE491B562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0280-E51C-4695-8DC7-52169BE6A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1F34-596C-45C9-A772-4DB2110C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Tan</dc:creator>
  <cp:lastModifiedBy>Burak Tan</cp:lastModifiedBy>
  <cp:revision>1</cp:revision>
  <dcterms:created xsi:type="dcterms:W3CDTF">2019-12-09T19:06:00Z</dcterms:created>
  <dcterms:modified xsi:type="dcterms:W3CDTF">2019-12-09T19:08:25Z</dcterms:modified>
</cp:coreProperties>
</file>