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sldIdLst>
    <p:sldId id="256" r:id="rId2"/>
    <p:sldId id="279" r:id="rId3"/>
    <p:sldId id="280" r:id="rId4"/>
    <p:sldId id="277" r:id="rId5"/>
    <p:sldId id="278" r:id="rId6"/>
    <p:sldId id="276" r:id="rId7"/>
    <p:sldId id="269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9"/>
    <p:restoredTop sz="96654"/>
  </p:normalViewPr>
  <p:slideViewPr>
    <p:cSldViewPr snapToGrid="0" snapToObjects="1">
      <p:cViewPr varScale="1">
        <p:scale>
          <a:sx n="147" d="100"/>
          <a:sy n="147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28C9-B52C-4E44-866F-962A0701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4672-C29F-624C-9001-E25A1F12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8CE1-CCC7-DA4B-8BA5-30CED859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232E-A160-AA46-9D8E-2A1A02F0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125C-897D-DA4A-A033-18A8F92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017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FB82-F257-B141-90CC-C5C0D5C7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42D7B-3D73-2F4F-AB95-32B007256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B518-B5B6-AB40-9DB4-0B23985E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3E1F-2A48-3D4F-BF74-A2CCB2BC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9A24-71C4-6D4C-8E96-34AD02C1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7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FEBA-8E30-AD46-9253-63126BFAD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74D5A-2247-7C4C-A314-FFF420A5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07B4-7464-FA49-9599-BCAC814E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8167-FA61-884C-AB6E-18BFEB81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88E6-1B92-5944-8496-C1B09411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3149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974-7670-7F44-9F22-70CDC472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1B57-BD47-444F-86C0-EB48995D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2C56-BB42-8F41-B4CE-304A0F66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A921-C111-2040-BB2E-F46BE11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D156-D55C-4044-98FE-89ED7EB1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579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DE6A-5990-9845-8B1B-0E565113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9D8C-3F59-714D-9E75-CC6D6F8F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90BB-EBDE-BA42-9FC0-D823D462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1267-444A-3841-B515-EA2D0BC0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0A2B-4528-514C-939D-A23D18E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46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32F-AEAC-A14D-8C14-EB301CE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D263-C41C-5342-8B62-7DE9D3CA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A19F-AF0B-A84F-88E6-769546DB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D6AD-E372-354B-B97D-0B4AA7FB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D7CBE-C4B4-D245-BB2B-B56B351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5B97F-49E3-8340-AF7E-68E80512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51588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3767-0B70-254A-864B-45291424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C0C5-3CA7-B44A-A44A-907A66A7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221CE-2ECA-ED42-8476-9C46021C9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71EC3-AD53-4845-AE6F-D1CCC5B3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11683-6DE4-5842-AEC6-B45AEB313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F6DFC-E2CC-6249-B5F7-3BDB7C7A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9CBA-5C5C-6649-BE4F-56A9D5FE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AE226-1682-C24D-B1FE-BA892296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076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00FC-262D-B74D-903D-88E1B584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7EDF9-F21C-4B4D-AFF5-156FE3C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042DC-2085-8D4E-ABF3-3431B62E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89F86-7485-2A41-974C-D09D88BD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4341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E99C6-98D8-2049-BFD8-5B7BE9DD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4B95-137C-1C44-8497-8C941E0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7401B-EF34-CA4D-A822-4D75CD1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780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400-C0A8-C74B-BFC9-0FFE3D6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0B3B-CCC2-C34F-9AAC-CDFA657D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9531F-20B8-1044-B8E7-736D0C1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B5E9-E20E-DF40-B97A-AFC43578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446A-B73A-AF4C-AC4A-2A01C4D7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26A05-ECAC-1041-85C0-4D7FB8E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2404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3843-B9BC-2048-AE39-3F87C81F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3E08-08E9-514D-9E4C-9F0123CED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ED7E-07EE-BC41-B856-768ED8761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9E09-BA8B-8441-9E22-12814079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0C58-4A0B-3B48-B37A-CD1FCA3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EAA8-48BE-E24C-BB97-AF9C6AE9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25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A9F0C-6A5F-6940-A05F-BE1020DE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8480-25DD-1F40-95DA-277B9C4D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9051-2AA0-2C4C-A7AA-6C00EF1B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9D30-6206-644B-8D7D-E6B356E7B6B2}" type="datetimeFigureOut">
              <a:rPr lang="en-TR" smtClean="0"/>
              <a:t>19.01.2021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EEA8-9F41-0640-B4BB-EEBD158C5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5B19-3E9F-F444-B583-6F74B9CB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EF27-D5D2-1344-B094-711CE40D46A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446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95B-3DE2-374A-9B7F-5CD2F000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2543047"/>
            <a:ext cx="5895178" cy="255963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700" dirty="0"/>
              <a:t>CMP3005</a:t>
            </a:r>
            <a:br>
              <a:rPr lang="en-US" sz="6600" dirty="0"/>
            </a:br>
            <a:r>
              <a:rPr lang="en-US" sz="6600" dirty="0"/>
              <a:t>Analysis of Algorithms</a:t>
            </a:r>
            <a:br>
              <a:rPr lang="en-US" sz="6600" dirty="0"/>
            </a:br>
            <a:br>
              <a:rPr lang="en-US" sz="6600" dirty="0"/>
            </a:br>
            <a:r>
              <a:rPr lang="en-US" sz="4000" dirty="0"/>
              <a:t>Term Project</a:t>
            </a:r>
            <a:endParaRPr lang="en-TR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2D3A-B0BB-C74D-B6D5-52F899B7F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Barış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Mumyakmaz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E. </a:t>
            </a:r>
            <a:r>
              <a:rPr lang="en-US" dirty="0" err="1">
                <a:solidFill>
                  <a:srgbClr val="FFFFFF"/>
                </a:solidFill>
              </a:rPr>
              <a:t>Burak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Tokman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TR" dirty="0">
                <a:solidFill>
                  <a:srgbClr val="FFFFFF"/>
                </a:solidFill>
              </a:rPr>
              <a:t>Sertaç Bağcı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8002-9F72-E245-993E-1EFF9EC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Design of the Algorithm</a:t>
            </a:r>
            <a:endParaRPr lang="en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841F5C-9B65-364A-A2E1-C90E527BDB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36" y="1796196"/>
            <a:ext cx="7661366" cy="46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8002-9F72-E245-993E-1EFF9EC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Design of the Algorithm (cont.)</a:t>
            </a:r>
            <a:endParaRPr lang="en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7CABB9-BFF5-7043-B9E1-CA2FDB48B8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36" y="1893128"/>
            <a:ext cx="4887033" cy="1417031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86B7BE-C9A9-714F-802F-582BFA7F76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36" y="3305608"/>
            <a:ext cx="4887033" cy="1499003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43BBBC9-3703-A344-A325-3820FAF84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919" y="1957705"/>
            <a:ext cx="6234430" cy="419481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57D0746-2650-F94B-9C0A-A3C7617F94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36" y="4896666"/>
            <a:ext cx="4799947" cy="12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8002-9F72-E245-993E-1EFF9EC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Running Time</a:t>
            </a:r>
            <a:endParaRPr lang="en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47D7DC81-8A07-EA4A-8BEA-247BBB521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578" y="2056764"/>
            <a:ext cx="5301386" cy="131129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F505B7-EF40-BC49-A9F4-B44D7CA1F2D5}"/>
              </a:ext>
            </a:extLst>
          </p:cNvPr>
          <p:cNvSpPr txBox="1">
            <a:spLocks/>
          </p:cNvSpPr>
          <p:nvPr/>
        </p:nvSpPr>
        <p:spPr>
          <a:xfrm>
            <a:off x="838201" y="1929384"/>
            <a:ext cx="5057502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first design was a naïve method (brute force) solution with </a:t>
            </a:r>
            <a:r>
              <a:rPr lang="en-US" sz="1600" b="1" dirty="0"/>
              <a:t>O(m*n)</a:t>
            </a:r>
            <a:r>
              <a:rPr lang="en-US" sz="1600" dirty="0"/>
              <a:t> complexity.</a:t>
            </a:r>
          </a:p>
          <a:p>
            <a:r>
              <a:rPr lang="en-US" sz="1600" dirty="0"/>
              <a:t>However, with the implementation of </a:t>
            </a:r>
            <a:r>
              <a:rPr lang="en-US" sz="1600" b="1" dirty="0"/>
              <a:t>Rabin-Karp </a:t>
            </a:r>
            <a:r>
              <a:rPr lang="en-US" sz="1600" dirty="0"/>
              <a:t>string searching algorithm, at the end we managed to achieve </a:t>
            </a:r>
            <a:r>
              <a:rPr lang="en-US" sz="1600" b="1" dirty="0"/>
              <a:t>O(</a:t>
            </a:r>
            <a:r>
              <a:rPr lang="en-US" sz="1600" b="1" dirty="0" err="1"/>
              <a:t>n+m</a:t>
            </a:r>
            <a:r>
              <a:rPr lang="en-US" sz="1600" b="1" dirty="0"/>
              <a:t>)</a:t>
            </a:r>
            <a:r>
              <a:rPr lang="en-US" sz="1600" dirty="0"/>
              <a:t> complexity with 501ms average execution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1" dirty="0"/>
              <a:t>*Average execution time calculated for a single main document and three comparison documents.</a:t>
            </a:r>
            <a:endParaRPr lang="en-TR" sz="1600" b="1" dirty="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11F20B50-7B10-FD4A-B087-E9E558B6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9" y="3489940"/>
            <a:ext cx="2934787" cy="4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8002-9F72-E245-993E-1EFF9EC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Libraries &amp; Methods</a:t>
            </a:r>
            <a:endParaRPr lang="en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583ECB2-7C45-984A-B3FF-A664660B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36" y="1919671"/>
            <a:ext cx="7682484" cy="3902214"/>
          </a:xfrm>
        </p:spPr>
      </p:pic>
    </p:spTree>
    <p:extLst>
      <p:ext uri="{BB962C8B-B14F-4D97-AF65-F5344CB8AC3E}">
        <p14:creationId xmlns:p14="http://schemas.microsoft.com/office/powerpoint/2010/main" val="14815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8002-9F72-E245-993E-1EFF9ECF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Exemplary Output</a:t>
            </a:r>
            <a:endParaRPr lang="en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B0FE1-247D-974D-A527-F8A1BB78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712" y="1777122"/>
            <a:ext cx="5595252" cy="5037368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F808C4-D224-1D4E-BB2E-97FC70867562}"/>
              </a:ext>
            </a:extLst>
          </p:cNvPr>
          <p:cNvSpPr txBox="1">
            <a:spLocks/>
          </p:cNvSpPr>
          <p:nvPr/>
        </p:nvSpPr>
        <p:spPr>
          <a:xfrm>
            <a:off x="669036" y="2055813"/>
            <a:ext cx="5057502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Example output of the program for a single main document and three comparison documents.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12037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C517-109B-B34C-9D93-985F6405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124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CMP3005 Analysis of Algorithms  Term Project</vt:lpstr>
      <vt:lpstr>Design of the Algorithm</vt:lpstr>
      <vt:lpstr>Design of the Algorithm (cont.)</vt:lpstr>
      <vt:lpstr>Running Time</vt:lpstr>
      <vt:lpstr>Libraries &amp; Methods</vt:lpstr>
      <vt:lpstr>Exemplary Output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COP4461 Agile Project Management  Term Project</dc:title>
  <dc:creator>ERCÜMENT BURAK TOKMAN</dc:creator>
  <cp:lastModifiedBy>ERCÜMENT BURAK TOKMAN</cp:lastModifiedBy>
  <cp:revision>13</cp:revision>
  <dcterms:created xsi:type="dcterms:W3CDTF">2020-12-28T12:49:08Z</dcterms:created>
  <dcterms:modified xsi:type="dcterms:W3CDTF">2021-01-19T13:51:38Z</dcterms:modified>
</cp:coreProperties>
</file>