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uraktopta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uraktoptas/data_wrangling_space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uraktoptas/eda_with_data_visualization/blob/v1/EDA%20with%20visualization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uraktoptas/eda_with_data_visualization/blob/v1/EDA%20with%20SQL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uraktoptas/interactive_map_with_folium/blob/v1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uraktoptas/interactive_map_with_folium/blob/v1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uraktoptas/machinelearning_spaceX_classification/blob/v1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buraktopta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buraktoptas/data_collection_api_spaceX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buraktoptas/web_scraping_spaceX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tr-TR" sz="2400" spc="-175" dirty="0" smtClean="0">
                <a:solidFill>
                  <a:srgbClr val="616E52"/>
                </a:solidFill>
                <a:latin typeface="Arial"/>
                <a:cs typeface="Arial"/>
              </a:rPr>
              <a:t>Burak Toptaş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</a:t>
            </a:r>
            <a:r>
              <a:rPr lang="en-IN" sz="2400" spc="70" dirty="0" smtClean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github.com/</a:t>
            </a:r>
            <a:r>
              <a:rPr lang="tr-TR" sz="2400" spc="70" dirty="0" err="1" smtClean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buraktoptas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tr-TR" sz="2400" spc="130" dirty="0" smtClean="0">
                <a:solidFill>
                  <a:srgbClr val="616E52"/>
                </a:solidFill>
                <a:latin typeface="Arial"/>
                <a:cs typeface="Arial"/>
              </a:rPr>
              <a:t>12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tr-TR" sz="2400" spc="130" dirty="0" smtClean="0">
                <a:solidFill>
                  <a:srgbClr val="616E52"/>
                </a:solidFill>
                <a:latin typeface="Arial"/>
                <a:cs typeface="Arial"/>
              </a:rPr>
              <a:t>1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tr-TR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61637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lang="tr-TR" sz="2550" dirty="0" smtClean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r>
              <a:rPr lang="tr-TR" sz="2550" dirty="0" err="1" smtClean="0">
                <a:latin typeface="Carlito"/>
                <a:cs typeface="Carlito"/>
              </a:rPr>
              <a:t>Github</a:t>
            </a:r>
            <a:r>
              <a:rPr lang="tr-TR" sz="2550" dirty="0">
                <a:latin typeface="Carlito"/>
                <a:cs typeface="Carlito"/>
              </a:rPr>
              <a:t> link : </a:t>
            </a:r>
            <a:r>
              <a:rPr lang="tr-TR" sz="2550" dirty="0">
                <a:latin typeface="Carlito"/>
                <a:cs typeface="Carlito"/>
                <a:hlinkClick r:id="rId2"/>
              </a:rPr>
              <a:t>https://github.com/buraktoptas/data_wrangling_spaceX</a:t>
            </a: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45954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lang="tr-TR" sz="2000" spc="-5" dirty="0" smtClean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endParaRPr lang="tr-TR" sz="2000" spc="-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lang="tr-TR" sz="2000" spc="-5" dirty="0" err="1" smtClean="0">
                <a:solidFill>
                  <a:srgbClr val="404040"/>
                </a:solidFill>
                <a:latin typeface="Carlito"/>
                <a:cs typeface="Carlito"/>
              </a:rPr>
              <a:t>Github</a:t>
            </a:r>
            <a:r>
              <a:rPr lang="tr-TR" sz="2000" spc="-5" dirty="0">
                <a:solidFill>
                  <a:srgbClr val="404040"/>
                </a:solidFill>
                <a:latin typeface="Carlito"/>
                <a:cs typeface="Carlito"/>
              </a:rPr>
              <a:t> link : </a:t>
            </a:r>
            <a:r>
              <a:rPr lang="tr-TR" sz="2000" spc="-5" dirty="0">
                <a:solidFill>
                  <a:srgbClr val="404040"/>
                </a:solidFill>
                <a:latin typeface="Carlito"/>
                <a:cs typeface="Carlito"/>
                <a:hlinkClick r:id="rId2"/>
              </a:rPr>
              <a:t>https://github.com/buraktoptas/eda_with_data_visualization/blob/v1/EDA%20with%20visualization/EDA%20with%20Visualization.ipynb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40549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 smtClean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lang="tr-TR" sz="2000" spc="-15" dirty="0" smtClean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endParaRPr lang="tr-TR" sz="2000" spc="-1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lang="tr-TR" sz="2000" spc="-15" dirty="0" err="1" smtClean="0">
                <a:solidFill>
                  <a:srgbClr val="404040"/>
                </a:solidFill>
                <a:latin typeface="Carlito"/>
                <a:cs typeface="Carlito"/>
              </a:rPr>
              <a:t>Github</a:t>
            </a:r>
            <a:r>
              <a:rPr lang="tr-TR" sz="2000" spc="-15" dirty="0">
                <a:solidFill>
                  <a:srgbClr val="404040"/>
                </a:solidFill>
                <a:latin typeface="Carlito"/>
                <a:cs typeface="Carlito"/>
              </a:rPr>
              <a:t> link : </a:t>
            </a:r>
            <a:r>
              <a:rPr lang="tr-TR" sz="2000" spc="-15" dirty="0">
                <a:solidFill>
                  <a:srgbClr val="404040"/>
                </a:solidFill>
                <a:latin typeface="Carlito"/>
                <a:cs typeface="Carlito"/>
                <a:hlinkClick r:id="rId2"/>
              </a:rPr>
              <a:t>https://github.com/buraktoptas/eda_with_data_visualization/blob/v1/EDA%20with%20SQL/EDA%20with%20SQL.ipynb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80012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</a:t>
            </a:r>
            <a:r>
              <a:rPr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lang="tr-TR" sz="2000" spc="-5" dirty="0" smtClean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endParaRPr lang="tr-TR" sz="2000" spc="-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lang="tr-TR" sz="2000" spc="-5" dirty="0" err="1" smtClean="0">
                <a:solidFill>
                  <a:srgbClr val="404040"/>
                </a:solidFill>
                <a:latin typeface="Carlito"/>
                <a:cs typeface="Carlito"/>
              </a:rPr>
              <a:t>Github</a:t>
            </a:r>
            <a:r>
              <a:rPr lang="tr-TR" sz="2000" spc="-5" dirty="0">
                <a:solidFill>
                  <a:srgbClr val="404040"/>
                </a:solidFill>
                <a:latin typeface="Carlito"/>
                <a:cs typeface="Carlito"/>
              </a:rPr>
              <a:t> link : </a:t>
            </a:r>
            <a:r>
              <a:rPr lang="tr-TR" sz="2000" spc="-5" dirty="0">
                <a:solidFill>
                  <a:srgbClr val="404040"/>
                </a:solidFill>
                <a:latin typeface="Carlito"/>
                <a:cs typeface="Carlito"/>
                <a:hlinkClick r:id="rId2"/>
              </a:rPr>
              <a:t>https://github.com/buraktoptas/interactive_map_with_folium/blob/v1/Interactive%20Visual%20Analytics%20with%20Folium.ipynb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090863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</a:t>
            </a:r>
            <a:r>
              <a:rPr sz="2000" spc="-45" dirty="0" smtClean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lang="tr-TR" sz="2000" spc="-45" dirty="0" smtClean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endParaRPr lang="tr-TR" sz="2000" spc="-4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lang="tr-TR" sz="2000" dirty="0" err="1" smtClean="0">
                <a:latin typeface="Carlito"/>
                <a:cs typeface="Carlito"/>
              </a:rPr>
              <a:t>Github</a:t>
            </a:r>
            <a:r>
              <a:rPr lang="tr-TR" sz="2000" dirty="0" smtClean="0">
                <a:latin typeface="Carlito"/>
                <a:cs typeface="Carlito"/>
              </a:rPr>
              <a:t> link : </a:t>
            </a:r>
            <a:r>
              <a:rPr lang="tr-TR" sz="2000" dirty="0" smtClean="0">
                <a:latin typeface="Carlito"/>
                <a:cs typeface="Carlito"/>
                <a:hlinkClick r:id="rId2"/>
              </a:rPr>
              <a:t>https</a:t>
            </a:r>
            <a:r>
              <a:rPr lang="tr-TR" sz="2000" dirty="0">
                <a:latin typeface="Carlito"/>
                <a:cs typeface="Carlito"/>
                <a:hlinkClick r:id="rId2"/>
              </a:rPr>
              <a:t>://github.com/buraktoptas/interactive_map_with_folium/blob/v1/spacex_dash_app.py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18884" y="3720084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5" name="Metin kutusu 54"/>
          <p:cNvSpPr txBox="1"/>
          <p:nvPr/>
        </p:nvSpPr>
        <p:spPr>
          <a:xfrm>
            <a:off x="916635" y="2057400"/>
            <a:ext cx="25123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Github</a:t>
            </a:r>
            <a:r>
              <a:rPr lang="tr-TR" dirty="0"/>
              <a:t> link : </a:t>
            </a:r>
            <a:r>
              <a:rPr lang="tr-TR" dirty="0">
                <a:hlinkClick r:id="rId2"/>
              </a:rPr>
              <a:t>https://github.com/buraktoptas/machinelearning_spaceX_classification/blob/v1/Machine%20Learning%20Prediction.ipynb</a:t>
            </a:r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4397999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</a:t>
            </a:r>
            <a:r>
              <a:rPr lang="en-IN" sz="2000" u="heavy" spc="-10" dirty="0" smtClean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github.com/</a:t>
            </a:r>
            <a:r>
              <a:rPr lang="tr-TR" sz="2000" u="heavy" spc="-10" dirty="0" err="1" smtClean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buraktoptas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5" name="Metin kutusu 54"/>
          <p:cNvSpPr txBox="1"/>
          <p:nvPr/>
        </p:nvSpPr>
        <p:spPr>
          <a:xfrm>
            <a:off x="526083" y="3404615"/>
            <a:ext cx="2664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chemeClr val="bg1"/>
                </a:solidFill>
                <a:hlinkClick r:id="rId23"/>
              </a:rPr>
              <a:t>Github</a:t>
            </a:r>
            <a:r>
              <a:rPr lang="tr-TR" dirty="0">
                <a:solidFill>
                  <a:schemeClr val="bg1"/>
                </a:solidFill>
                <a:hlinkClick r:id="rId23"/>
              </a:rPr>
              <a:t> link : https://github.com/buraktoptas/data_collection_api_spaceX</a:t>
            </a:r>
            <a:endParaRPr lang="tr-T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 dirty="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8" name="Metin kutusu 47"/>
          <p:cNvSpPr txBox="1"/>
          <p:nvPr/>
        </p:nvSpPr>
        <p:spPr>
          <a:xfrm>
            <a:off x="535635" y="3405886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chemeClr val="bg1"/>
                </a:solidFill>
                <a:hlinkClick r:id="rId17"/>
              </a:rPr>
              <a:t>Github</a:t>
            </a:r>
            <a:r>
              <a:rPr lang="tr-TR" dirty="0">
                <a:solidFill>
                  <a:schemeClr val="bg1"/>
                </a:solidFill>
                <a:hlinkClick r:id="rId17"/>
              </a:rPr>
              <a:t> link : https://github.com/buraktoptas/web_scraping_spaceX</a:t>
            </a:r>
            <a:endParaRPr lang="tr-T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2568</Words>
  <Application>Microsoft Office PowerPoint</Application>
  <PresentationFormat>Geniş ekran</PresentationFormat>
  <Paragraphs>286</Paragraphs>
  <Slides>47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Sunusu</vt:lpstr>
      <vt:lpstr>Outline </vt:lpstr>
      <vt:lpstr>Executive Summary </vt:lpstr>
      <vt:lpstr>Introduction</vt:lpstr>
      <vt:lpstr>Methodology </vt:lpstr>
      <vt:lpstr>PowerPoint Sunusu</vt:lpstr>
      <vt:lpstr>Data Collection Overview</vt:lpstr>
      <vt:lpstr>Filter data to only  include Falcon 9  launches</vt:lpstr>
      <vt:lpstr>PowerPoint Sunusu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Sunusu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Sunusu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Sunusu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TOSHİBA</cp:lastModifiedBy>
  <cp:revision>7</cp:revision>
  <dcterms:created xsi:type="dcterms:W3CDTF">2021-08-26T16:53:12Z</dcterms:created>
  <dcterms:modified xsi:type="dcterms:W3CDTF">2022-01-12T19:51:53Z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