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  <p:sldMasterId id="2147483713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0080625" cy="7559675"/>
  <p:notesSz cx="7772400" cy="100584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1421" y="-7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212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2794320" cy="212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3634920" y="1841040"/>
            <a:ext cx="2794320" cy="212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569280" y="1841040"/>
            <a:ext cx="2794320" cy="212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6569280" y="4167360"/>
            <a:ext cx="2794320" cy="212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3634920" y="4167360"/>
            <a:ext cx="2794320" cy="212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700560" y="4167360"/>
            <a:ext cx="2794320" cy="212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52016" y="251989"/>
            <a:ext cx="9586674" cy="665251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33346" y="5901753"/>
            <a:ext cx="9616916" cy="146782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763924"/>
            <a:ext cx="8568531" cy="1962239"/>
          </a:xfrm>
        </p:spPr>
        <p:txBody>
          <a:bodyPr anchor="b">
            <a:normAutofit/>
          </a:bodyPr>
          <a:lstStyle>
            <a:lvl1pPr>
              <a:defRPr sz="490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3919833"/>
            <a:ext cx="7056438" cy="162393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&lt;date/time&gt;</a:t>
            </a:r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&lt;footer&gt;</a:t>
            </a:r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AA989BF-712A-4A11-BF65-D887A512592B}" type="slidenum"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‹#›</a:t>
            </a:fld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&lt;date/time&gt;</a:t>
            </a:r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&lt;footer&gt;</a:t>
            </a:r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AA989BF-712A-4A11-BF65-D887A512592B}" type="slidenum"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‹#›</a:t>
            </a:fld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52016" y="251989"/>
            <a:ext cx="9586674" cy="5221216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666881" y="4633682"/>
            <a:ext cx="3171063" cy="787081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887619" y="4492252"/>
            <a:ext cx="6112443" cy="937120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118476" y="4505780"/>
            <a:ext cx="6028068" cy="853491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6184072" y="4491023"/>
            <a:ext cx="3646840" cy="71821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33346" y="4473805"/>
            <a:ext cx="9616916" cy="1465940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712" y="2715619"/>
            <a:ext cx="8568531" cy="1679928"/>
          </a:xfrm>
        </p:spPr>
        <p:txBody>
          <a:bodyPr anchor="t">
            <a:normAutofit/>
          </a:bodyPr>
          <a:lstStyle>
            <a:lvl1pPr algn="ctr">
              <a:defRPr sz="49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7425" y="1584521"/>
            <a:ext cx="7075106" cy="1035957"/>
          </a:xfrm>
        </p:spPr>
        <p:txBody>
          <a:bodyPr anchor="b"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&lt;date/time&gt;</a:t>
            </a:r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&lt;footer&gt;</a:t>
            </a:r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AA989BF-712A-4A11-BF65-D887A512592B}" type="slidenum"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‹#›</a:t>
            </a:fld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&lt;date/time&gt;</a:t>
            </a:r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&lt;footer&gt;</a:t>
            </a:r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AA989BF-712A-4A11-BF65-D887A512592B}" type="slidenum"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‹#›</a:t>
            </a:fld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745965" y="2953313"/>
            <a:ext cx="4213701" cy="379999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20958" y="2953313"/>
            <a:ext cx="4213701" cy="379999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966" y="2952125"/>
            <a:ext cx="4213701" cy="705219"/>
          </a:xfrm>
        </p:spPr>
        <p:txBody>
          <a:bodyPr anchor="ctr"/>
          <a:lstStyle>
            <a:lvl1pPr marL="0" indent="0" algn="ctr">
              <a:buNone/>
              <a:defRPr sz="2600" b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6712" y="3779838"/>
            <a:ext cx="4211345" cy="297312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4318" y="2952124"/>
            <a:ext cx="4213701" cy="705219"/>
          </a:xfrm>
        </p:spPr>
        <p:txBody>
          <a:bodyPr anchor="ctr"/>
          <a:lstStyle>
            <a:lvl1pPr marL="0" indent="0" algn="ctr">
              <a:buNone/>
              <a:defRPr sz="2600" b="0" i="0">
                <a:solidFill>
                  <a:schemeClr val="tx2"/>
                </a:solidFill>
                <a:latin typeface="+mj-lt"/>
              </a:defRPr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3779838"/>
            <a:ext cx="4213701" cy="297312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&lt;date/time&gt;</a:t>
            </a:r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&lt;footer&gt;</a:t>
            </a:r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AA989BF-712A-4A11-BF65-D887A512592B}" type="slidenum"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‹#›</a:t>
            </a:fld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&lt;date/time&gt;</a:t>
            </a:r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&lt;footer&gt;</a:t>
            </a:r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AA989BF-712A-4A11-BF65-D887A512592B}" type="slidenum"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‹#›</a:t>
            </a:fld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52016" y="251989"/>
            <a:ext cx="9586674" cy="157241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33346" y="787263"/>
            <a:ext cx="9616916" cy="1465940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&lt;date/time&gt;</a:t>
            </a:r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&lt;footer&gt;</a:t>
            </a:r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AA989BF-712A-4A11-BF65-D887A512592B}" type="slidenum"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‹#›</a:t>
            </a:fld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52016" y="251989"/>
            <a:ext cx="9586674" cy="157241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&lt;date/time&gt;</a:t>
            </a:r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&lt;footer&gt;</a:t>
            </a:r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AA989BF-712A-4A11-BF65-D887A512592B}" type="slidenum"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‹#›</a:t>
            </a:fld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063" y="3947831"/>
            <a:ext cx="3696229" cy="209991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61"/>
              </a:spcAft>
              <a:buNone/>
              <a:defRPr sz="2000">
                <a:solidFill>
                  <a:schemeClr val="tx2"/>
                </a:solidFill>
              </a:defRPr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33346" y="787264"/>
            <a:ext cx="9616916" cy="146782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008063" y="2519891"/>
            <a:ext cx="3696229" cy="1380901"/>
          </a:xfrm>
        </p:spPr>
        <p:txBody>
          <a:bodyPr anchor="b">
            <a:noAutofit/>
          </a:bodyPr>
          <a:lstStyle>
            <a:lvl1pPr algn="l">
              <a:defRPr sz="350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465" y="2015914"/>
            <a:ext cx="4303973" cy="4199819"/>
          </a:xfrm>
        </p:spPr>
        <p:txBody>
          <a:bodyPr anchor="ctr"/>
          <a:lstStyle>
            <a:lvl1pPr>
              <a:buClr>
                <a:schemeClr val="bg1"/>
              </a:buClr>
              <a:defRPr sz="24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2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20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8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800">
                <a:solidFill>
                  <a:schemeClr val="tx2"/>
                </a:solidFill>
              </a:defRPr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52016" y="251989"/>
            <a:ext cx="9586674" cy="665251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33346" y="5901753"/>
            <a:ext cx="9616916" cy="146782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3418" y="373318"/>
            <a:ext cx="4203176" cy="2678552"/>
          </a:xfrm>
        </p:spPr>
        <p:txBody>
          <a:bodyPr anchor="b">
            <a:normAutofit/>
          </a:bodyPr>
          <a:lstStyle>
            <a:lvl1pPr algn="l">
              <a:defRPr sz="31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66999" y="3070535"/>
            <a:ext cx="4209595" cy="266921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&lt;date/time&gt;</a:t>
            </a:r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&lt;footer&gt;</a:t>
            </a:r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AA989BF-712A-4A11-BF65-D887A512592B}" type="slidenum"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‹#›</a:t>
            </a:fld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24057" y="1511935"/>
            <a:ext cx="3931444" cy="3225461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500">
                <a:solidFill>
                  <a:schemeClr val="bg1"/>
                </a:solidFill>
              </a:defRPr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&lt;date/time&gt;</a:t>
            </a:r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&lt;footer&gt;</a:t>
            </a:r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AA989BF-712A-4A11-BF65-D887A512592B}" type="slidenum"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‹#›</a:t>
            </a:fld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52016" y="251989"/>
            <a:ext cx="9586674" cy="1572412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&lt;date/time&gt;</a:t>
            </a:r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&lt;footer&gt;</a:t>
            </a:r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AA989BF-712A-4A11-BF65-D887A512592B}" type="slidenum"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‹#›</a:t>
            </a:fld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33346" y="787264"/>
            <a:ext cx="9616916" cy="146782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1595932"/>
            <a:ext cx="2268141" cy="4946454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595931"/>
            <a:ext cx="6636411" cy="4946455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8678880" cy="4453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700560" y="446040"/>
            <a:ext cx="8678880" cy="5563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700560" y="4167360"/>
            <a:ext cx="4235040" cy="212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4453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4453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147640" y="4167360"/>
            <a:ext cx="4235040" cy="212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700560" y="446040"/>
            <a:ext cx="8678880" cy="1199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800" b="0" strike="noStrike" spc="-1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700560" y="1841040"/>
            <a:ext cx="4235040" cy="212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47640" y="1841040"/>
            <a:ext cx="4235040" cy="212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700560" y="4167360"/>
            <a:ext cx="8678880" cy="21240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Resim 83"/>
          <p:cNvPicPr/>
          <p:nvPr/>
        </p:nvPicPr>
        <p:blipFill>
          <a:blip r:embed="rId14"/>
          <a:stretch/>
        </p:blipFill>
        <p:spPr>
          <a:xfrm>
            <a:off x="-36720" y="0"/>
            <a:ext cx="10186560" cy="759852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765080" y="301320"/>
            <a:ext cx="659268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Ana başlık metnini düzenlemek için tıklayın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765080" y="1769040"/>
            <a:ext cx="6592680" cy="487044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Anahat metninin biçimini düzenlemek için tıklayın</a:t>
            </a:r>
          </a:p>
          <a:p>
            <a:pPr marL="864000" lvl="1" indent="-324000">
              <a:spcAft>
                <a:spcPts val="1134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İkinci Anahat Düzeyi</a:t>
            </a:r>
          </a:p>
          <a:p>
            <a:pPr marL="1296000" lvl="2" indent="-288000">
              <a:spcAft>
                <a:spcPts val="850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Üçüncü Anahat Düzeyi</a:t>
            </a:r>
          </a:p>
          <a:p>
            <a:pPr marL="1728000" lvl="3" indent="-216000">
              <a:spcAft>
                <a:spcPts val="567"/>
              </a:spcAft>
              <a:buClr>
                <a:srgbClr val="666666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Dördüncü Anahat Düzeyi</a:t>
            </a:r>
          </a:p>
          <a:p>
            <a:pPr marL="2160000" lvl="4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Beşinci Anahat Düzeyi</a:t>
            </a:r>
          </a:p>
          <a:p>
            <a:pPr marL="2592000" lvl="5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Altıncı Anahat Düzeyi</a:t>
            </a:r>
          </a:p>
          <a:p>
            <a:pPr marL="3024000" lvl="6" indent="-216000">
              <a:spcAft>
                <a:spcPts val="283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Yedinci Anahat Düzeyi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dt"/>
          </p:nvPr>
        </p:nvSpPr>
        <p:spPr>
          <a:xfrm>
            <a:off x="143280" y="714672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&lt;date/time&gt;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ftr"/>
          </p:nvPr>
        </p:nvSpPr>
        <p:spPr>
          <a:xfrm>
            <a:off x="3447360" y="714672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&lt;footer&gt;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sldNum"/>
          </p:nvPr>
        </p:nvSpPr>
        <p:spPr>
          <a:xfrm>
            <a:off x="7621560" y="714672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F5B5EEA3-508C-46ED-B61D-10CF0418F535}" type="slidenum">
              <a:rPr lang="en-US" sz="1400" b="0" strike="noStrike" spc="-1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‹#›</a:t>
            </a:fld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52016" y="251989"/>
            <a:ext cx="9586674" cy="272148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0794" tIns="50397" rIns="100794" bIns="50397"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33346" y="1851259"/>
            <a:ext cx="9616916" cy="1465940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72944"/>
            <a:ext cx="9072563" cy="1380901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590" y="6889649"/>
            <a:ext cx="4174563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&lt;date/time&gt;</a:t>
            </a:r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473" y="6889649"/>
            <a:ext cx="4174564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algn="ctr"/>
            <a:r>
              <a:rPr lang="en-US" sz="1400" b="0" strike="noStrike" spc="-1" smtClean="0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&lt;footer&gt;</a:t>
            </a:r>
            <a:endParaRPr lang="en-US" sz="1400" b="0" strike="noStrike" spc="-1">
              <a:solidFill>
                <a:srgbClr val="80808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99898" y="6889648"/>
            <a:ext cx="1280832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 algn="r"/>
            <a:fld id="{F5B5EEA3-508C-46ED-B61D-10CF0418F535}" type="slidenum">
              <a:rPr lang="en-US" sz="1400" b="0" strike="noStrike" spc="-1" smtClean="0">
                <a:solidFill>
                  <a:srgbClr val="DDDDDD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‹#›</a:t>
            </a:fld>
            <a:endParaRPr lang="en-US" sz="1400" b="0" strike="noStrike" spc="-1">
              <a:solidFill>
                <a:srgbClr val="DDDDDD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1394" y="2949207"/>
            <a:ext cx="8167173" cy="380375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ctr" defTabSz="1007943" rtl="0" eaLnBrk="1" latinLnBrk="0" hangingPunct="1">
        <a:spcBef>
          <a:spcPct val="0"/>
        </a:spcBef>
        <a:buNone/>
        <a:defRPr sz="49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2383" indent="-302383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600" kern="1200">
          <a:solidFill>
            <a:schemeClr val="tx2"/>
          </a:solidFill>
          <a:latin typeface="+mn-lt"/>
          <a:ea typeface="+mn-ea"/>
          <a:cs typeface="+mn-cs"/>
        </a:defRPr>
      </a:lvl1pPr>
      <a:lvl2pPr marL="635215" indent="-302383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43197" indent="-251986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259929" indent="-251986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612709" indent="-251986" algn="l" defTabSz="1007943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65489" indent="-251986" algn="l" defTabSz="1007943" rtl="0" eaLnBrk="1" latinLnBrk="0" hangingPunct="1">
        <a:spcBef>
          <a:spcPts val="423"/>
        </a:spcBef>
        <a:buClr>
          <a:schemeClr val="accent1"/>
        </a:buClr>
        <a:buFont typeface="Symbol" pitchFamily="18" charset="2"/>
        <a:buChar char="*"/>
        <a:defRPr sz="1500" kern="1200">
          <a:solidFill>
            <a:schemeClr val="tx2"/>
          </a:solidFill>
          <a:latin typeface="+mn-lt"/>
          <a:ea typeface="+mn-ea"/>
          <a:cs typeface="+mn-cs"/>
        </a:defRPr>
      </a:lvl6pPr>
      <a:lvl7pPr marL="2318269" indent="-251986" algn="l" defTabSz="1007943" rtl="0" eaLnBrk="1" latinLnBrk="0" hangingPunct="1">
        <a:spcBef>
          <a:spcPts val="423"/>
        </a:spcBef>
        <a:buClr>
          <a:schemeClr val="accent1"/>
        </a:buClr>
        <a:buFont typeface="Symbol" pitchFamily="18" charset="2"/>
        <a:buChar char="*"/>
        <a:defRPr sz="1500" kern="1200">
          <a:solidFill>
            <a:schemeClr val="tx2"/>
          </a:solidFill>
          <a:latin typeface="+mn-lt"/>
          <a:ea typeface="+mn-ea"/>
          <a:cs typeface="+mn-cs"/>
        </a:defRPr>
      </a:lvl7pPr>
      <a:lvl8pPr marL="2671049" indent="-251986" algn="l" defTabSz="1007943" rtl="0" eaLnBrk="1" latinLnBrk="0" hangingPunct="1">
        <a:spcBef>
          <a:spcPts val="423"/>
        </a:spcBef>
        <a:buClr>
          <a:schemeClr val="accent1"/>
        </a:buClr>
        <a:buFont typeface="Symbol" pitchFamily="18" charset="2"/>
        <a:buChar char="*"/>
        <a:defRPr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3023829" indent="-251986" algn="l" defTabSz="1007943" rtl="0" eaLnBrk="1" latinLnBrk="0" hangingPunct="1">
        <a:spcBef>
          <a:spcPts val="423"/>
        </a:spcBef>
        <a:buClr>
          <a:schemeClr val="accent1"/>
        </a:buClr>
        <a:buFont typeface="Symbol" pitchFamily="18" charset="2"/>
        <a:buChar char="*"/>
        <a:defRPr sz="15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56" y="2780496"/>
            <a:ext cx="378142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328" y="2780496"/>
            <a:ext cx="4118448" cy="411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TOUCH Komutu ()</a:t>
            </a:r>
          </a:p>
        </p:txBody>
      </p:sp>
      <p:sp>
        <p:nvSpPr>
          <p:cNvPr id="187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Boş bir dosya oluşturur.</a:t>
            </a:r>
          </a:p>
        </p:txBody>
      </p:sp>
      <p:pic>
        <p:nvPicPr>
          <p:cNvPr id="4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0" y="608409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00" y="6084093"/>
            <a:ext cx="1492896" cy="1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CP-MV Komutu</a:t>
            </a:r>
          </a:p>
        </p:txBody>
      </p:sp>
      <p:sp>
        <p:nvSpPr>
          <p:cNvPr id="189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Dosya kopyalamaya yarar.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NOT : Klasör kopyalamaz sadece dosya kopyalar.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MV ise dosya taşımaya yarar.</a:t>
            </a:r>
          </a:p>
        </p:txBody>
      </p:sp>
      <p:pic>
        <p:nvPicPr>
          <p:cNvPr id="4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0" y="608409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00" y="6084093"/>
            <a:ext cx="1492896" cy="1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RM – RMDİR Komutu</a:t>
            </a:r>
          </a:p>
        </p:txBody>
      </p:sp>
      <p:sp>
        <p:nvSpPr>
          <p:cNvPr id="191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RM Dosya silmeye yarar.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RMDİR Dizin silmeye yarar.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Not:rmdir komutu rm’den farklı olarak silme için onay istemez ve klasörün boş olması gerekir. </a:t>
            </a:r>
          </a:p>
        </p:txBody>
      </p:sp>
      <p:pic>
        <p:nvPicPr>
          <p:cNvPr id="4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0" y="608409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00" y="6084093"/>
            <a:ext cx="1492896" cy="1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Örnek</a:t>
            </a:r>
          </a:p>
        </p:txBody>
      </p:sp>
      <p:sp>
        <p:nvSpPr>
          <p:cNvPr id="193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Öncelikle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bir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dizin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oluşturalım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sonra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içerisine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girip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bir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.txt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uzantılı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dosya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oluşturalım.Sonrasında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bunu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kontrol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edelim.En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sonunda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ise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bu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dosyayı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ve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dizini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sililelim</a:t>
            </a:r>
            <a:r>
              <a:rPr lang="en-US" sz="3200" b="0" strike="noStrike" spc="-1" dirty="0" smtClean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.</a:t>
            </a:r>
            <a:endParaRPr lang="en-US" sz="3200" b="0" strike="noStrike" spc="-1" dirty="0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Ödüllü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Soru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: O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dosyanın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içerisine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komut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satırı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kullanarak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Come to BBK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yazmayı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deneyelim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:)</a:t>
            </a:r>
          </a:p>
        </p:txBody>
      </p:sp>
      <p:pic>
        <p:nvPicPr>
          <p:cNvPr id="4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4" y="6182469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00" y="6084093"/>
            <a:ext cx="1492896" cy="1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CAT-MORE Komutu </a:t>
            </a:r>
          </a:p>
        </p:txBody>
      </p:sp>
      <p:sp>
        <p:nvSpPr>
          <p:cNvPr id="195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Bir dosyanın içeriğini komut sisteminde okumamızı sağlar.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More ise aynı işlemi görür fakat avantajı ise tek sayfada gösterilemeyecek olan dosyalar okunurken boşluk tuşu ile kaydırma olanağı sunar.</a:t>
            </a:r>
          </a:p>
        </p:txBody>
      </p:sp>
      <p:pic>
        <p:nvPicPr>
          <p:cNvPr id="4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0" y="608409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00" y="6084093"/>
            <a:ext cx="1492896" cy="1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ECHO Komutu</a:t>
            </a:r>
          </a:p>
        </p:txBody>
      </p:sp>
      <p:sp>
        <p:nvSpPr>
          <p:cNvPr id="197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Ekrana yazı çıktısı yazmamızı sağlar.</a:t>
            </a:r>
          </a:p>
        </p:txBody>
      </p:sp>
      <p:pic>
        <p:nvPicPr>
          <p:cNvPr id="4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0" y="608409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00" y="6084093"/>
            <a:ext cx="1492896" cy="1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HEAD – TAIL Komutu</a:t>
            </a:r>
          </a:p>
        </p:txBody>
      </p:sp>
      <p:sp>
        <p:nvSpPr>
          <p:cNvPr id="199" name="TextShape 2"/>
          <p:cNvSpPr txBox="1"/>
          <p:nvPr/>
        </p:nvSpPr>
        <p:spPr>
          <a:xfrm>
            <a:off x="700560" y="1841040"/>
            <a:ext cx="8678880" cy="4675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Bir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metin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dosyasının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son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birkaç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satırını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görüntülemek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için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kullanılır.İkisi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içinde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varslıyan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değer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10’dur.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Head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baştan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Tail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ise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sondan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listeler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.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Bu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varslıyan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değeri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değiştirmek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için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ise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bu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şekilde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kullanmamız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yeterlidir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.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Head -n 5 burakbaba.txt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Tail -n 25 burakbaba.txt</a:t>
            </a:r>
          </a:p>
        </p:txBody>
      </p:sp>
      <p:pic>
        <p:nvPicPr>
          <p:cNvPr id="4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0" y="608409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00" y="6084093"/>
            <a:ext cx="1492896" cy="1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GREP Komutu ()</a:t>
            </a:r>
          </a:p>
        </p:txBody>
      </p:sp>
      <p:sp>
        <p:nvSpPr>
          <p:cNvPr id="201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Metin dosyalarında arama yapmaya yarayan komuttur.</a:t>
            </a:r>
          </a:p>
        </p:txBody>
      </p:sp>
      <p:pic>
        <p:nvPicPr>
          <p:cNvPr id="4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0" y="608409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00" y="6084093"/>
            <a:ext cx="1492896" cy="1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UNAME Komutu </a:t>
            </a:r>
          </a:p>
        </p:txBody>
      </p:sp>
      <p:sp>
        <p:nvSpPr>
          <p:cNvPr id="203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Bir işletim sistemine ait kernel adını , versiyonunu vs. görmemizi sağlar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Uname -n Bilgisayar adını öğrenme.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Uname -r Kernel versiyonunu öğrenme.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Uname -i Mimarisi -m Donanım adı -p Kullanıcı işlemci mimarisi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Uname -o İşletim sistemi adını öğrenme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Uname -a Tüm bilgiler</a:t>
            </a:r>
          </a:p>
        </p:txBody>
      </p:sp>
      <p:pic>
        <p:nvPicPr>
          <p:cNvPr id="4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0" y="608409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00" y="6084093"/>
            <a:ext cx="1492896" cy="1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History Komutu</a:t>
            </a:r>
          </a:p>
        </p:txBody>
      </p:sp>
      <p:sp>
        <p:nvSpPr>
          <p:cNvPr id="205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Geçmişte kullandığımız tüm komutları listeler.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History -c bu listeyi sıfırlar.</a:t>
            </a:r>
          </a:p>
        </p:txBody>
      </p:sp>
      <p:pic>
        <p:nvPicPr>
          <p:cNvPr id="4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0" y="608409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00" y="6084093"/>
            <a:ext cx="1492896" cy="1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Öncelikle Terminal(Uçbirim) Nedir ?</a:t>
            </a:r>
          </a:p>
        </p:txBody>
      </p:sp>
      <p:sp>
        <p:nvSpPr>
          <p:cNvPr id="172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Öncelikle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CTRL + ALT + T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kombinasyonu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ile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çalışır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.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Komut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satırı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, belli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komutları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girerek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bilgisayarla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iletişime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geçilmesini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sağlar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.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Arayüzden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bağımsızdır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bu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yüzden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filmlerdeki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gibi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havalı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bir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şekli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vardır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.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Çoğu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zaman program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kurulumu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için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kullanılır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.</a:t>
            </a:r>
          </a:p>
        </p:txBody>
      </p:sp>
      <p:pic>
        <p:nvPicPr>
          <p:cNvPr id="4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0" y="608409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00" y="6084093"/>
            <a:ext cx="1492896" cy="1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WHOAMI Komutu</a:t>
            </a:r>
          </a:p>
        </p:txBody>
      </p:sp>
      <p:sp>
        <p:nvSpPr>
          <p:cNvPr id="207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Who am I filmindeki gibi hekır olmamızı sağlar :)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Adı üstünde kim olduğumuzu bize gösterir.</a:t>
            </a:r>
          </a:p>
        </p:txBody>
      </p:sp>
      <p:pic>
        <p:nvPicPr>
          <p:cNvPr id="4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0" y="608409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00" y="6084093"/>
            <a:ext cx="1492896" cy="1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Clear Komutu </a:t>
            </a:r>
          </a:p>
        </p:txBody>
      </p:sp>
      <p:sp>
        <p:nvSpPr>
          <p:cNvPr id="209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Komut satırında yazdığımız tüm komutları siler ve temiz bir sayfa açmamıza olanak sağlar.</a:t>
            </a:r>
          </a:p>
        </p:txBody>
      </p:sp>
      <p:pic>
        <p:nvPicPr>
          <p:cNvPr id="4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0" y="608409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00" y="6084093"/>
            <a:ext cx="1492896" cy="1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FREE Komutu ( )</a:t>
            </a:r>
          </a:p>
        </p:txBody>
      </p:sp>
      <p:sp>
        <p:nvSpPr>
          <p:cNvPr id="211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Ne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kadar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bellek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kullanıldığını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ve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ne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kadarının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boş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olduğunu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listeler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.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Free -h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Daha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insaflı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şekilde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listeler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:) (MB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ve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GB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cinsinden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)</a:t>
            </a:r>
          </a:p>
        </p:txBody>
      </p:sp>
      <p:pic>
        <p:nvPicPr>
          <p:cNvPr id="4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0" y="608409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00" y="6084093"/>
            <a:ext cx="1492896" cy="1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EXIT () Komutu</a:t>
            </a:r>
          </a:p>
        </p:txBody>
      </p:sp>
      <p:sp>
        <p:nvSpPr>
          <p:cNvPr id="213" name="TextShape 2"/>
          <p:cNvSpPr txBox="1"/>
          <p:nvPr/>
        </p:nvSpPr>
        <p:spPr>
          <a:xfrm>
            <a:off x="700560" y="2195661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Bugünkü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etkinliği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bitirmeye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yarar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:) .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Uçbirimi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kapatıp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kafanızdaki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soruları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bize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sormanıza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yarar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.</a:t>
            </a:r>
          </a:p>
        </p:txBody>
      </p:sp>
      <p:pic>
        <p:nvPicPr>
          <p:cNvPr id="5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0" y="608409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00" y="6084093"/>
            <a:ext cx="1492896" cy="1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00561" y="446041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tr-TR" sz="28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SU Komutu</a:t>
            </a:r>
            <a:endParaRPr lang="en-US" sz="2800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700561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1955" indent="-323966">
              <a:spcAft>
                <a:spcPts val="141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tr-TR" sz="2800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Superman</a:t>
            </a:r>
            <a:r>
              <a:rPr lang="tr-TR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olmamıza yarayan komuttur.</a:t>
            </a:r>
          </a:p>
          <a:p>
            <a:pPr marL="431955" indent="-323966">
              <a:spcAft>
                <a:spcPts val="141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tr-TR" sz="2800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Superuser</a:t>
            </a:r>
            <a:r>
              <a:rPr lang="tr-TR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, </a:t>
            </a:r>
            <a:r>
              <a:rPr lang="tr-TR" sz="2800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switchuser</a:t>
            </a:r>
            <a:r>
              <a:rPr lang="tr-TR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ifadelerinin kısaltmasıdır.</a:t>
            </a:r>
          </a:p>
          <a:p>
            <a:pPr marL="431955" indent="-323966">
              <a:spcAft>
                <a:spcPts val="141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tr-TR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Aslında </a:t>
            </a:r>
            <a:r>
              <a:rPr lang="tr-TR" sz="2800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superuser</a:t>
            </a:r>
            <a:r>
              <a:rPr lang="tr-TR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olarak kullanılıyordu fakat </a:t>
            </a:r>
            <a:r>
              <a:rPr lang="tr-TR" sz="2800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switchuser</a:t>
            </a:r>
            <a:r>
              <a:rPr lang="tr-TR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kullanımı da </a:t>
            </a:r>
            <a:r>
              <a:rPr lang="tr-TR" sz="2800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vardır.Bi</a:t>
            </a:r>
            <a:r>
              <a:rPr lang="tr-TR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kaç örnekle bunu deneyelim.</a:t>
            </a:r>
          </a:p>
        </p:txBody>
      </p:sp>
      <p:pic>
        <p:nvPicPr>
          <p:cNvPr id="4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1" y="608409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00" y="6084093"/>
            <a:ext cx="1492896" cy="1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Burak\Downloads\superman-logo-png-152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136" y="624776"/>
            <a:ext cx="2799824" cy="212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2677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00561" y="446041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tr-TR" sz="28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SUDO Komutu</a:t>
            </a:r>
            <a:endParaRPr lang="en-US" sz="2800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700561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1955" indent="-323966">
              <a:spcAft>
                <a:spcPts val="141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tr-TR" sz="2800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Ubuntu</a:t>
            </a:r>
            <a:r>
              <a:rPr lang="tr-TR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tabanlı dağıtımlar ‘</a:t>
            </a:r>
            <a:r>
              <a:rPr lang="tr-TR" sz="2800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sudo</a:t>
            </a:r>
            <a:r>
              <a:rPr lang="tr-TR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is </a:t>
            </a:r>
            <a:r>
              <a:rPr lang="tr-TR" sz="2800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enough</a:t>
            </a:r>
            <a:r>
              <a:rPr lang="tr-TR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’ şeklinde bir çalışma mantığı ele alır.</a:t>
            </a:r>
          </a:p>
          <a:p>
            <a:pPr marL="431955" indent="-323966">
              <a:spcAft>
                <a:spcPts val="141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tr-TR" sz="2800" dirty="0">
                <a:solidFill>
                  <a:srgbClr val="FF0000"/>
                </a:solidFill>
                <a:latin typeface="DejaVu Sans"/>
              </a:rPr>
              <a:t>” </a:t>
            </a:r>
            <a:r>
              <a:rPr lang="tr-TR" sz="2800" dirty="0" err="1">
                <a:solidFill>
                  <a:srgbClr val="FF0000"/>
                </a:solidFill>
                <a:latin typeface="DejaVu Sans"/>
              </a:rPr>
              <a:t>sudo</a:t>
            </a:r>
            <a:r>
              <a:rPr lang="tr-TR" sz="2800" dirty="0">
                <a:solidFill>
                  <a:srgbClr val="FF0000"/>
                </a:solidFill>
                <a:latin typeface="DejaVu Sans"/>
              </a:rPr>
              <a:t> her ihtiyacınıza yeter, boşuna </a:t>
            </a:r>
            <a:r>
              <a:rPr lang="tr-TR" sz="2800" dirty="0" err="1">
                <a:solidFill>
                  <a:srgbClr val="FF0000"/>
                </a:solidFill>
                <a:latin typeface="DejaVu Sans"/>
              </a:rPr>
              <a:t>root</a:t>
            </a:r>
            <a:r>
              <a:rPr lang="tr-TR" sz="2800" dirty="0">
                <a:solidFill>
                  <a:srgbClr val="FF0000"/>
                </a:solidFill>
                <a:latin typeface="DejaVu Sans"/>
              </a:rPr>
              <a:t> oturumu açıp sisteminizi kararsız hale getirme riskine girmeyin. Normal zamanda, normal yetkilerle çalışın. </a:t>
            </a:r>
            <a:r>
              <a:rPr lang="tr-TR" sz="2800" dirty="0" err="1">
                <a:solidFill>
                  <a:srgbClr val="FF0000"/>
                </a:solidFill>
                <a:latin typeface="DejaVu Sans"/>
              </a:rPr>
              <a:t>root</a:t>
            </a:r>
            <a:r>
              <a:rPr lang="tr-TR" sz="2800" dirty="0">
                <a:solidFill>
                  <a:srgbClr val="FF0000"/>
                </a:solidFill>
                <a:latin typeface="DejaVu Sans"/>
              </a:rPr>
              <a:t> yetkilerine ihtiyaç duyarsanız </a:t>
            </a:r>
            <a:r>
              <a:rPr lang="tr-TR" sz="2800" dirty="0" err="1">
                <a:solidFill>
                  <a:srgbClr val="FF0000"/>
                </a:solidFill>
                <a:latin typeface="DejaVu Sans"/>
              </a:rPr>
              <a:t>sudo</a:t>
            </a:r>
            <a:r>
              <a:rPr lang="tr-TR" sz="2800" dirty="0">
                <a:solidFill>
                  <a:srgbClr val="FF0000"/>
                </a:solidFill>
                <a:latin typeface="DejaVu Sans"/>
              </a:rPr>
              <a:t> komutunu kullanarak istediğinizi yapabilirsiniz”</a:t>
            </a:r>
            <a:endParaRPr lang="en-US" sz="28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4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1" y="608409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00" y="6084093"/>
            <a:ext cx="1492896" cy="1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5407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00561" y="446041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tr-TR" sz="28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APT-GET Komutu</a:t>
            </a:r>
            <a:endParaRPr lang="en-US" sz="2800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700561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1955" indent="-323966">
              <a:spcAft>
                <a:spcPts val="141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tr-TR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Tanımlanmış kaynaklardan yeni yazılım paketlerini indirmeye yarayan komuttur.</a:t>
            </a:r>
          </a:p>
          <a:p>
            <a:pPr marL="431955" indent="-323966">
              <a:spcAft>
                <a:spcPts val="141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tr-TR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Paketleri yükseltme , paket liste içeriklerini güncelleme gibi işlemleri yerine getirmek için kullanılır.</a:t>
            </a:r>
          </a:p>
        </p:txBody>
      </p:sp>
      <p:pic>
        <p:nvPicPr>
          <p:cNvPr id="4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1" y="608409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00" y="6084093"/>
            <a:ext cx="1492896" cy="1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7071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00561" y="446041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tr-TR" sz="28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APT İle Program Kurma</a:t>
            </a:r>
            <a:endParaRPr lang="en-US" sz="2800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700561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1955" indent="-323966">
              <a:spcAft>
                <a:spcPts val="141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tr-TR" sz="2800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Sudo</a:t>
            </a:r>
            <a:r>
              <a:rPr lang="tr-TR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tr-TR" sz="2800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apt-get</a:t>
            </a:r>
            <a:r>
              <a:rPr lang="tr-TR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tr-TR" sz="2800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install</a:t>
            </a:r>
            <a:r>
              <a:rPr lang="tr-TR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tr-TR" sz="28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paket_adi</a:t>
            </a:r>
            <a:r>
              <a:rPr lang="tr-TR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tr-TR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(Paket kurmak)</a:t>
            </a:r>
            <a:endParaRPr lang="tr-TR" sz="28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1955" indent="-323966">
              <a:spcAft>
                <a:spcPts val="141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tr-TR" sz="2800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Sudo</a:t>
            </a:r>
            <a:r>
              <a:rPr lang="tr-TR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tr-TR" sz="2800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apt-get</a:t>
            </a:r>
            <a:r>
              <a:rPr lang="tr-TR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tr-TR" sz="2800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remove</a:t>
            </a:r>
            <a:r>
              <a:rPr lang="tr-TR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tr-TR" sz="2800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paket_adi</a:t>
            </a:r>
            <a:r>
              <a:rPr lang="tr-TR" sz="2800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tr-TR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(Kurulu paketi kaldırmak)</a:t>
            </a:r>
            <a:endParaRPr lang="tr-TR" sz="28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1955" indent="-323966">
              <a:spcAft>
                <a:spcPts val="141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tr-TR" sz="2800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Sudo</a:t>
            </a:r>
            <a:r>
              <a:rPr lang="tr-TR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tr-TR" sz="2800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apt-get</a:t>
            </a:r>
            <a:r>
              <a:rPr lang="tr-TR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tr-TR" sz="2800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update</a:t>
            </a:r>
            <a:r>
              <a:rPr lang="tr-TR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(Paket listelerini güncellemek)</a:t>
            </a:r>
          </a:p>
          <a:p>
            <a:pPr marL="431955" indent="-323966">
              <a:spcAft>
                <a:spcPts val="141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tr-TR" sz="2800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Sudo</a:t>
            </a:r>
            <a:r>
              <a:rPr lang="tr-TR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tr-TR" sz="2800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apt-get</a:t>
            </a:r>
            <a:r>
              <a:rPr lang="tr-TR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tr-TR" sz="2800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upgrade</a:t>
            </a:r>
            <a:r>
              <a:rPr lang="tr-TR" sz="2800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(Kurulu tüm paketleri güncellemek)</a:t>
            </a:r>
            <a:endParaRPr lang="en-US" sz="28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4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1" y="608409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00" y="6084093"/>
            <a:ext cx="1492896" cy="1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390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00561" y="446041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tr-TR" sz="2800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Figlet</a:t>
            </a:r>
            <a:r>
              <a:rPr lang="tr-TR" sz="28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()</a:t>
            </a:r>
            <a:endParaRPr lang="en-US" sz="2800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700561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1955" indent="-323966">
              <a:spcAft>
                <a:spcPts val="141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tr-TR" sz="2800" dirty="0" err="1">
                <a:latin typeface="DejaVu Sans"/>
              </a:rPr>
              <a:t>sudo</a:t>
            </a:r>
            <a:r>
              <a:rPr lang="tr-TR" sz="2800" dirty="0">
                <a:latin typeface="DejaVu Sans"/>
              </a:rPr>
              <a:t> </a:t>
            </a:r>
            <a:r>
              <a:rPr lang="tr-TR" sz="2800" dirty="0" err="1">
                <a:latin typeface="DejaVu Sans"/>
              </a:rPr>
              <a:t>apt-get</a:t>
            </a:r>
            <a:r>
              <a:rPr lang="tr-TR" sz="2800" dirty="0">
                <a:latin typeface="DejaVu Sans"/>
              </a:rPr>
              <a:t> </a:t>
            </a:r>
            <a:r>
              <a:rPr lang="tr-TR" sz="2800" dirty="0" err="1">
                <a:latin typeface="DejaVu Sans"/>
              </a:rPr>
              <a:t>install</a:t>
            </a:r>
            <a:r>
              <a:rPr lang="tr-TR" sz="2800" dirty="0">
                <a:latin typeface="DejaVu Sans"/>
              </a:rPr>
              <a:t> </a:t>
            </a:r>
            <a:r>
              <a:rPr lang="tr-TR" sz="2800" dirty="0" err="1" smtClean="0">
                <a:latin typeface="DejaVu Sans"/>
              </a:rPr>
              <a:t>figlet</a:t>
            </a:r>
            <a:endParaRPr lang="tr-TR" sz="2800" dirty="0" smtClean="0">
              <a:latin typeface="DejaVu Sans"/>
            </a:endParaRPr>
          </a:p>
          <a:p>
            <a:pPr marL="431955" indent="-323966">
              <a:spcAft>
                <a:spcPts val="141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tr-TR" sz="2800" dirty="0" err="1" smtClean="0">
                <a:latin typeface="DejaVu Sans"/>
              </a:rPr>
              <a:t>figlet</a:t>
            </a:r>
            <a:r>
              <a:rPr lang="tr-TR" sz="2800" dirty="0" smtClean="0">
                <a:latin typeface="DejaVu Sans"/>
              </a:rPr>
              <a:t> </a:t>
            </a:r>
            <a:r>
              <a:rPr lang="tr-TR" sz="2800" dirty="0" err="1" smtClean="0">
                <a:latin typeface="DejaVu Sans"/>
              </a:rPr>
              <a:t>burak</a:t>
            </a:r>
            <a:endParaRPr lang="tr-TR" sz="2800" dirty="0" smtClean="0">
              <a:latin typeface="DejaVu Sans"/>
            </a:endParaRPr>
          </a:p>
          <a:p>
            <a:pPr marL="431955" indent="-323966">
              <a:spcAft>
                <a:spcPts val="141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4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1" y="608409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00" y="6084093"/>
            <a:ext cx="1492896" cy="1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8702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00561" y="446041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tr-TR" sz="2800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sl</a:t>
            </a:r>
            <a:endParaRPr lang="en-US" sz="2800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700561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1955" indent="-323966">
              <a:spcAft>
                <a:spcPts val="141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tr-TR" sz="2800" dirty="0" smtClean="0">
                <a:latin typeface="DejaVu Sans"/>
              </a:rPr>
              <a:t>Deneyip görmekte fayda var </a:t>
            </a:r>
            <a:r>
              <a:rPr lang="tr-TR" sz="2800" dirty="0" smtClean="0">
                <a:latin typeface="DejaVu Sans"/>
                <a:sym typeface="Wingdings" pitchFamily="2" charset="2"/>
              </a:rPr>
              <a:t></a:t>
            </a:r>
          </a:p>
          <a:p>
            <a:pPr marL="431955" indent="-323966">
              <a:spcAft>
                <a:spcPts val="141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tr-TR" sz="2800" spc="-1" dirty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-</a:t>
            </a:r>
            <a:r>
              <a:rPr lang="tr-TR" sz="2800" spc="-1" dirty="0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 , -a, -F, -Fa, -la</a:t>
            </a:r>
            <a:endParaRPr lang="tr-TR" sz="2800" dirty="0">
              <a:latin typeface="DejaVu Sans"/>
            </a:endParaRPr>
          </a:p>
        </p:txBody>
      </p:sp>
      <p:pic>
        <p:nvPicPr>
          <p:cNvPr id="4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1" y="608409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00" y="6084093"/>
            <a:ext cx="1492896" cy="1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0563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Kullanım Amaçları </a:t>
            </a:r>
          </a:p>
        </p:txBody>
      </p:sp>
      <p:sp>
        <p:nvSpPr>
          <p:cNvPr id="174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Program yüklemek.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Güncelleme yapmak.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Derleyici olarak kullanmak.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Arayüzden ulaşılamayan belli başlı dizinlere inmek.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Hekırlık yapmak.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4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0" y="608409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00" y="6084093"/>
            <a:ext cx="1492896" cy="1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00561" y="446041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tr-TR" sz="2800" spc="-1" dirty="0" err="1" smtClean="0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cmatrix</a:t>
            </a:r>
            <a:endParaRPr lang="en-US" sz="2800" spc="-1" dirty="0">
              <a:solidFill>
                <a:srgbClr val="333333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700561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1955" indent="-323966">
              <a:spcAft>
                <a:spcPts val="141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tr-TR" sz="2800" dirty="0" err="1"/>
              <a:t>sudo</a:t>
            </a:r>
            <a:r>
              <a:rPr lang="tr-TR" sz="2800" dirty="0"/>
              <a:t> </a:t>
            </a:r>
            <a:r>
              <a:rPr lang="tr-TR" sz="2800" dirty="0" err="1"/>
              <a:t>apt-get</a:t>
            </a:r>
            <a:r>
              <a:rPr lang="tr-TR" sz="2800" dirty="0"/>
              <a:t> </a:t>
            </a:r>
            <a:r>
              <a:rPr lang="tr-TR" sz="2800" dirty="0" err="1"/>
              <a:t>install</a:t>
            </a:r>
            <a:r>
              <a:rPr lang="tr-TR" sz="2800" dirty="0"/>
              <a:t> </a:t>
            </a:r>
            <a:r>
              <a:rPr lang="tr-TR" sz="2800" dirty="0" err="1" smtClean="0"/>
              <a:t>cmatrix</a:t>
            </a:r>
            <a:endParaRPr lang="tr-TR" sz="2800" dirty="0" smtClean="0"/>
          </a:p>
          <a:p>
            <a:pPr marL="431955" indent="-323966">
              <a:spcAft>
                <a:spcPts val="141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tr-TR" sz="2800" dirty="0" err="1" smtClean="0"/>
              <a:t>Cmatrix</a:t>
            </a:r>
            <a:r>
              <a:rPr lang="tr-TR" sz="2800" dirty="0" smtClean="0"/>
              <a:t> , durdurmak için ‘q’</a:t>
            </a:r>
          </a:p>
          <a:p>
            <a:pPr marL="431955" indent="-323966">
              <a:spcAft>
                <a:spcPts val="141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tr-TR" sz="2800" dirty="0" err="1"/>
              <a:t>cmatrix</a:t>
            </a:r>
            <a:r>
              <a:rPr lang="tr-TR" sz="2800" dirty="0"/>
              <a:t> </a:t>
            </a:r>
            <a:r>
              <a:rPr lang="tr-TR" sz="2800" dirty="0" smtClean="0"/>
              <a:t>–a</a:t>
            </a:r>
          </a:p>
          <a:p>
            <a:pPr marL="431955" indent="-323966">
              <a:spcAft>
                <a:spcPts val="1416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tr-TR" sz="2800" dirty="0" err="1"/>
              <a:t>cmatrix</a:t>
            </a:r>
            <a:r>
              <a:rPr lang="tr-TR" sz="2800" dirty="0"/>
              <a:t> -C </a:t>
            </a:r>
            <a:r>
              <a:rPr lang="tr-TR" sz="2800" dirty="0" err="1"/>
              <a:t>blue</a:t>
            </a:r>
            <a:endParaRPr lang="tr-TR" sz="2800" dirty="0">
              <a:latin typeface="DejaVu Sans"/>
            </a:endParaRPr>
          </a:p>
        </p:txBody>
      </p:sp>
      <p:pic>
        <p:nvPicPr>
          <p:cNvPr id="4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1" y="608409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00" y="6084093"/>
            <a:ext cx="1492896" cy="1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0563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84720" y="316080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Belli Başlı Komutlar </a:t>
            </a:r>
          </a:p>
        </p:txBody>
      </p:sp>
      <p:pic>
        <p:nvPicPr>
          <p:cNvPr id="3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0" y="608409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00" y="6084093"/>
            <a:ext cx="1492896" cy="1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LS(List) Komutu </a:t>
            </a:r>
          </a:p>
        </p:txBody>
      </p:sp>
      <p:sp>
        <p:nvSpPr>
          <p:cNvPr id="177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Bu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komut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aktif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klasördeki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tüm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dosya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ve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klasörleri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listeler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.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Başka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kullanımları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da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vardır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.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Ls -l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Ayrıntılı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olarak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içeriği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listeler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.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Ls -a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Gizli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dosya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ve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klasörleri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de </a:t>
            </a:r>
            <a:r>
              <a:rPr lang="en-US" sz="32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gösterir</a:t>
            </a:r>
            <a:r>
              <a:rPr lang="en-US" sz="32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.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Ls -R Bu </a:t>
            </a:r>
            <a:r>
              <a:rPr lang="en-US" sz="2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komutun</a:t>
            </a:r>
            <a:r>
              <a:rPr lang="en-US" sz="2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2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ilgili</a:t>
            </a:r>
            <a:r>
              <a:rPr lang="en-US" sz="2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2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klasörü</a:t>
            </a:r>
            <a:r>
              <a:rPr lang="en-US" sz="2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alt </a:t>
            </a:r>
            <a:r>
              <a:rPr lang="en-US" sz="2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klasörleriyle</a:t>
            </a:r>
            <a:r>
              <a:rPr lang="en-US" sz="2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2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beraber</a:t>
            </a:r>
            <a:r>
              <a:rPr lang="en-US" sz="2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2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listelenmesini</a:t>
            </a:r>
            <a:r>
              <a:rPr lang="en-US" sz="2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2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sağlar</a:t>
            </a:r>
            <a:r>
              <a:rPr lang="en-US" sz="2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.(</a:t>
            </a:r>
            <a:r>
              <a:rPr lang="en-US" sz="2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Havalı</a:t>
            </a:r>
            <a:r>
              <a:rPr lang="en-US" sz="2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2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bir</a:t>
            </a:r>
            <a:r>
              <a:rPr lang="en-US" sz="2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 </a:t>
            </a:r>
            <a:r>
              <a:rPr lang="en-US" sz="2800" b="0" strike="noStrike" spc="-1" dirty="0" err="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komuttur</a:t>
            </a:r>
            <a:r>
              <a:rPr lang="en-US" sz="2800" b="0" strike="noStrike" spc="-1" dirty="0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) </a:t>
            </a:r>
          </a:p>
        </p:txBody>
      </p:sp>
      <p:pic>
        <p:nvPicPr>
          <p:cNvPr id="4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0" y="608409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00" y="6084093"/>
            <a:ext cx="1492896" cy="1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CD Komutu (Change Directory)</a:t>
            </a:r>
          </a:p>
        </p:txBody>
      </p:sp>
      <p:sp>
        <p:nvSpPr>
          <p:cNvPr id="179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Dizin değiştirmeye yarar.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Cd .. Bir alt dizine gitmemize yarar.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Cd / Eğer / kullanırsak çoklu gezi yapabiliriz.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</p:txBody>
      </p:sp>
      <p:pic>
        <p:nvPicPr>
          <p:cNvPr id="4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0" y="608409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00" y="6084093"/>
            <a:ext cx="1492896" cy="1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Örnek</a:t>
            </a:r>
          </a:p>
        </p:txBody>
      </p:sp>
      <p:sp>
        <p:nvSpPr>
          <p:cNvPr id="181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Mesela ilk önce bulunduğumuz dizini listeleyip herhangi bir dizine geçmeyi deneyelim sonrasında ise ilk baştaki dizinimize geri dönmeyi deneyelim.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solidFill>
                <a:srgbClr val="666666"/>
              </a:solidFill>
              <a:uFill>
                <a:solidFill>
                  <a:srgbClr val="FFFFFF"/>
                </a:solidFill>
              </a:uFill>
              <a:latin typeface="DejaVu Sans"/>
            </a:endParaRP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İpucu : pwd komutu bulunduğumuz dizini gösterir :) Bu şekilde kontrol edebiliriz :)</a:t>
            </a:r>
          </a:p>
        </p:txBody>
      </p:sp>
      <p:pic>
        <p:nvPicPr>
          <p:cNvPr id="4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0" y="608409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00" y="6084093"/>
            <a:ext cx="1492896" cy="1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PWD Komutu (Print Working Directory)</a:t>
            </a:r>
          </a:p>
        </p:txBody>
      </p:sp>
      <p:sp>
        <p:nvSpPr>
          <p:cNvPr id="183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Bulunduğumuz dizini ekrana yazar.</a:t>
            </a:r>
          </a:p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Nerde olduğumuzu kaybettiğimizde bize yol gösterir.</a:t>
            </a:r>
          </a:p>
        </p:txBody>
      </p:sp>
      <p:pic>
        <p:nvPicPr>
          <p:cNvPr id="4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0" y="608409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00" y="6084093"/>
            <a:ext cx="1492896" cy="1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700560" y="446040"/>
            <a:ext cx="8678880" cy="1199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2800" b="0" strike="noStrike" spc="-1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MKDİR(Make Directory)</a:t>
            </a:r>
          </a:p>
        </p:txBody>
      </p:sp>
      <p:sp>
        <p:nvSpPr>
          <p:cNvPr id="185" name="TextShape 2"/>
          <p:cNvSpPr txBox="1"/>
          <p:nvPr/>
        </p:nvSpPr>
        <p:spPr>
          <a:xfrm>
            <a:off x="700560" y="1841040"/>
            <a:ext cx="8678880" cy="445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Aft>
                <a:spcPts val="1417"/>
              </a:spcAft>
              <a:buClr>
                <a:srgbClr val="666666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DejaVu Sans"/>
              </a:rPr>
              <a:t>Yeni bir  dizin yaratmaya yarar.</a:t>
            </a:r>
          </a:p>
        </p:txBody>
      </p:sp>
      <p:pic>
        <p:nvPicPr>
          <p:cNvPr id="4" name="Picture 2" descr="C:\Users\Burak\Desktop\lkGqRKug_400x4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0" y="6084093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Burak\Desktop\linux-penguen-768x76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00" y="6084093"/>
            <a:ext cx="1492896" cy="1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lga Biçimi">
  <a:themeElements>
    <a:clrScheme name="Dalga Biçimi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Dalga Biçimi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lga Biçimi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737</Words>
  <Application>Microsoft Office PowerPoint</Application>
  <PresentationFormat>Özel</PresentationFormat>
  <Paragraphs>104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30</vt:i4>
      </vt:variant>
    </vt:vector>
  </HeadingPairs>
  <TitlesOfParts>
    <vt:vector size="32" baseType="lpstr">
      <vt:lpstr>Office Theme</vt:lpstr>
      <vt:lpstr>Dalga Biçimi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subject/>
  <dc:creator/>
  <dc:description/>
  <cp:lastModifiedBy>Burak</cp:lastModifiedBy>
  <cp:revision>7</cp:revision>
  <dcterms:created xsi:type="dcterms:W3CDTF">2018-03-11T00:04:50Z</dcterms:created>
  <dcterms:modified xsi:type="dcterms:W3CDTF">2018-12-29T19:06:21Z</dcterms:modified>
  <dc:language>tr-TR</dc:language>
</cp:coreProperties>
</file>