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35469" y="404640"/>
            <a:ext cx="7872496" cy="10885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5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35469" y="1670158"/>
            <a:ext cx="7872496" cy="4039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5121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10.03.2018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10.03.2018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10.03.2018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10.03.2018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03" y="2522416"/>
            <a:ext cx="3430080" cy="343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35" y="2522416"/>
            <a:ext cx="3735789" cy="373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1778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35469" y="404640"/>
            <a:ext cx="7872496" cy="10885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tr-TR" sz="25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 Komutu</a:t>
            </a:r>
            <a:endParaRPr lang="en-US" sz="25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35469" y="1670158"/>
            <a:ext cx="7872496" cy="40398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867" indent="-293900">
              <a:spcAft>
                <a:spcPts val="128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500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Superman</a:t>
            </a:r>
            <a:r>
              <a:rPr lang="tr-TR" sz="25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olmamıza yarayan komuttur.</a:t>
            </a:r>
          </a:p>
          <a:p>
            <a:pPr marL="391867" indent="-293900">
              <a:spcAft>
                <a:spcPts val="128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500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Superuser</a:t>
            </a:r>
            <a:r>
              <a:rPr lang="tr-TR" sz="25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, </a:t>
            </a:r>
            <a:r>
              <a:rPr lang="tr-TR" sz="2500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switchuser</a:t>
            </a:r>
            <a:r>
              <a:rPr lang="tr-TR" sz="25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ifadelerinin kısaltmasıdır.</a:t>
            </a:r>
          </a:p>
          <a:p>
            <a:pPr marL="391867" indent="-293900">
              <a:spcAft>
                <a:spcPts val="128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5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Aslında </a:t>
            </a:r>
            <a:r>
              <a:rPr lang="tr-TR" sz="2500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superuser</a:t>
            </a:r>
            <a:r>
              <a:rPr lang="tr-TR" sz="25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olarak kullanılıyordu fakat </a:t>
            </a:r>
            <a:r>
              <a:rPr lang="tr-TR" sz="2500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switchuser</a:t>
            </a:r>
            <a:r>
              <a:rPr lang="tr-TR" sz="25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kullanımı da </a:t>
            </a:r>
            <a:r>
              <a:rPr lang="tr-TR" sz="2500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vardır.Bi</a:t>
            </a:r>
            <a:r>
              <a:rPr lang="tr-TR" sz="25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kaç örnekle bunu deneyelim.</a:t>
            </a: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69" y="5519379"/>
            <a:ext cx="1175715" cy="117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429" y="5519379"/>
            <a:ext cx="1354186" cy="135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urak\Downloads\superman-logo-png-15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80" y="566785"/>
            <a:ext cx="2539683" cy="19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2920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35469" y="404640"/>
            <a:ext cx="7872496" cy="10885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tr-TR" sz="25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SUDO Komutu</a:t>
            </a:r>
            <a:endParaRPr lang="en-US" sz="25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35469" y="1670158"/>
            <a:ext cx="7872496" cy="40398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867" indent="-293900">
              <a:spcAft>
                <a:spcPts val="128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500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Ubuntu</a:t>
            </a:r>
            <a:r>
              <a:rPr lang="tr-TR" sz="25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tabanlı dağıtımlar ‘</a:t>
            </a:r>
            <a:r>
              <a:rPr lang="tr-TR" sz="2500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sudo</a:t>
            </a:r>
            <a:r>
              <a:rPr lang="tr-TR" sz="25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is </a:t>
            </a:r>
            <a:r>
              <a:rPr lang="tr-TR" sz="2500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enough</a:t>
            </a:r>
            <a:r>
              <a:rPr lang="tr-TR" sz="25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’ şeklinde bir çalışma mantığı ele alır.</a:t>
            </a:r>
          </a:p>
          <a:p>
            <a:pPr marL="391867" indent="-293900">
              <a:spcAft>
                <a:spcPts val="128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500" dirty="0">
                <a:solidFill>
                  <a:srgbClr val="FF0000"/>
                </a:solidFill>
                <a:latin typeface="DejaVu Sans"/>
              </a:rPr>
              <a:t>” </a:t>
            </a:r>
            <a:r>
              <a:rPr lang="tr-TR" sz="2500" dirty="0" err="1">
                <a:solidFill>
                  <a:srgbClr val="FF0000"/>
                </a:solidFill>
                <a:latin typeface="DejaVu Sans"/>
              </a:rPr>
              <a:t>sudo</a:t>
            </a:r>
            <a:r>
              <a:rPr lang="tr-TR" sz="2500" dirty="0">
                <a:solidFill>
                  <a:srgbClr val="FF0000"/>
                </a:solidFill>
                <a:latin typeface="DejaVu Sans"/>
              </a:rPr>
              <a:t> her ihtiyacınıza yeter, boşuna </a:t>
            </a:r>
            <a:r>
              <a:rPr lang="tr-TR" sz="2500" dirty="0" err="1">
                <a:solidFill>
                  <a:srgbClr val="FF0000"/>
                </a:solidFill>
                <a:latin typeface="DejaVu Sans"/>
              </a:rPr>
              <a:t>root</a:t>
            </a:r>
            <a:r>
              <a:rPr lang="tr-TR" sz="2500" dirty="0">
                <a:solidFill>
                  <a:srgbClr val="FF0000"/>
                </a:solidFill>
                <a:latin typeface="DejaVu Sans"/>
              </a:rPr>
              <a:t> oturumu açıp sisteminizi kararsız hale getirme riskine girmeyin. Normal zamanda, normal yetkilerle çalışın. </a:t>
            </a:r>
            <a:r>
              <a:rPr lang="tr-TR" sz="2500" dirty="0" err="1">
                <a:solidFill>
                  <a:srgbClr val="FF0000"/>
                </a:solidFill>
                <a:latin typeface="DejaVu Sans"/>
              </a:rPr>
              <a:t>root</a:t>
            </a:r>
            <a:r>
              <a:rPr lang="tr-TR" sz="2500" dirty="0">
                <a:solidFill>
                  <a:srgbClr val="FF0000"/>
                </a:solidFill>
                <a:latin typeface="DejaVu Sans"/>
              </a:rPr>
              <a:t> </a:t>
            </a:r>
            <a:r>
              <a:rPr lang="tr-TR" sz="2500" dirty="0" smtClean="0">
                <a:solidFill>
                  <a:srgbClr val="FF0000"/>
                </a:solidFill>
                <a:latin typeface="DejaVu Sans"/>
              </a:rPr>
              <a:t>yetkilerine </a:t>
            </a:r>
            <a:r>
              <a:rPr lang="tr-TR" sz="2500" dirty="0">
                <a:solidFill>
                  <a:srgbClr val="FF0000"/>
                </a:solidFill>
                <a:latin typeface="DejaVu Sans"/>
              </a:rPr>
              <a:t>ihtiyaç duyarsanız </a:t>
            </a:r>
            <a:r>
              <a:rPr lang="tr-TR" sz="2500" dirty="0" err="1">
                <a:solidFill>
                  <a:srgbClr val="FF0000"/>
                </a:solidFill>
                <a:latin typeface="DejaVu Sans"/>
              </a:rPr>
              <a:t>sudo</a:t>
            </a:r>
            <a:r>
              <a:rPr lang="tr-TR" sz="2500" dirty="0">
                <a:solidFill>
                  <a:srgbClr val="FF0000"/>
                </a:solidFill>
                <a:latin typeface="DejaVu Sans"/>
              </a:rPr>
              <a:t> komutunu kullanarak istediğinizi yapabilirsiniz”</a:t>
            </a:r>
            <a:endParaRPr lang="en-US" sz="25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69" y="5519379"/>
            <a:ext cx="1175715" cy="117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429" y="5519379"/>
            <a:ext cx="1354186" cy="135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8493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35469" y="404640"/>
            <a:ext cx="7872496" cy="10885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tr-TR" sz="25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APT-GET Komutu</a:t>
            </a:r>
            <a:endParaRPr lang="en-US" sz="25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35469" y="1670158"/>
            <a:ext cx="7872496" cy="40398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867" indent="-293900">
              <a:spcAft>
                <a:spcPts val="128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5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Tanımlanmış kaynaklardan yeni yazılım paketlerini indirmeye yarayan komuttur.</a:t>
            </a:r>
          </a:p>
          <a:p>
            <a:pPr marL="391867" indent="-293900">
              <a:spcAft>
                <a:spcPts val="128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5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Paketleri yükseltme , paket liste içeriklerini güncelleme gibi işlemleri yerine getirmek için kullanılır.</a:t>
            </a: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69" y="5519379"/>
            <a:ext cx="1175715" cy="117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429" y="5519379"/>
            <a:ext cx="1354186" cy="135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8493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35469" y="404640"/>
            <a:ext cx="7872496" cy="10885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tr-TR" sz="25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APT İle Program Kurma</a:t>
            </a:r>
            <a:endParaRPr lang="en-US" sz="25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35469" y="1670158"/>
            <a:ext cx="7872496" cy="40398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867" indent="-293900">
              <a:spcAft>
                <a:spcPts val="128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500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Sudo</a:t>
            </a:r>
            <a:r>
              <a:rPr lang="tr-TR" sz="25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500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apt-get</a:t>
            </a:r>
            <a:r>
              <a:rPr lang="tr-TR" sz="25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500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install</a:t>
            </a:r>
            <a:r>
              <a:rPr lang="tr-TR" sz="25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5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paket_adi</a:t>
            </a:r>
            <a:r>
              <a:rPr lang="tr-TR" sz="25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5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(Paket </a:t>
            </a:r>
            <a:r>
              <a:rPr lang="tr-TR" sz="25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kurmak)</a:t>
            </a:r>
            <a:endParaRPr lang="tr-TR" sz="2500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391867" indent="-293900">
              <a:spcAft>
                <a:spcPts val="128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5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Sudo</a:t>
            </a:r>
            <a:r>
              <a:rPr lang="tr-TR" sz="25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5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apt-get</a:t>
            </a:r>
            <a:r>
              <a:rPr lang="tr-TR" sz="25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500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remove</a:t>
            </a:r>
            <a:r>
              <a:rPr lang="tr-TR" sz="25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5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paket_adi</a:t>
            </a:r>
            <a:r>
              <a:rPr lang="tr-TR" sz="25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5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(Kurulu paketi kaldırmak)</a:t>
            </a:r>
            <a:endParaRPr lang="tr-TR" sz="25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391867" indent="-293900">
              <a:spcAft>
                <a:spcPts val="128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5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Sudo</a:t>
            </a:r>
            <a:r>
              <a:rPr lang="tr-TR" sz="25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500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apt-get</a:t>
            </a:r>
            <a:r>
              <a:rPr lang="tr-TR" sz="25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500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update</a:t>
            </a:r>
            <a:r>
              <a:rPr lang="tr-TR" sz="25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(Paket listelerini güncellemek)</a:t>
            </a:r>
          </a:p>
          <a:p>
            <a:pPr marL="391867" indent="-293900">
              <a:spcAft>
                <a:spcPts val="128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5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Sudo</a:t>
            </a:r>
            <a:r>
              <a:rPr lang="tr-TR" sz="25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500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apt-get</a:t>
            </a:r>
            <a:r>
              <a:rPr lang="tr-TR" sz="25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500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upgrade</a:t>
            </a:r>
            <a:r>
              <a:rPr lang="tr-TR" sz="25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(Kurulu tüm paketleri güncellemek)</a:t>
            </a:r>
            <a:endParaRPr lang="en-US" sz="25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69" y="5519379"/>
            <a:ext cx="1175715" cy="117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429" y="5519379"/>
            <a:ext cx="1354186" cy="135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8493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lga Biçimi">
  <a:themeElements>
    <a:clrScheme name="Dalga Biçim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alga Biçim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lga Biçim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</TotalTime>
  <Words>139</Words>
  <Application>Microsoft Office PowerPoint</Application>
  <PresentationFormat>Ekran Gösterisi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Dalga Biçimi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Burak</dc:creator>
  <cp:lastModifiedBy>Burak</cp:lastModifiedBy>
  <cp:revision>4</cp:revision>
  <dcterms:created xsi:type="dcterms:W3CDTF">2018-03-10T19:43:59Z</dcterms:created>
  <dcterms:modified xsi:type="dcterms:W3CDTF">2018-03-10T20:05:41Z</dcterms:modified>
</cp:coreProperties>
</file>