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0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7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8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6DA4-43A3-44B8-AF58-27DA2E89462E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84A9D0-AD5F-4FCA-8117-5E7D4D89582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CE2BB1D-D0AF-450E-B9C4-BAE35EA18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FATURA TAKİP OTOMASYONU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1AEE02-82D8-4FCF-BA77-436C7FE2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BURAK YILMAZER</a:t>
            </a:r>
          </a:p>
        </p:txBody>
      </p:sp>
    </p:spTree>
    <p:extLst>
      <p:ext uri="{BB962C8B-B14F-4D97-AF65-F5344CB8AC3E}">
        <p14:creationId xmlns:p14="http://schemas.microsoft.com/office/powerpoint/2010/main" val="36074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43644F-A3FD-4F1A-B947-3759E1F22463}"/>
              </a:ext>
            </a:extLst>
          </p:cNvPr>
          <p:cNvSpPr txBox="1"/>
          <p:nvPr/>
        </p:nvSpPr>
        <p:spPr>
          <a:xfrm>
            <a:off x="1380392" y="2250830"/>
            <a:ext cx="9944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/>
              <a:t>Şirketlerin faturalarının web ortamı üzerinden kontrolünün sağlanması. Sistem üzerinden </a:t>
            </a:r>
          </a:p>
          <a:p>
            <a:pPr algn="ctr"/>
            <a:r>
              <a:rPr lang="tr-TR" sz="4000" dirty="0"/>
              <a:t>fatura ekleme, silme, güncelleme ve listeleme işlemlerinin gerçekleştirilmesini sağlamak. Faturaların takibini kolaylaştırmak.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48FE61-AE69-4CAB-B1E2-DF06BBE92908}"/>
              </a:ext>
            </a:extLst>
          </p:cNvPr>
          <p:cNvSpPr txBox="1"/>
          <p:nvPr/>
        </p:nvSpPr>
        <p:spPr>
          <a:xfrm>
            <a:off x="3604846" y="808893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rgbClr val="B71E42"/>
                </a:solidFill>
              </a:rPr>
              <a:t>PROJENİN AMACI </a:t>
            </a:r>
          </a:p>
        </p:txBody>
      </p:sp>
    </p:spTree>
    <p:extLst>
      <p:ext uri="{BB962C8B-B14F-4D97-AF65-F5344CB8AC3E}">
        <p14:creationId xmlns:p14="http://schemas.microsoft.com/office/powerpoint/2010/main" val="34326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843644F-A3FD-4F1A-B947-3759E1F22463}"/>
              </a:ext>
            </a:extLst>
          </p:cNvPr>
          <p:cNvSpPr txBox="1"/>
          <p:nvPr/>
        </p:nvSpPr>
        <p:spPr>
          <a:xfrm>
            <a:off x="1371600" y="2551837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BURAK YILMAZER (EKİP LİDERİ)</a:t>
            </a:r>
          </a:p>
          <a:p>
            <a:pPr algn="ctr"/>
            <a:r>
              <a:rPr lang="tr-TR" sz="3600" dirty="0"/>
              <a:t>NİSANUR CANDAN (VERİTABANI UZMANI)</a:t>
            </a:r>
          </a:p>
          <a:p>
            <a:pPr algn="ctr"/>
            <a:r>
              <a:rPr lang="tr-TR" sz="3600" dirty="0"/>
              <a:t>MİZGİN ASUTAY (YAZILIMCI)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A48FE61-AE69-4CAB-B1E2-DF06BBE92908}"/>
              </a:ext>
            </a:extLst>
          </p:cNvPr>
          <p:cNvSpPr txBox="1"/>
          <p:nvPr/>
        </p:nvSpPr>
        <p:spPr>
          <a:xfrm>
            <a:off x="3604846" y="808893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rgbClr val="B71E42"/>
                </a:solidFill>
              </a:rPr>
              <a:t>PROJE EKİBİ</a:t>
            </a:r>
          </a:p>
        </p:txBody>
      </p:sp>
    </p:spTree>
    <p:extLst>
      <p:ext uri="{BB962C8B-B14F-4D97-AF65-F5344CB8AC3E}">
        <p14:creationId xmlns:p14="http://schemas.microsoft.com/office/powerpoint/2010/main" val="314586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A48FE61-AE69-4CAB-B1E2-DF06BBE92908}"/>
              </a:ext>
            </a:extLst>
          </p:cNvPr>
          <p:cNvSpPr txBox="1"/>
          <p:nvPr/>
        </p:nvSpPr>
        <p:spPr>
          <a:xfrm>
            <a:off x="3154973" y="800100"/>
            <a:ext cx="588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rgbClr val="B71E42"/>
                </a:solidFill>
              </a:rPr>
              <a:t>KAVRAMSAL ŞEMA</a:t>
            </a:r>
          </a:p>
        </p:txBody>
      </p:sp>
    </p:spTree>
    <p:extLst>
      <p:ext uri="{BB962C8B-B14F-4D97-AF65-F5344CB8AC3E}">
        <p14:creationId xmlns:p14="http://schemas.microsoft.com/office/powerpoint/2010/main" val="154416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99F5BB9-85F1-4363-B3B7-7383AB3681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5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A48FE61-AE69-4CAB-B1E2-DF06BBE92908}"/>
              </a:ext>
            </a:extLst>
          </p:cNvPr>
          <p:cNvSpPr txBox="1"/>
          <p:nvPr/>
        </p:nvSpPr>
        <p:spPr>
          <a:xfrm>
            <a:off x="3604846" y="808893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rgbClr val="B71E42"/>
                </a:solidFill>
              </a:rPr>
              <a:t>MANTIKSAL ŞEMA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C0BDE09-A565-4026-83A6-498F5FA8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98850"/>
              </p:ext>
            </p:extLst>
          </p:nvPr>
        </p:nvGraphicFramePr>
        <p:xfrm>
          <a:off x="677008" y="2051321"/>
          <a:ext cx="10981590" cy="3950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392">
                  <a:extLst>
                    <a:ext uri="{9D8B030D-6E8A-4147-A177-3AD203B41FA5}">
                      <a16:colId xmlns:a16="http://schemas.microsoft.com/office/drawing/2014/main" val="1234865273"/>
                    </a:ext>
                  </a:extLst>
                </a:gridCol>
                <a:gridCol w="2279222">
                  <a:extLst>
                    <a:ext uri="{9D8B030D-6E8A-4147-A177-3AD203B41FA5}">
                      <a16:colId xmlns:a16="http://schemas.microsoft.com/office/drawing/2014/main" val="943480931"/>
                    </a:ext>
                  </a:extLst>
                </a:gridCol>
                <a:gridCol w="1829807">
                  <a:extLst>
                    <a:ext uri="{9D8B030D-6E8A-4147-A177-3AD203B41FA5}">
                      <a16:colId xmlns:a16="http://schemas.microsoft.com/office/drawing/2014/main" val="1842762867"/>
                    </a:ext>
                  </a:extLst>
                </a:gridCol>
                <a:gridCol w="1829807">
                  <a:extLst>
                    <a:ext uri="{9D8B030D-6E8A-4147-A177-3AD203B41FA5}">
                      <a16:colId xmlns:a16="http://schemas.microsoft.com/office/drawing/2014/main" val="2794432608"/>
                    </a:ext>
                  </a:extLst>
                </a:gridCol>
                <a:gridCol w="1831181">
                  <a:extLst>
                    <a:ext uri="{9D8B030D-6E8A-4147-A177-3AD203B41FA5}">
                      <a16:colId xmlns:a16="http://schemas.microsoft.com/office/drawing/2014/main" val="545192064"/>
                    </a:ext>
                  </a:extLst>
                </a:gridCol>
                <a:gridCol w="1831181">
                  <a:extLst>
                    <a:ext uri="{9D8B030D-6E8A-4147-A177-3AD203B41FA5}">
                      <a16:colId xmlns:a16="http://schemas.microsoft.com/office/drawing/2014/main" val="2742006383"/>
                    </a:ext>
                  </a:extLst>
                </a:gridCol>
              </a:tblGrid>
              <a:tr h="255547">
                <a:tc gridSpan="6"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Tablo adı: FATURA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19281"/>
                  </a:ext>
                </a:extLst>
              </a:tr>
              <a:tr h="548319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Nitelik sıra no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Nitelik adı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Nitelik tipi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Nitelik boyutu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Anahtar olup olmadığı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Boş geçme durumu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2164525598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1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Fatura_no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6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Evet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1345090440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2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Müşteri_adi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30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3242719899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3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Fatura_tarihi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DATE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3433960522"/>
                  </a:ext>
                </a:extLst>
              </a:tr>
              <a:tr h="77147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4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Miktar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İNTEGER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2997545145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5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Cins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25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359556776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6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Tutar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DOUBLE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 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894478274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7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Ürün_no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6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Evet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2334380949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8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Ürün_adi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30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Evet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Hayır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3019321875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9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Vergi_dairesi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CHAR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30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Evet</a:t>
                      </a:r>
                      <a:endParaRPr lang="tr-T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Hayır </a:t>
                      </a:r>
                      <a:endParaRPr lang="tr-T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799" marR="22799" marT="0" marB="0"/>
                </a:tc>
                <a:extLst>
                  <a:ext uri="{0D108BD9-81ED-4DB2-BD59-A6C34878D82A}">
                    <a16:rowId xmlns:a16="http://schemas.microsoft.com/office/drawing/2014/main" val="3984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2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A48FE61-AE69-4CAB-B1E2-DF06BBE92908}"/>
              </a:ext>
            </a:extLst>
          </p:cNvPr>
          <p:cNvSpPr txBox="1"/>
          <p:nvPr/>
        </p:nvSpPr>
        <p:spPr>
          <a:xfrm>
            <a:off x="3604846" y="808893"/>
            <a:ext cx="514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solidFill>
                  <a:srgbClr val="B71E42"/>
                </a:solidFill>
              </a:rPr>
              <a:t>FİZİKSEL ŞEMA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4510161-23F8-4691-B5F0-6D3403373AA3}"/>
              </a:ext>
            </a:extLst>
          </p:cNvPr>
          <p:cNvSpPr/>
          <p:nvPr/>
        </p:nvSpPr>
        <p:spPr>
          <a:xfrm>
            <a:off x="3341076" y="1952698"/>
            <a:ext cx="5671039" cy="2952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fatura (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Fatura_no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Müşteri_adi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(30)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Fatura_tarihi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Cins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(25)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Tutar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Ürün_no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Ürün_adi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(30)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Vergi_dairesi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(30)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2958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PRİMARY 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Fatura_no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Ürün_no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ürün(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Ürün_no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FOREIGN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Ürün_adi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ürün(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Ürün_adi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FOREIGN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Vergi_dairesi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vergi(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Vergi_dairesi_adi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tr-T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92E60A8-CA41-4C17-90E2-3777DB8D933C}"/>
              </a:ext>
            </a:extLst>
          </p:cNvPr>
          <p:cNvSpPr/>
          <p:nvPr/>
        </p:nvSpPr>
        <p:spPr>
          <a:xfrm>
            <a:off x="3341076" y="508410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fatura</a:t>
            </a:r>
            <a:b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Miktar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411236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137</Words>
  <Application>Microsoft Office PowerPoint</Application>
  <PresentationFormat>Geniş ekran</PresentationFormat>
  <Paragraphs>76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Gill Sans MT</vt:lpstr>
      <vt:lpstr>Times New Roman</vt:lpstr>
      <vt:lpstr>Galeri</vt:lpstr>
      <vt:lpstr>FATURA TAKİP OTOMASYONU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FATURA TAKİP OTOMASYONU</dc:title>
  <dc:creator>BURAK</dc:creator>
  <cp:lastModifiedBy>BURAK</cp:lastModifiedBy>
  <cp:revision>4</cp:revision>
  <dcterms:created xsi:type="dcterms:W3CDTF">2018-04-08T19:55:04Z</dcterms:created>
  <dcterms:modified xsi:type="dcterms:W3CDTF">2018-04-08T20:28:34Z</dcterms:modified>
</cp:coreProperties>
</file>