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6" r:id="rId1"/>
  </p:sldMasterIdLst>
  <p:notesMasterIdLst>
    <p:notesMasterId r:id="rId14"/>
  </p:notesMasterIdLst>
  <p:sldIdLst>
    <p:sldId id="256" r:id="rId2"/>
    <p:sldId id="266" r:id="rId3"/>
    <p:sldId id="258" r:id="rId4"/>
    <p:sldId id="288" r:id="rId5"/>
    <p:sldId id="287" r:id="rId6"/>
    <p:sldId id="289" r:id="rId7"/>
    <p:sldId id="284" r:id="rId8"/>
    <p:sldId id="285" r:id="rId9"/>
    <p:sldId id="269" r:id="rId10"/>
    <p:sldId id="286" r:id="rId11"/>
    <p:sldId id="290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59"/>
    <p:restoredTop sz="94719"/>
  </p:normalViewPr>
  <p:slideViewPr>
    <p:cSldViewPr snapToGrid="0">
      <p:cViewPr>
        <p:scale>
          <a:sx n="126" d="100"/>
          <a:sy n="126" d="100"/>
        </p:scale>
        <p:origin x="2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2FC2D-91EE-C740-98B8-EA234B4A8DB9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2CFF7-961D-4341-9E3A-9250119CE4DE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4314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2CFF7-961D-4341-9E3A-9250119CE4DE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45687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62451-BD15-E2A0-4572-A3CABA2CD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779701-8D2C-BF1D-DE34-5F4A3F1D6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DC9D4-87E3-845B-B1BA-F61D63CDF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5A98E-F001-9275-A4E7-2B10AF8672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2CFF7-961D-4341-9E3A-9250119CE4DE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68039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2CFF7-961D-4341-9E3A-9250119CE4DE}" type="slidenum">
              <a:rPr lang="en-TR" smtClean="0"/>
              <a:t>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5754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2CFF7-961D-4341-9E3A-9250119CE4DE}" type="slidenum">
              <a:rPr lang="en-TR" smtClean="0"/>
              <a:t>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97360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1BE44-D20B-C57E-7969-78802E1E9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ED673F-0F90-69A8-575F-819E2BDC6D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14CD6-DEA3-D029-D431-F668A51B4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5DC29-E1B1-11AB-FA0C-EBA41B432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2CFF7-961D-4341-9E3A-9250119CE4DE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0048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293B1-CD85-8CE6-638E-CF328796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A7238D-BD32-6623-68D7-19ABC7DD4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62770-6FB4-D650-0966-5892848B9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4C88C-3C84-45C1-E13C-3AE35370C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2CFF7-961D-4341-9E3A-9250119CE4DE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28167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E44D6-6006-15EF-2CD0-036898E47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B236E5-64BF-66A2-5C18-98C1B76AA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7BAB9-1A2F-1D1B-CD66-E29B81E21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5A1B6-9BEE-F71E-A0A0-878D603F61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2CFF7-961D-4341-9E3A-9250119CE4DE}" type="slidenum">
              <a:rPr lang="en-TR" smtClean="0"/>
              <a:t>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0328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344DF-A5E1-A492-8599-C10935DA4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E30431-FB68-DF85-7F5B-6D9B3F6D8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B3DDA-0F98-16F4-05F3-4510F8299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D64FC-ACCF-B060-69DB-036B51641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2CFF7-961D-4341-9E3A-9250119CE4DE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41256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4EF95-0D2C-F4BC-9994-FBC4FAD61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C98D3-1467-8A24-AF07-EBA889B21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FC3CA6-3834-1A4B-991C-63A587AF5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1A05-6892-61D8-5BCD-10C3C1553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2CFF7-961D-4341-9E3A-9250119CE4DE}" type="slidenum">
              <a:rPr lang="en-TR" smtClean="0"/>
              <a:t>8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37392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2CFF7-961D-4341-9E3A-9250119CE4DE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2246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77538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23127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41213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24941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088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70802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0340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367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3250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10359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28118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4922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8680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8735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8557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5050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11032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E51D43-5770-904D-983C-84D70E26A544}" type="datetimeFigureOut">
              <a:rPr lang="en-TR" smtClean="0"/>
              <a:t>30.12.2024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02468C-03B9-B245-8670-35062E686AA0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185033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2CD69-625C-91D4-63A6-526239C66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>
            <a:normAutofit/>
          </a:bodyPr>
          <a:lstStyle/>
          <a:p>
            <a:pPr algn="ctr"/>
            <a:r>
              <a:rPr lang="en-TR" sz="6000"/>
              <a:t>ELEMENTAL PLANETS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585CD-4684-AA41-DCB0-D992485F8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3940629"/>
            <a:ext cx="7197726" cy="12409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</a:t>
            </a:r>
            <a:r>
              <a:rPr lang="en-TR" dirty="0"/>
              <a:t>mi505 projECT final phase</a:t>
            </a:r>
          </a:p>
          <a:p>
            <a:pPr algn="ctr"/>
            <a:r>
              <a:rPr lang="en-TR" dirty="0"/>
              <a:t>bURAK YILDIZ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40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045B1-96D0-5A0D-4BE5-1FB4A8A4D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0B92-9AE6-AA7B-8C8B-C52FC909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</a:rPr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6AC-BB5A-FCCC-42A6-921BF232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Limitations:</a:t>
            </a:r>
            <a:endParaRPr lang="en-US" b="0" i="0" u="none" strike="noStrike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Adaptive AI optimization.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Procedural generation for thematic consistency.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The animations and models.</a:t>
            </a:r>
            <a:endParaRPr lang="en-US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Future Work:</a:t>
            </a:r>
            <a:endParaRPr lang="en-US" b="0" i="0" u="none" strike="noStrike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Expand story content (e.g., post-game challenges).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Refine AI and puzzle complexity.</a:t>
            </a:r>
          </a:p>
        </p:txBody>
      </p:sp>
    </p:spTree>
    <p:extLst>
      <p:ext uri="{BB962C8B-B14F-4D97-AF65-F5344CB8AC3E}">
        <p14:creationId xmlns:p14="http://schemas.microsoft.com/office/powerpoint/2010/main" val="298249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4E57-A123-CE6C-B58E-FB1B27F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TR" dirty="0"/>
              <a:t>emo video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F006-9350-ADF4-F1EF-9FC575DE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/z1sDBA0OQ6g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6993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D4DF6-4E0A-CECD-A410-86CFBF1B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u="none" strike="noStrike" dirty="0">
                <a:effectLst/>
              </a:rPr>
              <a:t>References and Resources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8D9F2-C408-0670-37BE-7ABD2C41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1" y="2142065"/>
            <a:ext cx="2438399" cy="3649133"/>
          </a:xfrm>
        </p:spPr>
        <p:txBody>
          <a:bodyPr>
            <a:normAutofit/>
          </a:bodyPr>
          <a:lstStyle/>
          <a:p>
            <a:pPr algn="l"/>
            <a:r>
              <a:rPr lang="en-US" sz="1400" b="1" i="0" u="none" strike="noStrike" dirty="0">
                <a:effectLst/>
              </a:rPr>
              <a:t>Assets from Unity Asset Store:</a:t>
            </a:r>
          </a:p>
          <a:p>
            <a:pPr lvl="1"/>
            <a:r>
              <a:rPr lang="en-US" sz="1200" b="1" i="0" u="none" strike="noStrike" dirty="0">
                <a:effectLst/>
              </a:rPr>
              <a:t>3D Game Kit Lite</a:t>
            </a:r>
            <a:endParaRPr lang="en-US" sz="1200" b="0" i="0" u="none" strike="noStrike" dirty="0">
              <a:effectLst/>
            </a:endParaRPr>
          </a:p>
          <a:p>
            <a:pPr lvl="1"/>
            <a:r>
              <a:rPr lang="en-US" sz="1200" b="1" i="0" u="none" strike="noStrike" dirty="0">
                <a:effectLst/>
              </a:rPr>
              <a:t>3D Modern Menu UI</a:t>
            </a:r>
            <a:endParaRPr lang="en-US" sz="1200" b="0" i="0" u="none" strike="noStrike" dirty="0">
              <a:effectLst/>
            </a:endParaRPr>
          </a:p>
          <a:p>
            <a:pPr lvl="1"/>
            <a:r>
              <a:rPr lang="en-US" sz="1200" b="1" i="0" u="none" strike="noStrike" dirty="0">
                <a:effectLst/>
              </a:rPr>
              <a:t>Adventure Character</a:t>
            </a:r>
            <a:endParaRPr lang="en-US" sz="1200" b="0" i="0" u="none" strike="noStrike" dirty="0">
              <a:effectLst/>
            </a:endParaRPr>
          </a:p>
          <a:p>
            <a:pPr lvl="1"/>
            <a:r>
              <a:rPr lang="en-US" sz="1200" b="1" i="0" u="none" strike="noStrike" dirty="0">
                <a:effectLst/>
              </a:rPr>
              <a:t>Ancient Ruins and Plants</a:t>
            </a:r>
            <a:endParaRPr lang="en-US" sz="1200" b="0" i="0" u="none" strike="noStrike" dirty="0">
              <a:effectLst/>
            </a:endParaRPr>
          </a:p>
          <a:p>
            <a:pPr lvl="1"/>
            <a:r>
              <a:rPr lang="en-US" sz="1200" b="1" i="0" u="none" strike="noStrike" dirty="0">
                <a:effectLst/>
              </a:rPr>
              <a:t>Ancient Ruins in the Desert – Part 1</a:t>
            </a:r>
            <a:endParaRPr lang="en-US" sz="1200" b="0" i="0" u="none" strike="noStrike" dirty="0">
              <a:effectLst/>
            </a:endParaRPr>
          </a:p>
          <a:p>
            <a:pPr lvl="1"/>
            <a:r>
              <a:rPr lang="en-US" sz="1200" b="1" i="0" u="none" strike="noStrike" dirty="0">
                <a:effectLst/>
              </a:rPr>
              <a:t>Dragon PBR</a:t>
            </a:r>
            <a:endParaRPr lang="en-US" sz="1200" b="0" i="0" u="none" strike="noStrike" dirty="0">
              <a:effectLst/>
            </a:endParaRPr>
          </a:p>
          <a:p>
            <a:pPr lvl="1"/>
            <a:r>
              <a:rPr lang="en-US" sz="1200" b="1" i="0" u="none" strike="noStrike" dirty="0">
                <a:effectLst/>
              </a:rPr>
              <a:t>Dragon Statue</a:t>
            </a:r>
            <a:endParaRPr lang="en-US" sz="1200" b="0" i="0" u="none" strike="noStrike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2EA6F0-EFAA-98A8-4A29-7742EA04EBAE}"/>
              </a:ext>
            </a:extLst>
          </p:cNvPr>
          <p:cNvSpPr txBox="1">
            <a:spLocks/>
          </p:cNvSpPr>
          <p:nvPr/>
        </p:nvSpPr>
        <p:spPr>
          <a:xfrm>
            <a:off x="3480754" y="2142066"/>
            <a:ext cx="227075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T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6DD478-A842-A8F4-ED21-7A4C9476D78F}"/>
              </a:ext>
            </a:extLst>
          </p:cNvPr>
          <p:cNvSpPr txBox="1">
            <a:spLocks/>
          </p:cNvSpPr>
          <p:nvPr/>
        </p:nvSpPr>
        <p:spPr>
          <a:xfrm>
            <a:off x="838201" y="2294467"/>
            <a:ext cx="227075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Unity Packages:</a:t>
            </a:r>
          </a:p>
          <a:p>
            <a:pPr lvl="1"/>
            <a:r>
              <a:rPr lang="en-US" sz="1200" b="1" dirty="0"/>
              <a:t>AI Navigation</a:t>
            </a:r>
            <a:r>
              <a:rPr lang="en-US" sz="1200" dirty="0"/>
              <a:t> – Version 1.1.5</a:t>
            </a:r>
          </a:p>
          <a:p>
            <a:pPr lvl="1"/>
            <a:r>
              <a:rPr lang="en-US" sz="1200" b="1" dirty="0"/>
              <a:t>Burst</a:t>
            </a:r>
            <a:r>
              <a:rPr lang="en-US" sz="1200" dirty="0"/>
              <a:t> – Version 1.8.12</a:t>
            </a:r>
          </a:p>
          <a:p>
            <a:pPr lvl="1"/>
            <a:r>
              <a:rPr lang="en-US" sz="1200" b="1" dirty="0" err="1"/>
              <a:t>Cinemachine</a:t>
            </a:r>
            <a:r>
              <a:rPr lang="en-US" sz="1200" dirty="0"/>
              <a:t> – Version 2.9.7</a:t>
            </a:r>
          </a:p>
          <a:p>
            <a:pPr lvl="1"/>
            <a:r>
              <a:rPr lang="en-US" sz="1200" b="1" dirty="0"/>
              <a:t>Core RP Library</a:t>
            </a:r>
            <a:r>
              <a:rPr lang="en-US" sz="1200" dirty="0"/>
              <a:t> – Version 14.0.10</a:t>
            </a:r>
          </a:p>
          <a:p>
            <a:pPr lvl="1"/>
            <a:r>
              <a:rPr lang="en-US" sz="1200" b="1" dirty="0"/>
              <a:t>Input System</a:t>
            </a:r>
            <a:r>
              <a:rPr lang="en-US" sz="1200" dirty="0"/>
              <a:t> – Version 1.7.0</a:t>
            </a:r>
          </a:p>
          <a:p>
            <a:pPr lvl="1"/>
            <a:r>
              <a:rPr lang="en-US" sz="1200" b="1" dirty="0"/>
              <a:t>Post Processing</a:t>
            </a:r>
            <a:r>
              <a:rPr lang="en-US" sz="1200" dirty="0"/>
              <a:t> – Version 3.4.0</a:t>
            </a:r>
          </a:p>
          <a:p>
            <a:pPr lvl="1"/>
            <a:r>
              <a:rPr lang="en-US" sz="1200" b="1" dirty="0" err="1"/>
              <a:t>ProBuilder</a:t>
            </a:r>
            <a:r>
              <a:rPr lang="en-US" sz="1200" dirty="0"/>
              <a:t> – Version 5.2.3</a:t>
            </a:r>
          </a:p>
          <a:p>
            <a:pPr lvl="1"/>
            <a:r>
              <a:rPr lang="en-US" sz="1200" b="1" dirty="0"/>
              <a:t>Recorder</a:t>
            </a:r>
            <a:r>
              <a:rPr lang="en-US" sz="1200" dirty="0"/>
              <a:t> – Version 4.0.3</a:t>
            </a:r>
          </a:p>
          <a:p>
            <a:endParaRPr lang="en-TR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71E40C-951C-5F37-1B86-115A472635FC}"/>
              </a:ext>
            </a:extLst>
          </p:cNvPr>
          <p:cNvSpPr txBox="1">
            <a:spLocks/>
          </p:cNvSpPr>
          <p:nvPr/>
        </p:nvSpPr>
        <p:spPr>
          <a:xfrm>
            <a:off x="6440489" y="2294466"/>
            <a:ext cx="219455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b="1" i="0" u="none" strike="noStrike" dirty="0">
                <a:effectLst/>
              </a:rPr>
              <a:t>Free Rocks</a:t>
            </a:r>
            <a:endParaRPr lang="en-US" sz="1300" b="0" i="0" u="none" strike="noStrike" dirty="0">
              <a:effectLst/>
            </a:endParaRPr>
          </a:p>
          <a:p>
            <a:r>
              <a:rPr lang="en-US" sz="1300" b="1" i="0" u="none" strike="noStrike" dirty="0">
                <a:effectLst/>
              </a:rPr>
              <a:t>Giant Monster Model – Golem</a:t>
            </a:r>
            <a:endParaRPr lang="en-US" sz="1300" b="0" i="0" u="none" strike="noStrike" dirty="0">
              <a:effectLst/>
            </a:endParaRPr>
          </a:p>
          <a:p>
            <a:r>
              <a:rPr lang="en-US" sz="1300" b="1" i="0" u="none" strike="noStrike" dirty="0">
                <a:effectLst/>
              </a:rPr>
              <a:t>Insectoid Crab Monster: Lurker of the Shores</a:t>
            </a:r>
            <a:endParaRPr lang="en-US" sz="1300" b="0" i="0" u="none" strike="noStrike" dirty="0">
              <a:effectLst/>
            </a:endParaRPr>
          </a:p>
          <a:p>
            <a:r>
              <a:rPr lang="en-US" sz="1300" b="1" i="0" u="none" strike="noStrike" dirty="0">
                <a:effectLst/>
              </a:rPr>
              <a:t>POLYGON – Sampler Pack</a:t>
            </a:r>
            <a:endParaRPr lang="en-US" sz="1300" b="0" i="0" u="none" strike="noStrike" dirty="0">
              <a:effectLst/>
            </a:endParaRPr>
          </a:p>
          <a:p>
            <a:r>
              <a:rPr lang="en-US" sz="1300" b="1" i="0" u="none" strike="noStrike" dirty="0">
                <a:effectLst/>
              </a:rPr>
              <a:t>Skybox Series Free</a:t>
            </a:r>
            <a:endParaRPr lang="en-US" sz="1300" b="0" i="0" u="none" strike="noStrike" dirty="0">
              <a:effectLst/>
            </a:endParaRPr>
          </a:p>
          <a:p>
            <a:r>
              <a:rPr lang="en-US" sz="1300" b="1" i="0" u="none" strike="noStrike" dirty="0">
                <a:effectLst/>
              </a:rPr>
              <a:t>Starter Assets – Third Person</a:t>
            </a:r>
            <a:endParaRPr lang="en-US" sz="1300" b="0" i="0" u="none" strike="noStrike" dirty="0">
              <a:effectLst/>
            </a:endParaRPr>
          </a:p>
          <a:p>
            <a:r>
              <a:rPr lang="en-US" sz="1300" b="1" i="0" u="none" strike="noStrike" dirty="0">
                <a:effectLst/>
              </a:rPr>
              <a:t>Stone Lantern Pack</a:t>
            </a:r>
            <a:endParaRPr lang="en-US" sz="13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058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EDCE-BEA4-7EE2-DA62-A45C3063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The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8F7AA-A91D-AE62-9CB7-FBA1DE14E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"An adventure RPG where players explore four elemental planets to restore balance."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Inspired by Avatar: The Last Airbender.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Key Features: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Elemental bending.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Exploration, combat, and puzzle-solving.</a:t>
            </a:r>
          </a:p>
        </p:txBody>
      </p:sp>
    </p:spTree>
    <p:extLst>
      <p:ext uri="{BB962C8B-B14F-4D97-AF65-F5344CB8AC3E}">
        <p14:creationId xmlns:p14="http://schemas.microsoft.com/office/powerpoint/2010/main" val="8304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8A54-2C5E-6310-2031-AAFAC22D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effectLst/>
              </a:rPr>
              <a:t>Phase II Progress and Results</a:t>
            </a:r>
            <a:br>
              <a:rPr lang="en-US" b="0" i="0" u="none" strike="noStrike" dirty="0">
                <a:effectLst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B4E48-E09D-EBAC-A2E0-11F15198C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 added: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Adaptive AI.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Procedural level generation.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Earth scene tutorial level is completed.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Challenges overcome: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Balancing difficulty.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Integrating procedural generation.</a:t>
            </a:r>
          </a:p>
        </p:txBody>
      </p:sp>
    </p:spTree>
    <p:extLst>
      <p:ext uri="{BB962C8B-B14F-4D97-AF65-F5344CB8AC3E}">
        <p14:creationId xmlns:p14="http://schemas.microsoft.com/office/powerpoint/2010/main" val="221453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66F6-D39E-5FF1-74E0-DB8CAFD69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C8E1-07E7-34B1-E337-03789EF5B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sTAGES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0C6E-4C15-7DD0-09DC-E38C8FD0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Concept stage </a:t>
            </a:r>
          </a:p>
          <a:p>
            <a:r>
              <a:rPr lang="en-US" sz="2000" dirty="0"/>
              <a:t>Storytelling and narrative is decided </a:t>
            </a:r>
          </a:p>
          <a:p>
            <a:r>
              <a:rPr lang="en-US" sz="2000" dirty="0"/>
              <a:t>Main level design layout is decided.</a:t>
            </a:r>
          </a:p>
          <a:p>
            <a:r>
              <a:rPr lang="en-US" sz="2000" dirty="0"/>
              <a:t>Main characters are designed</a:t>
            </a:r>
          </a:p>
          <a:p>
            <a:r>
              <a:rPr lang="en-US" sz="2000" dirty="0"/>
              <a:t>Core mechanics are designed</a:t>
            </a:r>
          </a:p>
        </p:txBody>
      </p:sp>
    </p:spTree>
    <p:extLst>
      <p:ext uri="{BB962C8B-B14F-4D97-AF65-F5344CB8AC3E}">
        <p14:creationId xmlns:p14="http://schemas.microsoft.com/office/powerpoint/2010/main" val="396630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33690-087D-341C-CC13-410788B84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975D-058A-7929-4689-32AD298C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sTAGES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B597-810D-CBCF-A52C-C1558813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Eleboration</a:t>
            </a:r>
            <a:r>
              <a:rPr lang="en-US" sz="2000" b="1" dirty="0"/>
              <a:t> stage </a:t>
            </a:r>
          </a:p>
          <a:p>
            <a:r>
              <a:rPr lang="en-US" sz="2000" dirty="0"/>
              <a:t>Enemy AI is developed.</a:t>
            </a:r>
          </a:p>
          <a:p>
            <a:r>
              <a:rPr lang="en-US" sz="2000" dirty="0"/>
              <a:t>Main character skills are developed.</a:t>
            </a:r>
          </a:p>
          <a:p>
            <a:r>
              <a:rPr lang="en-US" sz="2000" dirty="0"/>
              <a:t>Basic UI is designed</a:t>
            </a:r>
          </a:p>
          <a:p>
            <a:r>
              <a:rPr lang="en-US" sz="2000" dirty="0"/>
              <a:t>Different planet levels and bosses are developed.</a:t>
            </a:r>
          </a:p>
          <a:p>
            <a:r>
              <a:rPr lang="en-US" sz="2000" dirty="0"/>
              <a:t>Narrative is added to the game through NPCs.</a:t>
            </a:r>
          </a:p>
          <a:p>
            <a:r>
              <a:rPr lang="en-US" sz="2000" dirty="0"/>
              <a:t>Items and inventory management is added.</a:t>
            </a:r>
          </a:p>
          <a:p>
            <a:r>
              <a:rPr lang="en-US" sz="2000" dirty="0"/>
              <a:t>Boss fight mechanics and animations are added.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744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0D3E5-5831-D4C2-F5A1-AAC9A961C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6AC8-3D6D-C795-8ADF-6DD11C90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sTAGES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42DE-2641-9ECC-A24A-AF2F41C36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Tuning stage </a:t>
            </a:r>
            <a:r>
              <a:rPr lang="en-US" sz="2000" dirty="0"/>
              <a:t>.</a:t>
            </a:r>
          </a:p>
          <a:p>
            <a:r>
              <a:rPr lang="en-US" sz="2000" dirty="0"/>
              <a:t>Boss models have changed and animation are added.</a:t>
            </a:r>
          </a:p>
          <a:p>
            <a:r>
              <a:rPr lang="en-US" sz="2000" dirty="0"/>
              <a:t>Skill effects are added.</a:t>
            </a:r>
          </a:p>
          <a:p>
            <a:r>
              <a:rPr lang="en-US" sz="2000" dirty="0"/>
              <a:t>Main menu UI is added.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2414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97584-6587-E0A9-0BBE-03CF74923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0266-9782-E265-E56E-160E00DFC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EC1A6-255B-733F-5974-6AF17BFA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Adaptive Combat: Players face enemies with adaptive AI, requiring them to adjust strategies as enemies grow smarter and more aggressive within the encounter.</a:t>
            </a:r>
          </a:p>
          <a:p>
            <a:r>
              <a:rPr lang="en-US" sz="2000" dirty="0"/>
              <a:t>Skill Management: Limited cooldowns for elemental skills force players to make strategic decisions about when and how to use their abilities during combat.</a:t>
            </a:r>
          </a:p>
          <a:p>
            <a:r>
              <a:rPr lang="en-US" sz="2000" dirty="0"/>
              <a:t>Resource Scarcity: Players will have to manage health, quest items, and environmental interactions efficiently to progress, especially in puzzle quests.</a:t>
            </a:r>
          </a:p>
        </p:txBody>
      </p:sp>
    </p:spTree>
    <p:extLst>
      <p:ext uri="{BB962C8B-B14F-4D97-AF65-F5344CB8AC3E}">
        <p14:creationId xmlns:p14="http://schemas.microsoft.com/office/powerpoint/2010/main" val="319178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28A4F-6E37-0806-6497-5F23B7581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125A-1F56-34FF-2203-04882417E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effectLst/>
              </a:rPr>
              <a:t>Project Completion: Goals and Achievements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84002-D30D-3552-E0F6-E0A5D0C3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Phase I Goals: </a:t>
            </a:r>
            <a:endParaRPr lang="en-US" b="0" i="0" u="none" strike="noStrike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Story and elemental themes.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Phase II Goals: ( Completion was %60)</a:t>
            </a:r>
            <a:endParaRPr lang="en-US" b="0" i="0" u="none" strike="noStrike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Initial Earth realm with placeholder assets.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Procedural generation and AI.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Final Phase Goals: ( Completion is %90)</a:t>
            </a:r>
            <a:endParaRPr lang="en-US" b="0" i="0" u="none" strike="noStrike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Fire, Water, Air realms.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Boss fights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Teleportation logic</a:t>
            </a:r>
            <a:endParaRPr lang="en-US" b="0" i="0" u="none" strike="noStrike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What is missing: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Procedural generation constraints.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AI tuning challenges.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dirty="0"/>
              <a:t>Consumables and skill tree</a:t>
            </a:r>
            <a:endParaRPr lang="en-US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621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05C4D-68A5-0FF6-9242-CE8CC38B8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28C9-B193-AB54-45D0-0C03CCF4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fINAL</a:t>
            </a:r>
            <a:r>
              <a:rPr lang="en-US" dirty="0"/>
              <a:t> OUTCOMES AND RESULTS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B5B1-60A0-55AF-0A9B-EB1C37FD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Completed: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Four elemental planets with quests, bosses, and teleportation.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Engaging narrative and NPC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Completion Percentage:</a:t>
            </a:r>
            <a:r>
              <a:rPr lang="en-US" b="0" i="0" u="none" strike="noStrike" dirty="0">
                <a:effectLst/>
              </a:rPr>
              <a:t> 90%.</a:t>
            </a:r>
          </a:p>
        </p:txBody>
      </p:sp>
    </p:spTree>
    <p:extLst>
      <p:ext uri="{BB962C8B-B14F-4D97-AF65-F5344CB8AC3E}">
        <p14:creationId xmlns:p14="http://schemas.microsoft.com/office/powerpoint/2010/main" val="17861693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727</TotalTime>
  <Words>522</Words>
  <Application>Microsoft Macintosh PowerPoint</Application>
  <PresentationFormat>Widescreen</PresentationFormat>
  <Paragraphs>106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Celestial</vt:lpstr>
      <vt:lpstr>ELEMENTAL PLANETS</vt:lpstr>
      <vt:lpstr>The idea</vt:lpstr>
      <vt:lpstr>Phase II Progress and Results </vt:lpstr>
      <vt:lpstr>sTAGES</vt:lpstr>
      <vt:lpstr>sTAGES</vt:lpstr>
      <vt:lpstr>sTAGES</vt:lpstr>
      <vt:lpstr>challenges</vt:lpstr>
      <vt:lpstr>Project Completion: Goals and Achievements</vt:lpstr>
      <vt:lpstr>fINAL OUTCOMES AND RESULTS</vt:lpstr>
      <vt:lpstr>Limitations and Future Work</vt:lpstr>
      <vt:lpstr>Demo video </vt:lpstr>
      <vt:lpstr>References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 103</dc:creator>
  <cp:lastModifiedBy>user 103</cp:lastModifiedBy>
  <cp:revision>8</cp:revision>
  <dcterms:created xsi:type="dcterms:W3CDTF">2024-11-03T15:51:05Z</dcterms:created>
  <dcterms:modified xsi:type="dcterms:W3CDTF">2024-12-30T01:27:22Z</dcterms:modified>
</cp:coreProperties>
</file>