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Bold" charset="1" panose="00000700000000000000"/>
      <p:regular r:id="rId17"/>
    </p:embeddedFont>
    <p:embeddedFont>
      <p:font typeface="HK Grotesk Medium Italics" charset="1" panose="00000600000000000000"/>
      <p:regular r:id="rId18"/>
    </p:embeddedFont>
    <p:embeddedFont>
      <p:font typeface="HK Grotesk Medium 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31" Target="slides/slide12.xml" Type="http://schemas.openxmlformats.org/officeDocument/2006/relationships/slide"/><Relationship Id="rId32" Target="slides/slide13.xml" Type="http://schemas.openxmlformats.org/officeDocument/2006/relationships/slide"/><Relationship Id="rId33" Target="slides/slide14.xml" Type="http://schemas.openxmlformats.org/officeDocument/2006/relationships/slide"/><Relationship Id="rId34" Target="slides/slide15.xml" Type="http://schemas.openxmlformats.org/officeDocument/2006/relationships/slide"/><Relationship Id="rId35" Target="slides/slide16.xml" Type="http://schemas.openxmlformats.org/officeDocument/2006/relationships/slide"/><Relationship Id="rId36" Target="slides/slide17.xml" Type="http://schemas.openxmlformats.org/officeDocument/2006/relationships/slide"/><Relationship Id="rId37" Target="slides/slide18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5205378" y="1028700"/>
            <a:ext cx="11234960" cy="662305"/>
            <a:chOff x="0" y="0"/>
            <a:chExt cx="14979947" cy="883073"/>
          </a:xfrm>
        </p:grpSpPr>
        <p:sp>
          <p:nvSpPr>
            <p:cNvPr name="AutoShape 7" id="7"/>
            <p:cNvSpPr/>
            <p:nvPr/>
          </p:nvSpPr>
          <p:spPr>
            <a:xfrm rot="0">
              <a:off x="0" y="857673"/>
              <a:ext cx="14979947" cy="25400"/>
            </a:xfrm>
            <a:prstGeom prst="rect">
              <a:avLst/>
            </a:prstGeom>
            <a:solidFill>
              <a:srgbClr val="495887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11661"/>
              <a:ext cx="7489974" cy="448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30"/>
                </a:lnSpc>
              </a:pPr>
              <a:r>
                <a:rPr lang="en-US" spc="69" sz="2300">
                  <a:solidFill>
                    <a:srgbClr val="5C73B8"/>
                  </a:solidFill>
                  <a:latin typeface="HK Grotesk Bold Bold"/>
                </a:rPr>
                <a:t>EFICIÊNCIA OPERAÇÕES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382705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01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rot="0">
            <a:off x="893640" y="8953383"/>
            <a:ext cx="629504" cy="28470"/>
          </a:xfrm>
          <a:prstGeom prst="rect">
            <a:avLst/>
          </a:prstGeom>
          <a:solidFill>
            <a:srgbClr val="5F90F8"/>
          </a:solid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05378" y="6466003"/>
            <a:ext cx="11234960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200"/>
              </a:lnSpc>
            </a:pPr>
            <a:r>
              <a:rPr lang="en-US" sz="16200">
                <a:solidFill>
                  <a:srgbClr val="5C73B8"/>
                </a:solidFill>
                <a:latin typeface="HK Grotesk Bold Bold"/>
              </a:rPr>
              <a:t>Status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3640" y="8000163"/>
            <a:ext cx="2350108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4"/>
              </a:lnSpc>
            </a:pPr>
            <a:r>
              <a:rPr lang="en-US" sz="1825">
                <a:solidFill>
                  <a:srgbClr val="FDFDFE"/>
                </a:solidFill>
                <a:latin typeface="HK Grotesk Medium"/>
              </a:rPr>
              <a:t>sakfjhsdfh dskjfhsdkjf sdkjfsdjfh skdjfhhskd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01643" y="984885"/>
            <a:ext cx="8291512" cy="8317230"/>
            <a:chOff x="0" y="0"/>
            <a:chExt cx="11055350" cy="1108964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134189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Item 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243024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Item 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351859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Item 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460694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Item 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569529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Item 5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768350" y="238760"/>
              <a:ext cx="10287000" cy="10170160"/>
              <a:chOff x="0" y="0"/>
              <a:chExt cx="10287000" cy="1017016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2027682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4061714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6095746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8129778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1016381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47625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25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986407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20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4020439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15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6054471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10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27647" y="8088503"/>
              <a:ext cx="33750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5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27647" y="10122535"/>
              <a:ext cx="33750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6F6F6"/>
                  </a:solidFill>
                  <a:latin typeface="HK Grotesk Light"/>
                </a:rPr>
                <a:t>0 </a:t>
              </a:r>
            </a:p>
          </p:txBody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768350" y="238760"/>
              <a:ext cx="10287000" cy="10170160"/>
              <a:chOff x="0" y="0"/>
              <a:chExt cx="10287000" cy="1017016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10170160"/>
                <a:ext cx="600287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600287">
                    <a:moveTo>
                      <a:pt x="0" y="0"/>
                    </a:moveTo>
                    <a:lnTo>
                      <a:pt x="0" y="0"/>
                    </a:lnTo>
                    <a:lnTo>
                      <a:pt x="600287" y="0"/>
                    </a:lnTo>
                    <a:lnTo>
                      <a:pt x="600287" y="0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2108835" y="6909359"/>
                <a:ext cx="600287" cy="3260801"/>
              </a:xfrm>
              <a:custGeom>
                <a:avLst/>
                <a:gdLst/>
                <a:ahLst/>
                <a:cxnLst/>
                <a:rect r="r" b="b" t="t" l="l"/>
                <a:pathLst>
                  <a:path h="3260801" w="600287">
                    <a:moveTo>
                      <a:pt x="0" y="3260801"/>
                    </a:moveTo>
                    <a:lnTo>
                      <a:pt x="0" y="48023"/>
                    </a:lnTo>
                    <a:cubicBezTo>
                      <a:pt x="0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6" y="21500"/>
                      <a:pt x="600287" y="48023"/>
                    </a:cubicBezTo>
                    <a:lnTo>
                      <a:pt x="600287" y="3260801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4217670" y="4061714"/>
                <a:ext cx="600287" cy="6108446"/>
              </a:xfrm>
              <a:custGeom>
                <a:avLst/>
                <a:gdLst/>
                <a:ahLst/>
                <a:cxnLst/>
                <a:rect r="r" b="b" t="t" l="l"/>
                <a:pathLst>
                  <a:path h="6108446" w="600287">
                    <a:moveTo>
                      <a:pt x="0" y="6108446"/>
                    </a:moveTo>
                    <a:lnTo>
                      <a:pt x="0" y="48023"/>
                    </a:lnTo>
                    <a:cubicBezTo>
                      <a:pt x="0" y="35287"/>
                      <a:pt x="5059" y="23072"/>
                      <a:pt x="14065" y="14066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4" y="0"/>
                    </a:lnTo>
                    <a:cubicBezTo>
                      <a:pt x="565000" y="0"/>
                      <a:pt x="577215" y="5059"/>
                      <a:pt x="586221" y="14066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6108446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6326505" y="2841295"/>
                <a:ext cx="600287" cy="7328865"/>
              </a:xfrm>
              <a:custGeom>
                <a:avLst/>
                <a:gdLst/>
                <a:ahLst/>
                <a:cxnLst/>
                <a:rect r="r" b="b" t="t" l="l"/>
                <a:pathLst>
                  <a:path h="7328865" w="600287">
                    <a:moveTo>
                      <a:pt x="0" y="7328865"/>
                    </a:moveTo>
                    <a:lnTo>
                      <a:pt x="0" y="48023"/>
                    </a:lnTo>
                    <a:cubicBezTo>
                      <a:pt x="0" y="35286"/>
                      <a:pt x="5059" y="23071"/>
                      <a:pt x="14065" y="14065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5" y="5059"/>
                      <a:pt x="586221" y="14065"/>
                    </a:cubicBezTo>
                    <a:cubicBezTo>
                      <a:pt x="595228" y="23071"/>
                      <a:pt x="600287" y="35286"/>
                      <a:pt x="600287" y="48023"/>
                    </a:cubicBezTo>
                    <a:lnTo>
                      <a:pt x="600287" y="7328865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8435340" y="1214069"/>
                <a:ext cx="600287" cy="8956091"/>
              </a:xfrm>
              <a:custGeom>
                <a:avLst/>
                <a:gdLst/>
                <a:ahLst/>
                <a:cxnLst/>
                <a:rect r="r" b="b" t="t" l="l"/>
                <a:pathLst>
                  <a:path h="8956091" w="600287">
                    <a:moveTo>
                      <a:pt x="0" y="8956091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3" y="0"/>
                    </a:cubicBezTo>
                    <a:lnTo>
                      <a:pt x="552264" y="0"/>
                    </a:lnTo>
                    <a:cubicBezTo>
                      <a:pt x="578787" y="0"/>
                      <a:pt x="600287" y="21501"/>
                      <a:pt x="600287" y="48023"/>
                    </a:cubicBezTo>
                    <a:lnTo>
                      <a:pt x="600287" y="8956091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625687" y="8123428"/>
                <a:ext cx="600287" cy="2046732"/>
              </a:xfrm>
              <a:custGeom>
                <a:avLst/>
                <a:gdLst/>
                <a:ahLst/>
                <a:cxnLst/>
                <a:rect r="r" b="b" t="t" l="l"/>
                <a:pathLst>
                  <a:path h="2046732" w="600287">
                    <a:moveTo>
                      <a:pt x="0" y="2046732"/>
                    </a:moveTo>
                    <a:lnTo>
                      <a:pt x="0" y="48023"/>
                    </a:lnTo>
                    <a:cubicBezTo>
                      <a:pt x="0" y="21500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78786" y="0"/>
                      <a:pt x="600286" y="21500"/>
                      <a:pt x="600286" y="48023"/>
                    </a:cubicBezTo>
                    <a:lnTo>
                      <a:pt x="600286" y="2046732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2734522" y="6909359"/>
                <a:ext cx="600287" cy="3260801"/>
              </a:xfrm>
              <a:custGeom>
                <a:avLst/>
                <a:gdLst/>
                <a:ahLst/>
                <a:cxnLst/>
                <a:rect r="r" b="b" t="t" l="l"/>
                <a:pathLst>
                  <a:path h="3260801" w="600287">
                    <a:moveTo>
                      <a:pt x="0" y="3260801"/>
                    </a:moveTo>
                    <a:lnTo>
                      <a:pt x="0" y="48023"/>
                    </a:lnTo>
                    <a:cubicBezTo>
                      <a:pt x="0" y="21500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78786" y="0"/>
                      <a:pt x="600286" y="21500"/>
                      <a:pt x="600286" y="48023"/>
                    </a:cubicBezTo>
                    <a:lnTo>
                      <a:pt x="600286" y="3260801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4843357" y="6097863"/>
                <a:ext cx="600287" cy="4072297"/>
              </a:xfrm>
              <a:custGeom>
                <a:avLst/>
                <a:gdLst/>
                <a:ahLst/>
                <a:cxnLst/>
                <a:rect r="r" b="b" t="t" l="l"/>
                <a:pathLst>
                  <a:path h="4072297" w="600287">
                    <a:moveTo>
                      <a:pt x="0" y="4072297"/>
                    </a:moveTo>
                    <a:lnTo>
                      <a:pt x="0" y="48023"/>
                    </a:lnTo>
                    <a:cubicBezTo>
                      <a:pt x="0" y="35286"/>
                      <a:pt x="5059" y="23072"/>
                      <a:pt x="14065" y="14065"/>
                    </a:cubicBezTo>
                    <a:cubicBezTo>
                      <a:pt x="23072" y="5059"/>
                      <a:pt x="35286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4" y="5059"/>
                      <a:pt x="586221" y="14065"/>
                    </a:cubicBezTo>
                    <a:cubicBezTo>
                      <a:pt x="595227" y="23072"/>
                      <a:pt x="600286" y="35286"/>
                      <a:pt x="600286" y="48023"/>
                    </a:cubicBezTo>
                    <a:lnTo>
                      <a:pt x="600286" y="4072297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6952192" y="4469931"/>
                <a:ext cx="600287" cy="5700228"/>
              </a:xfrm>
              <a:custGeom>
                <a:avLst/>
                <a:gdLst/>
                <a:ahLst/>
                <a:cxnLst/>
                <a:rect r="r" b="b" t="t" l="l"/>
                <a:pathLst>
                  <a:path h="5700228" w="600287">
                    <a:moveTo>
                      <a:pt x="0" y="5700229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4" y="5060"/>
                      <a:pt x="586221" y="14066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5700229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9061027" y="2028259"/>
                <a:ext cx="600287" cy="8141901"/>
              </a:xfrm>
              <a:custGeom>
                <a:avLst/>
                <a:gdLst/>
                <a:ahLst/>
                <a:cxnLst/>
                <a:rect r="r" b="b" t="t" l="l"/>
                <a:pathLst>
                  <a:path h="8141901" w="600287">
                    <a:moveTo>
                      <a:pt x="0" y="8141901"/>
                    </a:moveTo>
                    <a:lnTo>
                      <a:pt x="0" y="48023"/>
                    </a:lnTo>
                    <a:cubicBezTo>
                      <a:pt x="0" y="21501"/>
                      <a:pt x="21500" y="1"/>
                      <a:pt x="48022" y="0"/>
                    </a:cubicBezTo>
                    <a:lnTo>
                      <a:pt x="552264" y="0"/>
                    </a:lnTo>
                    <a:cubicBezTo>
                      <a:pt x="578786" y="1"/>
                      <a:pt x="600286" y="21501"/>
                      <a:pt x="600286" y="48023"/>
                    </a:cubicBezTo>
                    <a:lnTo>
                      <a:pt x="600286" y="8141901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1251373" y="8123428"/>
                <a:ext cx="600287" cy="2046732"/>
              </a:xfrm>
              <a:custGeom>
                <a:avLst/>
                <a:gdLst/>
                <a:ahLst/>
                <a:cxnLst/>
                <a:rect r="r" b="b" t="t" l="l"/>
                <a:pathLst>
                  <a:path h="2046732" w="600287">
                    <a:moveTo>
                      <a:pt x="0" y="2046732"/>
                    </a:moveTo>
                    <a:lnTo>
                      <a:pt x="0" y="48023"/>
                    </a:lnTo>
                    <a:cubicBezTo>
                      <a:pt x="1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0"/>
                      <a:pt x="600287" y="48023"/>
                    </a:cubicBezTo>
                    <a:lnTo>
                      <a:pt x="600287" y="2046732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3360208" y="8539759"/>
                <a:ext cx="600287" cy="1630400"/>
              </a:xfrm>
              <a:custGeom>
                <a:avLst/>
                <a:gdLst/>
                <a:ahLst/>
                <a:cxnLst/>
                <a:rect r="r" b="b" t="t" l="l"/>
                <a:pathLst>
                  <a:path h="1630400" w="600287">
                    <a:moveTo>
                      <a:pt x="0" y="1630401"/>
                    </a:moveTo>
                    <a:lnTo>
                      <a:pt x="0" y="48023"/>
                    </a:lnTo>
                    <a:cubicBezTo>
                      <a:pt x="0" y="21501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1"/>
                      <a:pt x="600287" y="48023"/>
                    </a:cubicBezTo>
                    <a:lnTo>
                      <a:pt x="600287" y="1630401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5469043" y="8134011"/>
                <a:ext cx="600287" cy="2036149"/>
              </a:xfrm>
              <a:custGeom>
                <a:avLst/>
                <a:gdLst/>
                <a:ahLst/>
                <a:cxnLst/>
                <a:rect r="r" b="b" t="t" l="l"/>
                <a:pathLst>
                  <a:path h="2036149" w="600287">
                    <a:moveTo>
                      <a:pt x="0" y="2036149"/>
                    </a:moveTo>
                    <a:lnTo>
                      <a:pt x="0" y="48023"/>
                    </a:lnTo>
                    <a:cubicBezTo>
                      <a:pt x="0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0"/>
                      <a:pt x="600287" y="48023"/>
                    </a:cubicBezTo>
                    <a:lnTo>
                      <a:pt x="600287" y="2036149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7577879" y="6912887"/>
                <a:ext cx="600287" cy="3257273"/>
              </a:xfrm>
              <a:custGeom>
                <a:avLst/>
                <a:gdLst/>
                <a:ahLst/>
                <a:cxnLst/>
                <a:rect r="r" b="b" t="t" l="l"/>
                <a:pathLst>
                  <a:path h="3257273" w="600287">
                    <a:moveTo>
                      <a:pt x="0" y="3257273"/>
                    </a:moveTo>
                    <a:lnTo>
                      <a:pt x="0" y="48022"/>
                    </a:lnTo>
                    <a:cubicBezTo>
                      <a:pt x="0" y="21500"/>
                      <a:pt x="21500" y="0"/>
                      <a:pt x="48022" y="0"/>
                    </a:cubicBezTo>
                    <a:lnTo>
                      <a:pt x="552263" y="0"/>
                    </a:lnTo>
                    <a:cubicBezTo>
                      <a:pt x="564999" y="0"/>
                      <a:pt x="577214" y="5059"/>
                      <a:pt x="586220" y="14065"/>
                    </a:cubicBezTo>
                    <a:cubicBezTo>
                      <a:pt x="595227" y="23071"/>
                      <a:pt x="600286" y="35286"/>
                      <a:pt x="600286" y="48022"/>
                    </a:cubicBezTo>
                    <a:lnTo>
                      <a:pt x="600286" y="3257273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9686713" y="6913400"/>
                <a:ext cx="600287" cy="3256760"/>
              </a:xfrm>
              <a:custGeom>
                <a:avLst/>
                <a:gdLst/>
                <a:ahLst/>
                <a:cxnLst/>
                <a:rect r="r" b="b" t="t" l="l"/>
                <a:pathLst>
                  <a:path h="3256760" w="600287">
                    <a:moveTo>
                      <a:pt x="0" y="3256760"/>
                    </a:moveTo>
                    <a:lnTo>
                      <a:pt x="0" y="48022"/>
                    </a:lnTo>
                    <a:cubicBezTo>
                      <a:pt x="0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7" y="0"/>
                      <a:pt x="600287" y="21500"/>
                      <a:pt x="600287" y="48022"/>
                    </a:cubicBezTo>
                    <a:lnTo>
                      <a:pt x="600287" y="3256760"/>
                    </a:lnTo>
                    <a:close/>
                  </a:path>
                </a:pathLst>
              </a:custGeom>
              <a:solidFill>
                <a:srgbClr val="FDFDFE"/>
              </a:solidFill>
            </p:spPr>
          </p:sp>
        </p:grp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005395" y="3687398"/>
            <a:ext cx="11277554" cy="4977064"/>
            <a:chOff x="0" y="0"/>
            <a:chExt cx="15036738" cy="663608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682564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Item 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480901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Item 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279237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Item 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077573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Item 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2875909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Item 5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1045058" y="324745"/>
              <a:ext cx="13991681" cy="5385471"/>
              <a:chOff x="0" y="0"/>
              <a:chExt cx="10287000" cy="395952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785554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1577458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2369362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3161266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395317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66675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50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010419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40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2087513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30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3164608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20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4241702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10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09631" y="5318796"/>
              <a:ext cx="459048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495887"/>
                  </a:solidFill>
                  <a:latin typeface="HK Grotesk Light"/>
                </a:rPr>
                <a:t>0 </a:t>
              </a:r>
            </a:p>
          </p:txBody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1045058" y="324745"/>
              <a:ext cx="13991681" cy="5385471"/>
              <a:chOff x="0" y="0"/>
              <a:chExt cx="10287000" cy="395952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965200" y="2976761"/>
                <a:ext cx="2153322" cy="1045975"/>
              </a:xfrm>
              <a:custGeom>
                <a:avLst/>
                <a:gdLst/>
                <a:ahLst/>
                <a:cxnLst/>
                <a:rect r="r" b="b" t="t" l="l"/>
                <a:pathLst>
                  <a:path h="1045975" w="2153322">
                    <a:moveTo>
                      <a:pt x="127000" y="982759"/>
                    </a:moveTo>
                    <a:cubicBezTo>
                      <a:pt x="126844" y="947800"/>
                      <a:pt x="98460" y="919542"/>
                      <a:pt x="63500" y="919542"/>
                    </a:cubicBezTo>
                    <a:cubicBezTo>
                      <a:pt x="28540" y="919542"/>
                      <a:pt x="156" y="947800"/>
                      <a:pt x="0" y="982759"/>
                    </a:cubicBezTo>
                    <a:cubicBezTo>
                      <a:pt x="156" y="1017718"/>
                      <a:pt x="28540" y="1045976"/>
                      <a:pt x="63500" y="1045976"/>
                    </a:cubicBezTo>
                    <a:cubicBezTo>
                      <a:pt x="98460" y="1045976"/>
                      <a:pt x="126844" y="1017718"/>
                      <a:pt x="127000" y="982759"/>
                    </a:cubicBezTo>
                    <a:close/>
                    <a:moveTo>
                      <a:pt x="51518" y="956818"/>
                    </a:moveTo>
                    <a:cubicBezTo>
                      <a:pt x="37266" y="963478"/>
                      <a:pt x="31077" y="980406"/>
                      <a:pt x="37674" y="994688"/>
                    </a:cubicBezTo>
                    <a:cubicBezTo>
                      <a:pt x="44271" y="1008970"/>
                      <a:pt x="61171" y="1015233"/>
                      <a:pt x="75482" y="1008701"/>
                    </a:cubicBezTo>
                    <a:lnTo>
                      <a:pt x="2132882" y="58416"/>
                    </a:lnTo>
                    <a:cubicBezTo>
                      <a:pt x="2147134" y="51755"/>
                      <a:pt x="2153322" y="34828"/>
                      <a:pt x="2146726" y="20546"/>
                    </a:cubicBezTo>
                    <a:cubicBezTo>
                      <a:pt x="2140129" y="6264"/>
                      <a:pt x="2123229" y="0"/>
                      <a:pt x="2108918" y="6533"/>
                    </a:cubicBez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3022600" y="919008"/>
                <a:ext cx="2152183" cy="2153444"/>
              </a:xfrm>
              <a:custGeom>
                <a:avLst/>
                <a:gdLst/>
                <a:ahLst/>
                <a:cxnLst/>
                <a:rect r="r" b="b" t="t" l="l"/>
                <a:pathLst>
                  <a:path h="2153444" w="2152183">
                    <a:moveTo>
                      <a:pt x="127000" y="2090227"/>
                    </a:moveTo>
                    <a:cubicBezTo>
                      <a:pt x="126844" y="2055268"/>
                      <a:pt x="98459" y="2027011"/>
                      <a:pt x="63500" y="2027011"/>
                    </a:cubicBezTo>
                    <a:cubicBezTo>
                      <a:pt x="28541" y="2027011"/>
                      <a:pt x="156" y="2055268"/>
                      <a:pt x="0" y="2090227"/>
                    </a:cubicBezTo>
                    <a:cubicBezTo>
                      <a:pt x="156" y="2125187"/>
                      <a:pt x="28541" y="2153444"/>
                      <a:pt x="63500" y="2153444"/>
                    </a:cubicBezTo>
                    <a:cubicBezTo>
                      <a:pt x="98459" y="2153444"/>
                      <a:pt x="126844" y="2125187"/>
                      <a:pt x="127000" y="2090227"/>
                    </a:cubicBezTo>
                    <a:close/>
                    <a:moveTo>
                      <a:pt x="43287" y="2070029"/>
                    </a:moveTo>
                    <a:cubicBezTo>
                      <a:pt x="32217" y="2081207"/>
                      <a:pt x="32264" y="2099230"/>
                      <a:pt x="43392" y="2110350"/>
                    </a:cubicBezTo>
                    <a:cubicBezTo>
                      <a:pt x="54520" y="2121470"/>
                      <a:pt x="72544" y="2121504"/>
                      <a:pt x="83713" y="2110425"/>
                    </a:cubicBezTo>
                    <a:lnTo>
                      <a:pt x="2141113" y="51475"/>
                    </a:lnTo>
                    <a:cubicBezTo>
                      <a:pt x="2152183" y="40297"/>
                      <a:pt x="2152136" y="22274"/>
                      <a:pt x="2141008" y="11154"/>
                    </a:cubicBezTo>
                    <a:cubicBezTo>
                      <a:pt x="2129880" y="34"/>
                      <a:pt x="2111856" y="0"/>
                      <a:pt x="2100687" y="11079"/>
                    </a:cubicBez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5080000" y="887068"/>
                <a:ext cx="2152717" cy="728612"/>
              </a:xfrm>
              <a:custGeom>
                <a:avLst/>
                <a:gdLst/>
                <a:ahLst/>
                <a:cxnLst/>
                <a:rect r="r" b="b" t="t" l="l"/>
                <a:pathLst>
                  <a:path h="728612" w="2152717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1909" y="35907"/>
                    </a:moveTo>
                    <a:cubicBezTo>
                      <a:pt x="56854" y="31345"/>
                      <a:pt x="40942" y="39810"/>
                      <a:pt x="36312" y="54845"/>
                    </a:cubicBezTo>
                    <a:cubicBezTo>
                      <a:pt x="31683" y="69880"/>
                      <a:pt x="40077" y="85830"/>
                      <a:pt x="55091" y="90526"/>
                    </a:cubicBezTo>
                    <a:lnTo>
                      <a:pt x="2112490" y="724050"/>
                    </a:lnTo>
                    <a:cubicBezTo>
                      <a:pt x="2127546" y="728612"/>
                      <a:pt x="2143458" y="720147"/>
                      <a:pt x="2148087" y="705112"/>
                    </a:cubicBezTo>
                    <a:cubicBezTo>
                      <a:pt x="2152717" y="690077"/>
                      <a:pt x="2144324" y="674127"/>
                      <a:pt x="2129310" y="669430"/>
                    </a:cubicBez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7137400" y="1362211"/>
                <a:ext cx="2184400" cy="284814"/>
              </a:xfrm>
              <a:custGeom>
                <a:avLst/>
                <a:gdLst/>
                <a:ahLst/>
                <a:cxnLst/>
                <a:rect r="r" b="b" t="t" l="l"/>
                <a:pathLst>
                  <a:path h="284814" w="2184400">
                    <a:moveTo>
                      <a:pt x="127000" y="221597"/>
                    </a:moveTo>
                    <a:cubicBezTo>
                      <a:pt x="126843" y="186638"/>
                      <a:pt x="98460" y="158380"/>
                      <a:pt x="63500" y="158380"/>
                    </a:cubicBezTo>
                    <a:cubicBezTo>
                      <a:pt x="28540" y="158380"/>
                      <a:pt x="157" y="186638"/>
                      <a:pt x="0" y="221597"/>
                    </a:cubicBezTo>
                    <a:cubicBezTo>
                      <a:pt x="157" y="256556"/>
                      <a:pt x="28540" y="284814"/>
                      <a:pt x="63500" y="284814"/>
                    </a:cubicBezTo>
                    <a:cubicBezTo>
                      <a:pt x="98460" y="284814"/>
                      <a:pt x="126843" y="256556"/>
                      <a:pt x="127000" y="221597"/>
                    </a:cubicBezTo>
                    <a:close/>
                    <a:moveTo>
                      <a:pt x="61307" y="193106"/>
                    </a:moveTo>
                    <a:cubicBezTo>
                      <a:pt x="45627" y="194384"/>
                      <a:pt x="33929" y="208095"/>
                      <a:pt x="35137" y="223780"/>
                    </a:cubicBezTo>
                    <a:cubicBezTo>
                      <a:pt x="36344" y="239466"/>
                      <a:pt x="50002" y="251225"/>
                      <a:pt x="65693" y="250088"/>
                    </a:cubicBezTo>
                    <a:lnTo>
                      <a:pt x="2123093" y="91707"/>
                    </a:lnTo>
                    <a:cubicBezTo>
                      <a:pt x="2138773" y="90429"/>
                      <a:pt x="2150471" y="76719"/>
                      <a:pt x="2149263" y="61033"/>
                    </a:cubicBezTo>
                    <a:cubicBezTo>
                      <a:pt x="2148056" y="45348"/>
                      <a:pt x="2134398" y="33588"/>
                      <a:pt x="2118707" y="34726"/>
                    </a:cubicBezTo>
                    <a:close/>
                    <a:moveTo>
                      <a:pt x="2184400" y="63216"/>
                    </a:moveTo>
                    <a:cubicBezTo>
                      <a:pt x="2184243" y="28257"/>
                      <a:pt x="2155860" y="0"/>
                      <a:pt x="2120900" y="0"/>
                    </a:cubicBezTo>
                    <a:cubicBezTo>
                      <a:pt x="2085940" y="0"/>
                      <a:pt x="2057557" y="28257"/>
                      <a:pt x="2057400" y="63216"/>
                    </a:cubicBezTo>
                    <a:cubicBezTo>
                      <a:pt x="2057557" y="98175"/>
                      <a:pt x="2085940" y="126433"/>
                      <a:pt x="2120900" y="126433"/>
                    </a:cubicBezTo>
                    <a:cubicBezTo>
                      <a:pt x="2155860" y="126433"/>
                      <a:pt x="2184243" y="98175"/>
                      <a:pt x="2184400" y="63216"/>
                    </a:cubicBez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965200" y="2946019"/>
                <a:ext cx="2152718" cy="728612"/>
              </a:xfrm>
              <a:custGeom>
                <a:avLst/>
                <a:gdLst/>
                <a:ahLst/>
                <a:cxnLst/>
                <a:rect r="r" b="b" t="t" l="l"/>
                <a:pathLst>
                  <a:path h="728612" w="215271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71909" y="35907"/>
                    </a:moveTo>
                    <a:cubicBezTo>
                      <a:pt x="56854" y="31344"/>
                      <a:pt x="40942" y="39809"/>
                      <a:pt x="36312" y="54845"/>
                    </a:cubicBezTo>
                    <a:cubicBezTo>
                      <a:pt x="31683" y="69880"/>
                      <a:pt x="40076" y="85829"/>
                      <a:pt x="55091" y="90526"/>
                    </a:cubicBezTo>
                    <a:lnTo>
                      <a:pt x="2112491" y="724049"/>
                    </a:lnTo>
                    <a:cubicBezTo>
                      <a:pt x="2127546" y="728612"/>
                      <a:pt x="2143458" y="720146"/>
                      <a:pt x="2148088" y="705111"/>
                    </a:cubicBezTo>
                    <a:cubicBezTo>
                      <a:pt x="2152718" y="690076"/>
                      <a:pt x="2144324" y="674127"/>
                      <a:pt x="2129309" y="669430"/>
                    </a:cubicBezTo>
                    <a:close/>
                  </a:path>
                </a:pathLst>
              </a:custGeom>
              <a:solidFill>
                <a:srgbClr val="5BC8E0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3022600" y="2343191"/>
                <a:ext cx="2153372" cy="1362784"/>
              </a:xfrm>
              <a:custGeom>
                <a:avLst/>
                <a:gdLst/>
                <a:ahLst/>
                <a:cxnLst/>
                <a:rect r="r" b="b" t="t" l="l"/>
                <a:pathLst>
                  <a:path h="1362784" w="2153372">
                    <a:moveTo>
                      <a:pt x="127000" y="1299568"/>
                    </a:moveTo>
                    <a:cubicBezTo>
                      <a:pt x="126844" y="1264609"/>
                      <a:pt x="98459" y="1236351"/>
                      <a:pt x="63500" y="1236351"/>
                    </a:cubicBezTo>
                    <a:cubicBezTo>
                      <a:pt x="28541" y="1236351"/>
                      <a:pt x="156" y="1264609"/>
                      <a:pt x="0" y="1299568"/>
                    </a:cubicBezTo>
                    <a:cubicBezTo>
                      <a:pt x="156" y="1334527"/>
                      <a:pt x="28541" y="1362784"/>
                      <a:pt x="63500" y="1362784"/>
                    </a:cubicBezTo>
                    <a:cubicBezTo>
                      <a:pt x="98459" y="1362784"/>
                      <a:pt x="126844" y="1334527"/>
                      <a:pt x="127000" y="1299568"/>
                    </a:cubicBezTo>
                    <a:close/>
                    <a:moveTo>
                      <a:pt x="48516" y="1275237"/>
                    </a:moveTo>
                    <a:cubicBezTo>
                      <a:pt x="35157" y="1283546"/>
                      <a:pt x="31028" y="1301090"/>
                      <a:pt x="39277" y="1314485"/>
                    </a:cubicBezTo>
                    <a:cubicBezTo>
                      <a:pt x="47527" y="1327881"/>
                      <a:pt x="65052" y="1332088"/>
                      <a:pt x="78484" y="1323899"/>
                    </a:cubicBezTo>
                    <a:lnTo>
                      <a:pt x="2135884" y="56852"/>
                    </a:lnTo>
                    <a:cubicBezTo>
                      <a:pt x="2149243" y="48543"/>
                      <a:pt x="2153372" y="30999"/>
                      <a:pt x="2145123" y="17604"/>
                    </a:cubicBezTo>
                    <a:cubicBezTo>
                      <a:pt x="2136873" y="4208"/>
                      <a:pt x="2119348" y="0"/>
                      <a:pt x="2105916" y="8190"/>
                    </a:cubicBezTo>
                    <a:close/>
                  </a:path>
                </a:pathLst>
              </a:custGeom>
              <a:solidFill>
                <a:srgbClr val="5BC8E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5080000" y="2312495"/>
                <a:ext cx="2151808" cy="490133"/>
              </a:xfrm>
              <a:custGeom>
                <a:avLst/>
                <a:gdLst/>
                <a:ahLst/>
                <a:cxnLst/>
                <a:rect r="r" b="b" t="t" l="l"/>
                <a:pathLst>
                  <a:path h="490133" w="2151808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68900" y="35157"/>
                    </a:moveTo>
                    <a:cubicBezTo>
                      <a:pt x="53439" y="32253"/>
                      <a:pt x="38538" y="42393"/>
                      <a:pt x="35565" y="57841"/>
                    </a:cubicBezTo>
                    <a:cubicBezTo>
                      <a:pt x="32592" y="73289"/>
                      <a:pt x="42665" y="88235"/>
                      <a:pt x="58100" y="91277"/>
                    </a:cubicBezTo>
                    <a:lnTo>
                      <a:pt x="2115500" y="487229"/>
                    </a:lnTo>
                    <a:cubicBezTo>
                      <a:pt x="2130961" y="490133"/>
                      <a:pt x="2145861" y="479994"/>
                      <a:pt x="2148835" y="464545"/>
                    </a:cubicBezTo>
                    <a:cubicBezTo>
                      <a:pt x="2151808" y="449097"/>
                      <a:pt x="2141735" y="434151"/>
                      <a:pt x="2126300" y="431109"/>
                    </a:cubicBezTo>
                    <a:close/>
                  </a:path>
                </a:pathLst>
              </a:custGeom>
              <a:solidFill>
                <a:srgbClr val="5BC8E0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7137400" y="-63217"/>
                <a:ext cx="2184400" cy="2898097"/>
              </a:xfrm>
              <a:custGeom>
                <a:avLst/>
                <a:gdLst/>
                <a:ahLst/>
                <a:cxnLst/>
                <a:rect r="r" b="b" t="t" l="l"/>
                <a:pathLst>
                  <a:path h="2898097" w="2184400">
                    <a:moveTo>
                      <a:pt x="127000" y="2834881"/>
                    </a:moveTo>
                    <a:cubicBezTo>
                      <a:pt x="126843" y="2799922"/>
                      <a:pt x="98460" y="2771664"/>
                      <a:pt x="63500" y="2771664"/>
                    </a:cubicBezTo>
                    <a:cubicBezTo>
                      <a:pt x="28540" y="2771664"/>
                      <a:pt x="157" y="2799922"/>
                      <a:pt x="0" y="2834881"/>
                    </a:cubicBezTo>
                    <a:cubicBezTo>
                      <a:pt x="157" y="2869840"/>
                      <a:pt x="28540" y="2898098"/>
                      <a:pt x="63500" y="2898098"/>
                    </a:cubicBezTo>
                    <a:cubicBezTo>
                      <a:pt x="98460" y="2898098"/>
                      <a:pt x="126843" y="2869840"/>
                      <a:pt x="127000" y="2834881"/>
                    </a:cubicBezTo>
                    <a:close/>
                    <a:moveTo>
                      <a:pt x="40556" y="2817849"/>
                    </a:moveTo>
                    <a:cubicBezTo>
                      <a:pt x="31224" y="2830523"/>
                      <a:pt x="33896" y="2848356"/>
                      <a:pt x="46534" y="2857737"/>
                    </a:cubicBezTo>
                    <a:cubicBezTo>
                      <a:pt x="59172" y="2867118"/>
                      <a:pt x="77015" y="2864514"/>
                      <a:pt x="86444" y="2851913"/>
                    </a:cubicBezTo>
                    <a:lnTo>
                      <a:pt x="2143844" y="80249"/>
                    </a:lnTo>
                    <a:cubicBezTo>
                      <a:pt x="2153184" y="67575"/>
                      <a:pt x="2150514" y="49735"/>
                      <a:pt x="2137873" y="40352"/>
                    </a:cubicBezTo>
                    <a:cubicBezTo>
                      <a:pt x="2125232" y="30968"/>
                      <a:pt x="2107383" y="33577"/>
                      <a:pt x="2097956" y="46185"/>
                    </a:cubicBezTo>
                    <a:close/>
                    <a:moveTo>
                      <a:pt x="2184400" y="63217"/>
                    </a:moveTo>
                    <a:lnTo>
                      <a:pt x="2184400" y="63217"/>
                    </a:ln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lnTo>
                      <a:pt x="2057400" y="63217"/>
                    </a:ln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rgbClr val="5BC8E0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965200" y="1551334"/>
                <a:ext cx="2153322" cy="1045976"/>
              </a:xfrm>
              <a:custGeom>
                <a:avLst/>
                <a:gdLst/>
                <a:ahLst/>
                <a:cxnLst/>
                <a:rect r="r" b="b" t="t" l="l"/>
                <a:pathLst>
                  <a:path h="1045976" w="2153322">
                    <a:moveTo>
                      <a:pt x="127000" y="982759"/>
                    </a:moveTo>
                    <a:cubicBezTo>
                      <a:pt x="126844" y="947800"/>
                      <a:pt x="98460" y="919542"/>
                      <a:pt x="63500" y="919542"/>
                    </a:cubicBezTo>
                    <a:cubicBezTo>
                      <a:pt x="28540" y="919542"/>
                      <a:pt x="156" y="947800"/>
                      <a:pt x="0" y="982759"/>
                    </a:cubicBezTo>
                    <a:cubicBezTo>
                      <a:pt x="156" y="1017718"/>
                      <a:pt x="28540" y="1045975"/>
                      <a:pt x="63500" y="1045975"/>
                    </a:cubicBezTo>
                    <a:cubicBezTo>
                      <a:pt x="98460" y="1045975"/>
                      <a:pt x="126844" y="1017718"/>
                      <a:pt x="127000" y="982759"/>
                    </a:cubicBezTo>
                    <a:close/>
                    <a:moveTo>
                      <a:pt x="51518" y="956817"/>
                    </a:moveTo>
                    <a:cubicBezTo>
                      <a:pt x="37266" y="963478"/>
                      <a:pt x="31078" y="980405"/>
                      <a:pt x="37674" y="994688"/>
                    </a:cubicBezTo>
                    <a:cubicBezTo>
                      <a:pt x="44271" y="1008969"/>
                      <a:pt x="61171" y="1015233"/>
                      <a:pt x="75482" y="1008700"/>
                    </a:cubicBezTo>
                    <a:lnTo>
                      <a:pt x="2132882" y="58416"/>
                    </a:lnTo>
                    <a:cubicBezTo>
                      <a:pt x="2147134" y="51755"/>
                      <a:pt x="2153322" y="34827"/>
                      <a:pt x="2146726" y="20545"/>
                    </a:cubicBezTo>
                    <a:cubicBezTo>
                      <a:pt x="2140129" y="6264"/>
                      <a:pt x="2123229" y="0"/>
                      <a:pt x="2108918" y="6533"/>
                    </a:cubicBez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3022600" y="1520591"/>
                <a:ext cx="2151808" cy="490133"/>
              </a:xfrm>
              <a:custGeom>
                <a:avLst/>
                <a:gdLst/>
                <a:ahLst/>
                <a:cxnLst/>
                <a:rect r="r" b="b" t="t" l="l"/>
                <a:pathLst>
                  <a:path h="490133" w="2151808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68900" y="35157"/>
                    </a:moveTo>
                    <a:cubicBezTo>
                      <a:pt x="53439" y="32253"/>
                      <a:pt x="38538" y="42393"/>
                      <a:pt x="35565" y="57841"/>
                    </a:cubicBezTo>
                    <a:cubicBezTo>
                      <a:pt x="32592" y="73289"/>
                      <a:pt x="42665" y="88235"/>
                      <a:pt x="58100" y="91277"/>
                    </a:cubicBezTo>
                    <a:lnTo>
                      <a:pt x="2115500" y="487229"/>
                    </a:lnTo>
                    <a:cubicBezTo>
                      <a:pt x="2130961" y="490133"/>
                      <a:pt x="2145862" y="479993"/>
                      <a:pt x="2148835" y="464545"/>
                    </a:cubicBezTo>
                    <a:cubicBezTo>
                      <a:pt x="2151808" y="449097"/>
                      <a:pt x="2141735" y="434151"/>
                      <a:pt x="2126300" y="431109"/>
                    </a:cubicBez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5080000" y="759353"/>
                <a:ext cx="2153402" cy="1283624"/>
              </a:xfrm>
              <a:custGeom>
                <a:avLst/>
                <a:gdLst/>
                <a:ahLst/>
                <a:cxnLst/>
                <a:rect r="r" b="b" t="t" l="l"/>
                <a:pathLst>
                  <a:path h="1283624" w="2153402">
                    <a:moveTo>
                      <a:pt x="127000" y="1220407"/>
                    </a:moveTo>
                    <a:cubicBezTo>
                      <a:pt x="126844" y="1185448"/>
                      <a:pt x="98459" y="1157190"/>
                      <a:pt x="63500" y="1157190"/>
                    </a:cubicBezTo>
                    <a:cubicBezTo>
                      <a:pt x="28541" y="1157190"/>
                      <a:pt x="156" y="1185448"/>
                      <a:pt x="0" y="1220407"/>
                    </a:cubicBezTo>
                    <a:cubicBezTo>
                      <a:pt x="156" y="1255366"/>
                      <a:pt x="28541" y="1283624"/>
                      <a:pt x="63500" y="1283624"/>
                    </a:cubicBezTo>
                    <a:cubicBezTo>
                      <a:pt x="98459" y="1283624"/>
                      <a:pt x="126844" y="1255366"/>
                      <a:pt x="127000" y="1220407"/>
                    </a:cubicBezTo>
                    <a:close/>
                    <a:moveTo>
                      <a:pt x="49212" y="1195660"/>
                    </a:moveTo>
                    <a:cubicBezTo>
                      <a:pt x="35624" y="1203587"/>
                      <a:pt x="30998" y="1221007"/>
                      <a:pt x="38864" y="1234631"/>
                    </a:cubicBezTo>
                    <a:cubicBezTo>
                      <a:pt x="46730" y="1248255"/>
                      <a:pt x="64128" y="1252959"/>
                      <a:pt x="77788" y="1245154"/>
                    </a:cubicBezTo>
                    <a:lnTo>
                      <a:pt x="2135188" y="57298"/>
                    </a:lnTo>
                    <a:cubicBezTo>
                      <a:pt x="2148777" y="49371"/>
                      <a:pt x="2153402" y="31951"/>
                      <a:pt x="2145536" y="18327"/>
                    </a:cubicBezTo>
                    <a:cubicBezTo>
                      <a:pt x="2137670" y="4703"/>
                      <a:pt x="2120271" y="0"/>
                      <a:pt x="2106612" y="7804"/>
                    </a:cubicBez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7137400" y="570307"/>
                <a:ext cx="2184400" cy="284814"/>
              </a:xfrm>
              <a:custGeom>
                <a:avLst/>
                <a:gdLst/>
                <a:ahLst/>
                <a:cxnLst/>
                <a:rect r="r" b="b" t="t" l="l"/>
                <a:pathLst>
                  <a:path h="284814" w="2184400">
                    <a:moveTo>
                      <a:pt x="127000" y="221597"/>
                    </a:moveTo>
                    <a:cubicBezTo>
                      <a:pt x="126843" y="186638"/>
                      <a:pt x="98460" y="158380"/>
                      <a:pt x="63500" y="158380"/>
                    </a:cubicBezTo>
                    <a:cubicBezTo>
                      <a:pt x="28540" y="158380"/>
                      <a:pt x="157" y="186638"/>
                      <a:pt x="0" y="221597"/>
                    </a:cubicBezTo>
                    <a:cubicBezTo>
                      <a:pt x="157" y="256556"/>
                      <a:pt x="28540" y="284814"/>
                      <a:pt x="63500" y="284814"/>
                    </a:cubicBezTo>
                    <a:cubicBezTo>
                      <a:pt x="98460" y="284814"/>
                      <a:pt x="126843" y="256556"/>
                      <a:pt x="127000" y="221597"/>
                    </a:cubicBezTo>
                    <a:close/>
                    <a:moveTo>
                      <a:pt x="61307" y="193106"/>
                    </a:moveTo>
                    <a:cubicBezTo>
                      <a:pt x="45627" y="194384"/>
                      <a:pt x="33929" y="208095"/>
                      <a:pt x="35137" y="223780"/>
                    </a:cubicBezTo>
                    <a:cubicBezTo>
                      <a:pt x="36344" y="239466"/>
                      <a:pt x="50002" y="251225"/>
                      <a:pt x="65693" y="250088"/>
                    </a:cubicBezTo>
                    <a:lnTo>
                      <a:pt x="2123093" y="91707"/>
                    </a:lnTo>
                    <a:cubicBezTo>
                      <a:pt x="2138773" y="90429"/>
                      <a:pt x="2150471" y="76718"/>
                      <a:pt x="2149263" y="61033"/>
                    </a:cubicBezTo>
                    <a:cubicBezTo>
                      <a:pt x="2148056" y="45348"/>
                      <a:pt x="2134398" y="33588"/>
                      <a:pt x="2118707" y="34725"/>
                    </a:cubicBezTo>
                    <a:close/>
                    <a:moveTo>
                      <a:pt x="2184400" y="63216"/>
                    </a:moveTo>
                    <a:cubicBezTo>
                      <a:pt x="2184243" y="28257"/>
                      <a:pt x="2155860" y="0"/>
                      <a:pt x="2120900" y="0"/>
                    </a:cubicBezTo>
                    <a:cubicBezTo>
                      <a:pt x="2085940" y="0"/>
                      <a:pt x="2057557" y="28257"/>
                      <a:pt x="2057400" y="63216"/>
                    </a:cubicBezTo>
                    <a:cubicBezTo>
                      <a:pt x="2057557" y="98175"/>
                      <a:pt x="2085940" y="126433"/>
                      <a:pt x="2120900" y="126433"/>
                    </a:cubicBezTo>
                    <a:cubicBezTo>
                      <a:pt x="2155860" y="126433"/>
                      <a:pt x="2184243" y="98175"/>
                      <a:pt x="2184400" y="63216"/>
                    </a:cubicBezTo>
                    <a:close/>
                  </a:path>
                </a:pathLst>
              </a:custGeom>
              <a:solidFill>
                <a:srgbClr val="495887"/>
              </a:solidFill>
            </p:spPr>
          </p:sp>
        </p:grpSp>
      </p:grpSp>
      <p:sp>
        <p:nvSpPr>
          <p:cNvPr name="AutoShape 48" id="48"/>
          <p:cNvSpPr/>
          <p:nvPr/>
        </p:nvSpPr>
        <p:spPr>
          <a:xfrm rot="0">
            <a:off x="5005557" y="2846568"/>
            <a:ext cx="11277392" cy="17309"/>
          </a:xfrm>
          <a:prstGeom prst="rect">
            <a:avLst/>
          </a:prstGeom>
          <a:solidFill>
            <a:srgbClr val="5BC8E0"/>
          </a:solidFill>
        </p:spPr>
      </p:sp>
      <p:sp>
        <p:nvSpPr>
          <p:cNvPr name="TextBox 49" id="49"/>
          <p:cNvSpPr txBox="true"/>
          <p:nvPr/>
        </p:nvSpPr>
        <p:spPr>
          <a:xfrm rot="0">
            <a:off x="5005557" y="947873"/>
            <a:ext cx="11277392" cy="121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15"/>
              </a:lnSpc>
            </a:pPr>
            <a:r>
              <a:rPr lang="en-US" sz="8468">
                <a:solidFill>
                  <a:srgbClr val="5C73B8"/>
                </a:solidFill>
                <a:latin typeface="HK Grotesk Bold Bold"/>
              </a:rPr>
              <a:t>Titulo qualquer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005395" y="3687398"/>
            <a:ext cx="11277554" cy="4977064"/>
            <a:chOff x="0" y="0"/>
            <a:chExt cx="15036738" cy="663608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682564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Item 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480901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Item 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279237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Item 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077573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Item 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2875909" y="5919920"/>
              <a:ext cx="1523323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Item 5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1045058" y="324745"/>
              <a:ext cx="13991681" cy="5385471"/>
              <a:chOff x="0" y="0"/>
              <a:chExt cx="10287000" cy="395952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785554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1577458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2369362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3161266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395317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66675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50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010419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40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2087513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30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3164608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20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4241702"/>
              <a:ext cx="768679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10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09631" y="5318796"/>
              <a:ext cx="459048" cy="716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70"/>
                </a:lnSpc>
              </a:pPr>
              <a:r>
                <a:rPr lang="en-US" sz="3264">
                  <a:solidFill>
                    <a:srgbClr val="F6F6F6"/>
                  </a:solidFill>
                  <a:latin typeface="HK Grotesk Light"/>
                </a:rPr>
                <a:t>0 </a:t>
              </a:r>
            </a:p>
          </p:txBody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1045058" y="324745"/>
              <a:ext cx="13991681" cy="5385471"/>
              <a:chOff x="0" y="0"/>
              <a:chExt cx="10287000" cy="395952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965200" y="2976761"/>
                <a:ext cx="2153322" cy="1045975"/>
              </a:xfrm>
              <a:custGeom>
                <a:avLst/>
                <a:gdLst/>
                <a:ahLst/>
                <a:cxnLst/>
                <a:rect r="r" b="b" t="t" l="l"/>
                <a:pathLst>
                  <a:path h="1045975" w="2153322">
                    <a:moveTo>
                      <a:pt x="127000" y="982759"/>
                    </a:moveTo>
                    <a:cubicBezTo>
                      <a:pt x="126844" y="947800"/>
                      <a:pt x="98460" y="919542"/>
                      <a:pt x="63500" y="919542"/>
                    </a:cubicBezTo>
                    <a:cubicBezTo>
                      <a:pt x="28540" y="919542"/>
                      <a:pt x="156" y="947800"/>
                      <a:pt x="0" y="982759"/>
                    </a:cubicBezTo>
                    <a:cubicBezTo>
                      <a:pt x="156" y="1017718"/>
                      <a:pt x="28540" y="1045976"/>
                      <a:pt x="63500" y="1045976"/>
                    </a:cubicBezTo>
                    <a:cubicBezTo>
                      <a:pt x="98460" y="1045976"/>
                      <a:pt x="126844" y="1017718"/>
                      <a:pt x="127000" y="982759"/>
                    </a:cubicBezTo>
                    <a:close/>
                    <a:moveTo>
                      <a:pt x="51518" y="956818"/>
                    </a:moveTo>
                    <a:cubicBezTo>
                      <a:pt x="37266" y="963478"/>
                      <a:pt x="31077" y="980406"/>
                      <a:pt x="37674" y="994688"/>
                    </a:cubicBezTo>
                    <a:cubicBezTo>
                      <a:pt x="44271" y="1008970"/>
                      <a:pt x="61171" y="1015233"/>
                      <a:pt x="75482" y="1008701"/>
                    </a:cubicBezTo>
                    <a:lnTo>
                      <a:pt x="2132882" y="58416"/>
                    </a:lnTo>
                    <a:cubicBezTo>
                      <a:pt x="2147134" y="51755"/>
                      <a:pt x="2153322" y="34828"/>
                      <a:pt x="2146726" y="20546"/>
                    </a:cubicBezTo>
                    <a:cubicBezTo>
                      <a:pt x="2140129" y="6264"/>
                      <a:pt x="2123229" y="0"/>
                      <a:pt x="2108918" y="6533"/>
                    </a:cubicBez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3022600" y="919008"/>
                <a:ext cx="2152183" cy="2153444"/>
              </a:xfrm>
              <a:custGeom>
                <a:avLst/>
                <a:gdLst/>
                <a:ahLst/>
                <a:cxnLst/>
                <a:rect r="r" b="b" t="t" l="l"/>
                <a:pathLst>
                  <a:path h="2153444" w="2152183">
                    <a:moveTo>
                      <a:pt x="127000" y="2090227"/>
                    </a:moveTo>
                    <a:cubicBezTo>
                      <a:pt x="126844" y="2055268"/>
                      <a:pt x="98459" y="2027011"/>
                      <a:pt x="63500" y="2027011"/>
                    </a:cubicBezTo>
                    <a:cubicBezTo>
                      <a:pt x="28541" y="2027011"/>
                      <a:pt x="156" y="2055268"/>
                      <a:pt x="0" y="2090227"/>
                    </a:cubicBezTo>
                    <a:cubicBezTo>
                      <a:pt x="156" y="2125187"/>
                      <a:pt x="28541" y="2153444"/>
                      <a:pt x="63500" y="2153444"/>
                    </a:cubicBezTo>
                    <a:cubicBezTo>
                      <a:pt x="98459" y="2153444"/>
                      <a:pt x="126844" y="2125187"/>
                      <a:pt x="127000" y="2090227"/>
                    </a:cubicBezTo>
                    <a:close/>
                    <a:moveTo>
                      <a:pt x="43287" y="2070029"/>
                    </a:moveTo>
                    <a:cubicBezTo>
                      <a:pt x="32217" y="2081207"/>
                      <a:pt x="32264" y="2099230"/>
                      <a:pt x="43392" y="2110350"/>
                    </a:cubicBezTo>
                    <a:cubicBezTo>
                      <a:pt x="54520" y="2121470"/>
                      <a:pt x="72544" y="2121504"/>
                      <a:pt x="83713" y="2110425"/>
                    </a:cubicBezTo>
                    <a:lnTo>
                      <a:pt x="2141113" y="51475"/>
                    </a:lnTo>
                    <a:cubicBezTo>
                      <a:pt x="2152183" y="40297"/>
                      <a:pt x="2152136" y="22274"/>
                      <a:pt x="2141008" y="11154"/>
                    </a:cubicBezTo>
                    <a:cubicBezTo>
                      <a:pt x="2129880" y="34"/>
                      <a:pt x="2111856" y="0"/>
                      <a:pt x="2100687" y="11079"/>
                    </a:cubicBez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5080000" y="887068"/>
                <a:ext cx="2152717" cy="728612"/>
              </a:xfrm>
              <a:custGeom>
                <a:avLst/>
                <a:gdLst/>
                <a:ahLst/>
                <a:cxnLst/>
                <a:rect r="r" b="b" t="t" l="l"/>
                <a:pathLst>
                  <a:path h="728612" w="2152717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71909" y="35907"/>
                    </a:moveTo>
                    <a:cubicBezTo>
                      <a:pt x="56854" y="31345"/>
                      <a:pt x="40942" y="39810"/>
                      <a:pt x="36312" y="54845"/>
                    </a:cubicBezTo>
                    <a:cubicBezTo>
                      <a:pt x="31683" y="69880"/>
                      <a:pt x="40077" y="85830"/>
                      <a:pt x="55091" y="90526"/>
                    </a:cubicBezTo>
                    <a:lnTo>
                      <a:pt x="2112490" y="724050"/>
                    </a:lnTo>
                    <a:cubicBezTo>
                      <a:pt x="2127546" y="728612"/>
                      <a:pt x="2143458" y="720147"/>
                      <a:pt x="2148087" y="705112"/>
                    </a:cubicBezTo>
                    <a:cubicBezTo>
                      <a:pt x="2152717" y="690077"/>
                      <a:pt x="2144324" y="674127"/>
                      <a:pt x="2129310" y="669430"/>
                    </a:cubicBez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7137400" y="1362211"/>
                <a:ext cx="2184400" cy="284814"/>
              </a:xfrm>
              <a:custGeom>
                <a:avLst/>
                <a:gdLst/>
                <a:ahLst/>
                <a:cxnLst/>
                <a:rect r="r" b="b" t="t" l="l"/>
                <a:pathLst>
                  <a:path h="284814" w="2184400">
                    <a:moveTo>
                      <a:pt x="127000" y="221597"/>
                    </a:moveTo>
                    <a:cubicBezTo>
                      <a:pt x="126843" y="186638"/>
                      <a:pt x="98460" y="158380"/>
                      <a:pt x="63500" y="158380"/>
                    </a:cubicBezTo>
                    <a:cubicBezTo>
                      <a:pt x="28540" y="158380"/>
                      <a:pt x="157" y="186638"/>
                      <a:pt x="0" y="221597"/>
                    </a:cubicBezTo>
                    <a:cubicBezTo>
                      <a:pt x="157" y="256556"/>
                      <a:pt x="28540" y="284814"/>
                      <a:pt x="63500" y="284814"/>
                    </a:cubicBezTo>
                    <a:cubicBezTo>
                      <a:pt x="98460" y="284814"/>
                      <a:pt x="126843" y="256556"/>
                      <a:pt x="127000" y="221597"/>
                    </a:cubicBezTo>
                    <a:close/>
                    <a:moveTo>
                      <a:pt x="61307" y="193106"/>
                    </a:moveTo>
                    <a:cubicBezTo>
                      <a:pt x="45627" y="194384"/>
                      <a:pt x="33929" y="208095"/>
                      <a:pt x="35137" y="223780"/>
                    </a:cubicBezTo>
                    <a:cubicBezTo>
                      <a:pt x="36344" y="239466"/>
                      <a:pt x="50002" y="251225"/>
                      <a:pt x="65693" y="250088"/>
                    </a:cubicBezTo>
                    <a:lnTo>
                      <a:pt x="2123093" y="91707"/>
                    </a:lnTo>
                    <a:cubicBezTo>
                      <a:pt x="2138773" y="90429"/>
                      <a:pt x="2150471" y="76719"/>
                      <a:pt x="2149263" y="61033"/>
                    </a:cubicBezTo>
                    <a:cubicBezTo>
                      <a:pt x="2148056" y="45348"/>
                      <a:pt x="2134398" y="33588"/>
                      <a:pt x="2118707" y="34726"/>
                    </a:cubicBezTo>
                    <a:close/>
                    <a:moveTo>
                      <a:pt x="2184400" y="63216"/>
                    </a:moveTo>
                    <a:cubicBezTo>
                      <a:pt x="2184243" y="28257"/>
                      <a:pt x="2155860" y="0"/>
                      <a:pt x="2120900" y="0"/>
                    </a:cubicBezTo>
                    <a:cubicBezTo>
                      <a:pt x="2085940" y="0"/>
                      <a:pt x="2057557" y="28257"/>
                      <a:pt x="2057400" y="63216"/>
                    </a:cubicBezTo>
                    <a:cubicBezTo>
                      <a:pt x="2057557" y="98175"/>
                      <a:pt x="2085940" y="126433"/>
                      <a:pt x="2120900" y="126433"/>
                    </a:cubicBezTo>
                    <a:cubicBezTo>
                      <a:pt x="2155860" y="126433"/>
                      <a:pt x="2184243" y="98175"/>
                      <a:pt x="2184400" y="63216"/>
                    </a:cubicBezTo>
                    <a:close/>
                  </a:path>
                </a:pathLst>
              </a:custGeom>
              <a:solidFill>
                <a:srgbClr val="FDFDFE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965200" y="2946019"/>
                <a:ext cx="2152718" cy="728612"/>
              </a:xfrm>
              <a:custGeom>
                <a:avLst/>
                <a:gdLst/>
                <a:ahLst/>
                <a:cxnLst/>
                <a:rect r="r" b="b" t="t" l="l"/>
                <a:pathLst>
                  <a:path h="728612" w="2152718">
                    <a:moveTo>
                      <a:pt x="127000" y="63216"/>
                    </a:moveTo>
                    <a:cubicBezTo>
                      <a:pt x="126844" y="28257"/>
                      <a:pt x="98460" y="0"/>
                      <a:pt x="63500" y="0"/>
                    </a:cubicBezTo>
                    <a:cubicBezTo>
                      <a:pt x="28540" y="0"/>
                      <a:pt x="156" y="28257"/>
                      <a:pt x="0" y="63216"/>
                    </a:cubicBezTo>
                    <a:cubicBezTo>
                      <a:pt x="156" y="98176"/>
                      <a:pt x="28540" y="126433"/>
                      <a:pt x="63500" y="126433"/>
                    </a:cubicBezTo>
                    <a:cubicBezTo>
                      <a:pt x="98460" y="126433"/>
                      <a:pt x="126844" y="98176"/>
                      <a:pt x="127000" y="63216"/>
                    </a:cubicBezTo>
                    <a:close/>
                    <a:moveTo>
                      <a:pt x="71909" y="35907"/>
                    </a:moveTo>
                    <a:cubicBezTo>
                      <a:pt x="56854" y="31344"/>
                      <a:pt x="40942" y="39809"/>
                      <a:pt x="36312" y="54845"/>
                    </a:cubicBezTo>
                    <a:cubicBezTo>
                      <a:pt x="31683" y="69880"/>
                      <a:pt x="40076" y="85829"/>
                      <a:pt x="55091" y="90526"/>
                    </a:cubicBezTo>
                    <a:lnTo>
                      <a:pt x="2112491" y="724049"/>
                    </a:lnTo>
                    <a:cubicBezTo>
                      <a:pt x="2127546" y="728612"/>
                      <a:pt x="2143458" y="720146"/>
                      <a:pt x="2148088" y="705111"/>
                    </a:cubicBezTo>
                    <a:cubicBezTo>
                      <a:pt x="2152718" y="690076"/>
                      <a:pt x="2144324" y="674127"/>
                      <a:pt x="2129309" y="669430"/>
                    </a:cubicBez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3022600" y="2343191"/>
                <a:ext cx="2153372" cy="1362784"/>
              </a:xfrm>
              <a:custGeom>
                <a:avLst/>
                <a:gdLst/>
                <a:ahLst/>
                <a:cxnLst/>
                <a:rect r="r" b="b" t="t" l="l"/>
                <a:pathLst>
                  <a:path h="1362784" w="2153372">
                    <a:moveTo>
                      <a:pt x="127000" y="1299568"/>
                    </a:moveTo>
                    <a:cubicBezTo>
                      <a:pt x="126844" y="1264609"/>
                      <a:pt x="98459" y="1236351"/>
                      <a:pt x="63500" y="1236351"/>
                    </a:cubicBezTo>
                    <a:cubicBezTo>
                      <a:pt x="28541" y="1236351"/>
                      <a:pt x="156" y="1264609"/>
                      <a:pt x="0" y="1299568"/>
                    </a:cubicBezTo>
                    <a:cubicBezTo>
                      <a:pt x="156" y="1334527"/>
                      <a:pt x="28541" y="1362784"/>
                      <a:pt x="63500" y="1362784"/>
                    </a:cubicBezTo>
                    <a:cubicBezTo>
                      <a:pt x="98459" y="1362784"/>
                      <a:pt x="126844" y="1334527"/>
                      <a:pt x="127000" y="1299568"/>
                    </a:cubicBezTo>
                    <a:close/>
                    <a:moveTo>
                      <a:pt x="48516" y="1275237"/>
                    </a:moveTo>
                    <a:cubicBezTo>
                      <a:pt x="35157" y="1283546"/>
                      <a:pt x="31028" y="1301090"/>
                      <a:pt x="39277" y="1314485"/>
                    </a:cubicBezTo>
                    <a:cubicBezTo>
                      <a:pt x="47527" y="1327881"/>
                      <a:pt x="65052" y="1332088"/>
                      <a:pt x="78484" y="1323899"/>
                    </a:cubicBezTo>
                    <a:lnTo>
                      <a:pt x="2135884" y="56852"/>
                    </a:lnTo>
                    <a:cubicBezTo>
                      <a:pt x="2149243" y="48543"/>
                      <a:pt x="2153372" y="30999"/>
                      <a:pt x="2145123" y="17604"/>
                    </a:cubicBezTo>
                    <a:cubicBezTo>
                      <a:pt x="2136873" y="4208"/>
                      <a:pt x="2119348" y="0"/>
                      <a:pt x="2105916" y="8190"/>
                    </a:cubicBez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5080000" y="2312495"/>
                <a:ext cx="2151808" cy="490133"/>
              </a:xfrm>
              <a:custGeom>
                <a:avLst/>
                <a:gdLst/>
                <a:ahLst/>
                <a:cxnLst/>
                <a:rect r="r" b="b" t="t" l="l"/>
                <a:pathLst>
                  <a:path h="490133" w="2151808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68900" y="35157"/>
                    </a:moveTo>
                    <a:cubicBezTo>
                      <a:pt x="53439" y="32253"/>
                      <a:pt x="38538" y="42393"/>
                      <a:pt x="35565" y="57841"/>
                    </a:cubicBezTo>
                    <a:cubicBezTo>
                      <a:pt x="32592" y="73289"/>
                      <a:pt x="42665" y="88235"/>
                      <a:pt x="58100" y="91277"/>
                    </a:cubicBezTo>
                    <a:lnTo>
                      <a:pt x="2115500" y="487229"/>
                    </a:lnTo>
                    <a:cubicBezTo>
                      <a:pt x="2130961" y="490133"/>
                      <a:pt x="2145861" y="479994"/>
                      <a:pt x="2148835" y="464545"/>
                    </a:cubicBezTo>
                    <a:cubicBezTo>
                      <a:pt x="2151808" y="449097"/>
                      <a:pt x="2141735" y="434151"/>
                      <a:pt x="2126300" y="431109"/>
                    </a:cubicBez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7137400" y="-63217"/>
                <a:ext cx="2184400" cy="2898097"/>
              </a:xfrm>
              <a:custGeom>
                <a:avLst/>
                <a:gdLst/>
                <a:ahLst/>
                <a:cxnLst/>
                <a:rect r="r" b="b" t="t" l="l"/>
                <a:pathLst>
                  <a:path h="2898097" w="2184400">
                    <a:moveTo>
                      <a:pt x="127000" y="2834881"/>
                    </a:moveTo>
                    <a:cubicBezTo>
                      <a:pt x="126843" y="2799922"/>
                      <a:pt x="98460" y="2771664"/>
                      <a:pt x="63500" y="2771664"/>
                    </a:cubicBezTo>
                    <a:cubicBezTo>
                      <a:pt x="28540" y="2771664"/>
                      <a:pt x="157" y="2799922"/>
                      <a:pt x="0" y="2834881"/>
                    </a:cubicBezTo>
                    <a:cubicBezTo>
                      <a:pt x="157" y="2869840"/>
                      <a:pt x="28540" y="2898098"/>
                      <a:pt x="63500" y="2898098"/>
                    </a:cubicBezTo>
                    <a:cubicBezTo>
                      <a:pt x="98460" y="2898098"/>
                      <a:pt x="126843" y="2869840"/>
                      <a:pt x="127000" y="2834881"/>
                    </a:cubicBezTo>
                    <a:close/>
                    <a:moveTo>
                      <a:pt x="40556" y="2817849"/>
                    </a:moveTo>
                    <a:cubicBezTo>
                      <a:pt x="31224" y="2830523"/>
                      <a:pt x="33896" y="2848356"/>
                      <a:pt x="46534" y="2857737"/>
                    </a:cubicBezTo>
                    <a:cubicBezTo>
                      <a:pt x="59172" y="2867118"/>
                      <a:pt x="77015" y="2864514"/>
                      <a:pt x="86444" y="2851913"/>
                    </a:cubicBezTo>
                    <a:lnTo>
                      <a:pt x="2143844" y="80249"/>
                    </a:lnTo>
                    <a:cubicBezTo>
                      <a:pt x="2153184" y="67575"/>
                      <a:pt x="2150514" y="49735"/>
                      <a:pt x="2137873" y="40352"/>
                    </a:cubicBezTo>
                    <a:cubicBezTo>
                      <a:pt x="2125232" y="30968"/>
                      <a:pt x="2107383" y="33577"/>
                      <a:pt x="2097956" y="46185"/>
                    </a:cubicBezTo>
                    <a:close/>
                    <a:moveTo>
                      <a:pt x="2184400" y="63217"/>
                    </a:moveTo>
                    <a:lnTo>
                      <a:pt x="2184400" y="63217"/>
                    </a:lnTo>
                    <a:cubicBezTo>
                      <a:pt x="2184243" y="28258"/>
                      <a:pt x="2155860" y="0"/>
                      <a:pt x="2120900" y="0"/>
                    </a:cubicBezTo>
                    <a:cubicBezTo>
                      <a:pt x="2085940" y="0"/>
                      <a:pt x="2057557" y="28258"/>
                      <a:pt x="2057400" y="63217"/>
                    </a:cubicBezTo>
                    <a:lnTo>
                      <a:pt x="2057400" y="63217"/>
                    </a:lnTo>
                    <a:cubicBezTo>
                      <a:pt x="2057557" y="98176"/>
                      <a:pt x="2085940" y="126434"/>
                      <a:pt x="2120900" y="126434"/>
                    </a:cubicBezTo>
                    <a:cubicBezTo>
                      <a:pt x="2155860" y="126434"/>
                      <a:pt x="2184243" y="98176"/>
                      <a:pt x="2184400" y="63217"/>
                    </a:cubicBez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965200" y="1551334"/>
                <a:ext cx="2153322" cy="1045976"/>
              </a:xfrm>
              <a:custGeom>
                <a:avLst/>
                <a:gdLst/>
                <a:ahLst/>
                <a:cxnLst/>
                <a:rect r="r" b="b" t="t" l="l"/>
                <a:pathLst>
                  <a:path h="1045976" w="2153322">
                    <a:moveTo>
                      <a:pt x="127000" y="982759"/>
                    </a:moveTo>
                    <a:cubicBezTo>
                      <a:pt x="126844" y="947800"/>
                      <a:pt x="98460" y="919542"/>
                      <a:pt x="63500" y="919542"/>
                    </a:cubicBezTo>
                    <a:cubicBezTo>
                      <a:pt x="28540" y="919542"/>
                      <a:pt x="156" y="947800"/>
                      <a:pt x="0" y="982759"/>
                    </a:cubicBezTo>
                    <a:cubicBezTo>
                      <a:pt x="156" y="1017718"/>
                      <a:pt x="28540" y="1045975"/>
                      <a:pt x="63500" y="1045975"/>
                    </a:cubicBezTo>
                    <a:cubicBezTo>
                      <a:pt x="98460" y="1045975"/>
                      <a:pt x="126844" y="1017718"/>
                      <a:pt x="127000" y="982759"/>
                    </a:cubicBezTo>
                    <a:close/>
                    <a:moveTo>
                      <a:pt x="51518" y="956817"/>
                    </a:moveTo>
                    <a:cubicBezTo>
                      <a:pt x="37266" y="963478"/>
                      <a:pt x="31078" y="980405"/>
                      <a:pt x="37674" y="994688"/>
                    </a:cubicBezTo>
                    <a:cubicBezTo>
                      <a:pt x="44271" y="1008969"/>
                      <a:pt x="61171" y="1015233"/>
                      <a:pt x="75482" y="1008700"/>
                    </a:cubicBezTo>
                    <a:lnTo>
                      <a:pt x="2132882" y="58416"/>
                    </a:lnTo>
                    <a:cubicBezTo>
                      <a:pt x="2147134" y="51755"/>
                      <a:pt x="2153322" y="34827"/>
                      <a:pt x="2146726" y="20545"/>
                    </a:cubicBezTo>
                    <a:cubicBezTo>
                      <a:pt x="2140129" y="6264"/>
                      <a:pt x="2123229" y="0"/>
                      <a:pt x="2108918" y="6533"/>
                    </a:cubicBez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3022600" y="1520591"/>
                <a:ext cx="2151808" cy="490133"/>
              </a:xfrm>
              <a:custGeom>
                <a:avLst/>
                <a:gdLst/>
                <a:ahLst/>
                <a:cxnLst/>
                <a:rect r="r" b="b" t="t" l="l"/>
                <a:pathLst>
                  <a:path h="490133" w="2151808">
                    <a:moveTo>
                      <a:pt x="127000" y="63217"/>
                    </a:moveTo>
                    <a:cubicBezTo>
                      <a:pt x="126844" y="28258"/>
                      <a:pt x="98459" y="0"/>
                      <a:pt x="63500" y="0"/>
                    </a:cubicBezTo>
                    <a:cubicBezTo>
                      <a:pt x="28541" y="0"/>
                      <a:pt x="156" y="28258"/>
                      <a:pt x="0" y="63217"/>
                    </a:cubicBezTo>
                    <a:cubicBezTo>
                      <a:pt x="156" y="98176"/>
                      <a:pt x="28541" y="126434"/>
                      <a:pt x="63500" y="126434"/>
                    </a:cubicBezTo>
                    <a:cubicBezTo>
                      <a:pt x="98459" y="126434"/>
                      <a:pt x="126844" y="98176"/>
                      <a:pt x="127000" y="63217"/>
                    </a:cubicBezTo>
                    <a:close/>
                    <a:moveTo>
                      <a:pt x="68900" y="35157"/>
                    </a:moveTo>
                    <a:cubicBezTo>
                      <a:pt x="53439" y="32253"/>
                      <a:pt x="38538" y="42393"/>
                      <a:pt x="35565" y="57841"/>
                    </a:cubicBezTo>
                    <a:cubicBezTo>
                      <a:pt x="32592" y="73289"/>
                      <a:pt x="42665" y="88235"/>
                      <a:pt x="58100" y="91277"/>
                    </a:cubicBezTo>
                    <a:lnTo>
                      <a:pt x="2115500" y="487229"/>
                    </a:lnTo>
                    <a:cubicBezTo>
                      <a:pt x="2130961" y="490133"/>
                      <a:pt x="2145862" y="479993"/>
                      <a:pt x="2148835" y="464545"/>
                    </a:cubicBezTo>
                    <a:cubicBezTo>
                      <a:pt x="2151808" y="449097"/>
                      <a:pt x="2141735" y="434151"/>
                      <a:pt x="2126300" y="431109"/>
                    </a:cubicBez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5080000" y="759353"/>
                <a:ext cx="2153402" cy="1283624"/>
              </a:xfrm>
              <a:custGeom>
                <a:avLst/>
                <a:gdLst/>
                <a:ahLst/>
                <a:cxnLst/>
                <a:rect r="r" b="b" t="t" l="l"/>
                <a:pathLst>
                  <a:path h="1283624" w="2153402">
                    <a:moveTo>
                      <a:pt x="127000" y="1220407"/>
                    </a:moveTo>
                    <a:cubicBezTo>
                      <a:pt x="126844" y="1185448"/>
                      <a:pt x="98459" y="1157190"/>
                      <a:pt x="63500" y="1157190"/>
                    </a:cubicBezTo>
                    <a:cubicBezTo>
                      <a:pt x="28541" y="1157190"/>
                      <a:pt x="156" y="1185448"/>
                      <a:pt x="0" y="1220407"/>
                    </a:cubicBezTo>
                    <a:cubicBezTo>
                      <a:pt x="156" y="1255366"/>
                      <a:pt x="28541" y="1283624"/>
                      <a:pt x="63500" y="1283624"/>
                    </a:cubicBezTo>
                    <a:cubicBezTo>
                      <a:pt x="98459" y="1283624"/>
                      <a:pt x="126844" y="1255366"/>
                      <a:pt x="127000" y="1220407"/>
                    </a:cubicBezTo>
                    <a:close/>
                    <a:moveTo>
                      <a:pt x="49212" y="1195660"/>
                    </a:moveTo>
                    <a:cubicBezTo>
                      <a:pt x="35624" y="1203587"/>
                      <a:pt x="30998" y="1221007"/>
                      <a:pt x="38864" y="1234631"/>
                    </a:cubicBezTo>
                    <a:cubicBezTo>
                      <a:pt x="46730" y="1248255"/>
                      <a:pt x="64128" y="1252959"/>
                      <a:pt x="77788" y="1245154"/>
                    </a:cubicBezTo>
                    <a:lnTo>
                      <a:pt x="2135188" y="57298"/>
                    </a:lnTo>
                    <a:cubicBezTo>
                      <a:pt x="2148777" y="49371"/>
                      <a:pt x="2153402" y="31951"/>
                      <a:pt x="2145536" y="18327"/>
                    </a:cubicBezTo>
                    <a:cubicBezTo>
                      <a:pt x="2137670" y="4703"/>
                      <a:pt x="2120271" y="0"/>
                      <a:pt x="2106612" y="7804"/>
                    </a:cubicBezTo>
                    <a:close/>
                  </a:path>
                </a:pathLst>
              </a:custGeom>
              <a:solidFill>
                <a:srgbClr val="F6F6F6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7137400" y="570307"/>
                <a:ext cx="2184400" cy="284814"/>
              </a:xfrm>
              <a:custGeom>
                <a:avLst/>
                <a:gdLst/>
                <a:ahLst/>
                <a:cxnLst/>
                <a:rect r="r" b="b" t="t" l="l"/>
                <a:pathLst>
                  <a:path h="284814" w="2184400">
                    <a:moveTo>
                      <a:pt x="127000" y="221597"/>
                    </a:moveTo>
                    <a:cubicBezTo>
                      <a:pt x="126843" y="186638"/>
                      <a:pt x="98460" y="158380"/>
                      <a:pt x="63500" y="158380"/>
                    </a:cubicBezTo>
                    <a:cubicBezTo>
                      <a:pt x="28540" y="158380"/>
                      <a:pt x="157" y="186638"/>
                      <a:pt x="0" y="221597"/>
                    </a:cubicBezTo>
                    <a:cubicBezTo>
                      <a:pt x="157" y="256556"/>
                      <a:pt x="28540" y="284814"/>
                      <a:pt x="63500" y="284814"/>
                    </a:cubicBezTo>
                    <a:cubicBezTo>
                      <a:pt x="98460" y="284814"/>
                      <a:pt x="126843" y="256556"/>
                      <a:pt x="127000" y="221597"/>
                    </a:cubicBezTo>
                    <a:close/>
                    <a:moveTo>
                      <a:pt x="61307" y="193106"/>
                    </a:moveTo>
                    <a:cubicBezTo>
                      <a:pt x="45627" y="194384"/>
                      <a:pt x="33929" y="208095"/>
                      <a:pt x="35137" y="223780"/>
                    </a:cubicBezTo>
                    <a:cubicBezTo>
                      <a:pt x="36344" y="239466"/>
                      <a:pt x="50002" y="251225"/>
                      <a:pt x="65693" y="250088"/>
                    </a:cubicBezTo>
                    <a:lnTo>
                      <a:pt x="2123093" y="91707"/>
                    </a:lnTo>
                    <a:cubicBezTo>
                      <a:pt x="2138773" y="90429"/>
                      <a:pt x="2150471" y="76718"/>
                      <a:pt x="2149263" y="61033"/>
                    </a:cubicBezTo>
                    <a:cubicBezTo>
                      <a:pt x="2148056" y="45348"/>
                      <a:pt x="2134398" y="33588"/>
                      <a:pt x="2118707" y="34725"/>
                    </a:cubicBezTo>
                    <a:close/>
                    <a:moveTo>
                      <a:pt x="2184400" y="63216"/>
                    </a:moveTo>
                    <a:cubicBezTo>
                      <a:pt x="2184243" y="28257"/>
                      <a:pt x="2155860" y="0"/>
                      <a:pt x="2120900" y="0"/>
                    </a:cubicBezTo>
                    <a:cubicBezTo>
                      <a:pt x="2085940" y="0"/>
                      <a:pt x="2057557" y="28257"/>
                      <a:pt x="2057400" y="63216"/>
                    </a:cubicBezTo>
                    <a:cubicBezTo>
                      <a:pt x="2057557" y="98175"/>
                      <a:pt x="2085940" y="126433"/>
                      <a:pt x="2120900" y="126433"/>
                    </a:cubicBezTo>
                    <a:cubicBezTo>
                      <a:pt x="2155860" y="126433"/>
                      <a:pt x="2184243" y="98175"/>
                      <a:pt x="2184400" y="63216"/>
                    </a:cubicBezTo>
                    <a:close/>
                  </a:path>
                </a:pathLst>
              </a:custGeom>
              <a:solidFill>
                <a:srgbClr val="F6F6F6"/>
              </a:solidFill>
            </p:spPr>
          </p:sp>
        </p:grpSp>
      </p:grpSp>
      <p:sp>
        <p:nvSpPr>
          <p:cNvPr name="AutoShape 48" id="48"/>
          <p:cNvSpPr/>
          <p:nvPr/>
        </p:nvSpPr>
        <p:spPr>
          <a:xfrm rot="0">
            <a:off x="5005557" y="2846568"/>
            <a:ext cx="11277392" cy="17309"/>
          </a:xfrm>
          <a:prstGeom prst="rect">
            <a:avLst/>
          </a:prstGeom>
          <a:solidFill>
            <a:srgbClr val="F6F6F6"/>
          </a:solidFill>
        </p:spPr>
      </p:sp>
      <p:sp>
        <p:nvSpPr>
          <p:cNvPr name="TextBox 49" id="49"/>
          <p:cNvSpPr txBox="true"/>
          <p:nvPr/>
        </p:nvSpPr>
        <p:spPr>
          <a:xfrm rot="0">
            <a:off x="5005557" y="946690"/>
            <a:ext cx="11277392" cy="1212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315"/>
              </a:lnSpc>
            </a:pPr>
            <a:r>
              <a:rPr lang="en-US" sz="8468">
                <a:solidFill>
                  <a:srgbClr val="FFFFFF"/>
                </a:solidFill>
                <a:latin typeface="HK Grotesk Bold Bold"/>
              </a:rPr>
              <a:t>Titulo qualquer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587414" y="1112254"/>
            <a:ext cx="10184417" cy="7680782"/>
            <a:chOff x="0" y="0"/>
            <a:chExt cx="13579222" cy="10241043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6103779" y="1973989"/>
              <a:ext cx="887346" cy="767958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6103779" y="7620553"/>
              <a:ext cx="887346" cy="767958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55418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495887"/>
                  </a:solidFill>
                  <a:latin typeface="HK Grotesk Medium"/>
                </a:rPr>
                <a:t>PROBLEM 01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638895"/>
              <a:ext cx="55418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495887"/>
                  </a:solidFill>
                  <a:latin typeface="HK Grotesk Medium"/>
                </a:rPr>
                <a:t>PROBLEM 02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089033" y="-9525"/>
              <a:ext cx="54901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495887"/>
                  </a:solidFill>
                  <a:latin typeface="HK Grotesk Medium"/>
                </a:rPr>
                <a:t>OUTCOME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089033" y="5638895"/>
              <a:ext cx="54901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495887"/>
                  </a:solidFill>
                  <a:latin typeface="HK Grotesk Medium"/>
                </a:rPr>
                <a:t>OUTCOME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089033" y="966627"/>
              <a:ext cx="5490189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495887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66627"/>
              <a:ext cx="5541889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495887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8089033" y="6587770"/>
              <a:ext cx="5490189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495887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6587770"/>
              <a:ext cx="5274807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495887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587414" y="1112254"/>
            <a:ext cx="10184417" cy="7680782"/>
            <a:chOff x="0" y="0"/>
            <a:chExt cx="13579222" cy="10241043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6103779" y="1973989"/>
              <a:ext cx="887346" cy="767958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6103779" y="7620553"/>
              <a:ext cx="887346" cy="767958"/>
            </a:xfrm>
            <a:prstGeom prst="rect">
              <a:avLst/>
            </a:prstGeom>
          </p:spPr>
        </p:pic>
        <p:sp>
          <p:nvSpPr>
            <p:cNvPr name="TextBox 19" id="19"/>
            <p:cNvSpPr txBox="true"/>
            <p:nvPr/>
          </p:nvSpPr>
          <p:spPr>
            <a:xfrm rot="0">
              <a:off x="0" y="-9525"/>
              <a:ext cx="55418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FFFFFF"/>
                  </a:solidFill>
                  <a:latin typeface="HK Grotesk Medium"/>
                </a:rPr>
                <a:t>PROBLEM 01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5638895"/>
              <a:ext cx="55418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FFFFFF"/>
                  </a:solidFill>
                  <a:latin typeface="HK Grotesk Medium"/>
                </a:rPr>
                <a:t>PROBLEM 02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089033" y="-9525"/>
              <a:ext cx="54901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FFFFFF"/>
                  </a:solidFill>
                  <a:latin typeface="HK Grotesk Medium"/>
                </a:rPr>
                <a:t>OUTCOME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089033" y="5638895"/>
              <a:ext cx="5490189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216"/>
                </a:lnSpc>
              </a:pPr>
              <a:r>
                <a:rPr lang="en-US" spc="140" sz="3513">
                  <a:solidFill>
                    <a:srgbClr val="FFFFFF"/>
                  </a:solidFill>
                  <a:latin typeface="HK Grotesk Medium"/>
                </a:rPr>
                <a:t>OUTCOME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089033" y="966627"/>
              <a:ext cx="5490189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FFFFFF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966627"/>
              <a:ext cx="5541889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FFFFFF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8089033" y="6587770"/>
              <a:ext cx="5490189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FFFFFF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6587770"/>
              <a:ext cx="5274807" cy="3653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72"/>
                </a:lnSpc>
              </a:pPr>
              <a:r>
                <a:rPr lang="en-US" spc="75" sz="3262">
                  <a:solidFill>
                    <a:srgbClr val="FFFFFF"/>
                  </a:solidFill>
                  <a:latin typeface="HK Grotesk Light"/>
                </a:rPr>
                <a:t>Presentations are tools that can be lectures, speeches, reports, assignments and more.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65889" y="4104572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7"/>
              </a:lnSpc>
            </a:pPr>
            <a:r>
              <a:rPr lang="en-US" spc="86" sz="2172">
                <a:solidFill>
                  <a:srgbClr val="495887"/>
                </a:solidFill>
                <a:latin typeface="HK Grotesk Medium"/>
              </a:rPr>
              <a:t>FAMILY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32028" y="4104572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7"/>
              </a:lnSpc>
            </a:pPr>
            <a:r>
              <a:rPr lang="en-US" spc="86" sz="2172">
                <a:solidFill>
                  <a:srgbClr val="495887"/>
                </a:solidFill>
                <a:latin typeface="HK Grotesk Medium"/>
              </a:rPr>
              <a:t>FAMILY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28261" y="6118431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7"/>
              </a:lnSpc>
            </a:pPr>
            <a:r>
              <a:rPr lang="en-US" spc="86" sz="2172">
                <a:solidFill>
                  <a:srgbClr val="495887"/>
                </a:solidFill>
                <a:latin typeface="HK Grotesk Medium"/>
              </a:rPr>
              <a:t>MOTIVATIONS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22452" y="6118431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7"/>
              </a:lnSpc>
            </a:pPr>
            <a:r>
              <a:rPr lang="en-US" spc="86" sz="2172">
                <a:solidFill>
                  <a:srgbClr val="495887"/>
                </a:solidFill>
                <a:latin typeface="HK Grotesk Medium"/>
              </a:rPr>
              <a:t>MOTIVATIONS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83886" y="2584748"/>
            <a:ext cx="4008262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3"/>
              </a:lnSpc>
            </a:pPr>
            <a:r>
              <a:rPr lang="en-US" spc="46" sz="2017">
                <a:solidFill>
                  <a:srgbClr val="5C73B8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22452" y="2584748"/>
            <a:ext cx="4008262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3"/>
              </a:lnSpc>
            </a:pPr>
            <a:r>
              <a:rPr lang="en-US" spc="46" sz="2017">
                <a:solidFill>
                  <a:srgbClr val="5C73B8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61551" y="4424050"/>
            <a:ext cx="4368225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3"/>
              </a:lnSpc>
            </a:pPr>
            <a:r>
              <a:rPr lang="en-US" spc="46" sz="2017">
                <a:solidFill>
                  <a:srgbClr val="5C73B8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32028" y="4424050"/>
            <a:ext cx="4385806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3"/>
              </a:lnSpc>
            </a:pPr>
            <a:r>
              <a:rPr lang="en-US" spc="46" sz="2017">
                <a:solidFill>
                  <a:srgbClr val="5C73B8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89501" y="6437909"/>
            <a:ext cx="4402648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3"/>
              </a:lnSpc>
            </a:pPr>
            <a:r>
              <a:rPr lang="en-US" spc="46" sz="2017">
                <a:solidFill>
                  <a:srgbClr val="5C73B8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22452" y="6437909"/>
            <a:ext cx="4402648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3"/>
              </a:lnSpc>
            </a:pPr>
            <a:r>
              <a:rPr lang="en-US" spc="46" sz="2017">
                <a:solidFill>
                  <a:srgbClr val="5C73B8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28261" y="2265270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7"/>
              </a:lnSpc>
            </a:pPr>
            <a:r>
              <a:rPr lang="en-US" spc="86" sz="2172">
                <a:solidFill>
                  <a:srgbClr val="495887"/>
                </a:solidFill>
                <a:latin typeface="HK Grotesk Medium"/>
              </a:rPr>
              <a:t>INTERESTS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22452" y="2265270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7"/>
              </a:lnSpc>
            </a:pPr>
            <a:r>
              <a:rPr lang="en-US" spc="86" sz="2172">
                <a:solidFill>
                  <a:srgbClr val="495887"/>
                </a:solidFill>
                <a:latin typeface="HK Grotesk Medium"/>
              </a:rPr>
              <a:t>INTERESTS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618234" y="4114097"/>
            <a:ext cx="2404218" cy="1612892"/>
            <a:chOff x="0" y="0"/>
            <a:chExt cx="3205624" cy="2150523"/>
          </a:xfrm>
        </p:grpSpPr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3205624" cy="2150523"/>
              <a:chOff x="0" y="0"/>
              <a:chExt cx="3365500" cy="2257778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16351" y="0"/>
                <a:ext cx="12372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1237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2111851" y="0"/>
                <a:ext cx="12372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1237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3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7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4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</a:path>
                </a:pathLst>
              </a:custGeom>
              <a:solidFill>
                <a:srgbClr val="495887"/>
              </a:solidFill>
            </p:spPr>
          </p:sp>
        </p:grp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65889" y="4104572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7"/>
              </a:lnSpc>
            </a:pPr>
            <a:r>
              <a:rPr lang="en-US" spc="86" sz="2172">
                <a:solidFill>
                  <a:srgbClr val="FFFFFF"/>
                </a:solidFill>
                <a:latin typeface="HK Grotesk Medium"/>
              </a:rPr>
              <a:t>FAMILY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32028" y="4104572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7"/>
              </a:lnSpc>
            </a:pPr>
            <a:r>
              <a:rPr lang="en-US" spc="86" sz="2172">
                <a:solidFill>
                  <a:srgbClr val="FFFFFF"/>
                </a:solidFill>
                <a:latin typeface="HK Grotesk Medium"/>
              </a:rPr>
              <a:t>FAMILY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28261" y="6118431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7"/>
              </a:lnSpc>
            </a:pPr>
            <a:r>
              <a:rPr lang="en-US" spc="86" sz="2172">
                <a:solidFill>
                  <a:srgbClr val="FFFFFF"/>
                </a:solidFill>
                <a:latin typeface="HK Grotesk Medium"/>
              </a:rPr>
              <a:t>MOTIVATIONS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22452" y="6118431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7"/>
              </a:lnSpc>
            </a:pPr>
            <a:r>
              <a:rPr lang="en-US" spc="86" sz="2172">
                <a:solidFill>
                  <a:srgbClr val="FFFFFF"/>
                </a:solidFill>
                <a:latin typeface="HK Grotesk Medium"/>
              </a:rPr>
              <a:t>MOTIVATIONS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83886" y="2584748"/>
            <a:ext cx="4008262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3"/>
              </a:lnSpc>
            </a:pPr>
            <a:r>
              <a:rPr lang="en-US" spc="46" sz="2017">
                <a:solidFill>
                  <a:srgbClr val="FFFFFF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22452" y="2584748"/>
            <a:ext cx="4008262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3"/>
              </a:lnSpc>
            </a:pPr>
            <a:r>
              <a:rPr lang="en-US" spc="46" sz="2017">
                <a:solidFill>
                  <a:srgbClr val="FFFFFF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561551" y="4424050"/>
            <a:ext cx="4368225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3"/>
              </a:lnSpc>
            </a:pPr>
            <a:r>
              <a:rPr lang="en-US" spc="46" sz="2017">
                <a:solidFill>
                  <a:srgbClr val="FFFFFF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32028" y="4424050"/>
            <a:ext cx="4385806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3"/>
              </a:lnSpc>
            </a:pPr>
            <a:r>
              <a:rPr lang="en-US" spc="46" sz="2017">
                <a:solidFill>
                  <a:srgbClr val="FFFFFF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89501" y="6437909"/>
            <a:ext cx="4402648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03"/>
              </a:lnSpc>
            </a:pPr>
            <a:r>
              <a:rPr lang="en-US" spc="46" sz="2017">
                <a:solidFill>
                  <a:srgbClr val="FFFFFF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22452" y="6437909"/>
            <a:ext cx="4402648" cy="102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03"/>
              </a:lnSpc>
            </a:pPr>
            <a:r>
              <a:rPr lang="en-US" spc="46" sz="2017">
                <a:solidFill>
                  <a:srgbClr val="FFFFFF"/>
                </a:solidFill>
                <a:latin typeface="HK Grotesk Light"/>
              </a:rPr>
              <a:t>Presentations are tools that can be lectures, speeches, reports, assignments and more.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28261" y="2265270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7"/>
              </a:lnSpc>
            </a:pPr>
            <a:r>
              <a:rPr lang="en-US" spc="86" sz="2172">
                <a:solidFill>
                  <a:srgbClr val="FFFFFF"/>
                </a:solidFill>
                <a:latin typeface="HK Grotesk Medium"/>
              </a:rPr>
              <a:t>INTERESTS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022452" y="2265270"/>
            <a:ext cx="2263887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07"/>
              </a:lnSpc>
            </a:pPr>
            <a:r>
              <a:rPr lang="en-US" spc="86" sz="2172">
                <a:solidFill>
                  <a:srgbClr val="FFFFFF"/>
                </a:solidFill>
                <a:latin typeface="HK Grotesk Medium"/>
              </a:rPr>
              <a:t>INTERESTS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618234" y="4114097"/>
            <a:ext cx="2404218" cy="1612892"/>
            <a:chOff x="0" y="0"/>
            <a:chExt cx="3205624" cy="2150523"/>
          </a:xfrm>
        </p:grpSpPr>
        <p:grpSp>
          <p:nvGrpSpPr>
            <p:cNvPr name="Group 29" id="29"/>
            <p:cNvGrpSpPr>
              <a:grpSpLocks noChangeAspect="true"/>
            </p:cNvGrpSpPr>
            <p:nvPr/>
          </p:nvGrpSpPr>
          <p:grpSpPr>
            <a:xfrm rot="0">
              <a:off x="0" y="0"/>
              <a:ext cx="3205624" cy="2150523"/>
              <a:chOff x="0" y="0"/>
              <a:chExt cx="3365500" cy="2257778"/>
            </a:xfrm>
          </p:grpSpPr>
          <p:sp>
            <p:nvSpPr>
              <p:cNvPr name="Freeform 30" id="30"/>
              <p:cNvSpPr/>
              <p:nvPr/>
            </p:nvSpPr>
            <p:spPr>
              <a:xfrm>
                <a:off x="16351" y="0"/>
                <a:ext cx="12372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1237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5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>
                <a:off x="2111851" y="0"/>
                <a:ext cx="1237228" cy="2257821"/>
              </a:xfrm>
              <a:custGeom>
                <a:avLst/>
                <a:gdLst/>
                <a:ahLst/>
                <a:cxnLst/>
                <a:rect r="r" b="b" t="t" l="l"/>
                <a:pathLst>
                  <a:path h="2257821" w="1237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399433" y="969998"/>
                    </a:moveTo>
                    <a:cubicBezTo>
                      <a:pt x="400632" y="961884"/>
                      <a:pt x="389202" y="958709"/>
                      <a:pt x="386027" y="966258"/>
                    </a:cubicBez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3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7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51341" y="966258"/>
                    </a:lnTo>
                    <a:cubicBezTo>
                      <a:pt x="848096" y="958709"/>
                      <a:pt x="836736" y="961884"/>
                      <a:pt x="837865" y="969998"/>
                    </a:cubicBezTo>
                    <a:lnTo>
                      <a:pt x="900871" y="1411111"/>
                    </a:lnTo>
                    <a:lnTo>
                      <a:pt x="968252" y="2219607"/>
                    </a:lnTo>
                    <a:cubicBezTo>
                      <a:pt x="969060" y="2229429"/>
                      <a:pt x="965723" y="2239141"/>
                      <a:pt x="959048" y="2246392"/>
                    </a:cubicBezTo>
                    <a:cubicBezTo>
                      <a:pt x="952374" y="2253643"/>
                      <a:pt x="942970" y="2257771"/>
                      <a:pt x="933115" y="2257778"/>
                    </a:cubicBezTo>
                    <a:lnTo>
                      <a:pt x="879281" y="2257778"/>
                    </a:lnTo>
                    <a:cubicBezTo>
                      <a:pt x="810300" y="2257786"/>
                      <a:pt x="751423" y="2207921"/>
                      <a:pt x="740075" y="2139879"/>
                    </a:cubicBezTo>
                    <a:lnTo>
                      <a:pt x="625705" y="1452880"/>
                    </a:lnTo>
                    <a:cubicBezTo>
                      <a:pt x="624364" y="1444978"/>
                      <a:pt x="613075" y="1444978"/>
                      <a:pt x="611734" y="1452880"/>
                    </a:cubicBezTo>
                    <a:lnTo>
                      <a:pt x="497293" y="2139879"/>
                    </a:lnTo>
                    <a:cubicBezTo>
                      <a:pt x="485942" y="2207948"/>
                      <a:pt x="427025" y="2257821"/>
                      <a:pt x="358017" y="2257778"/>
                    </a:cubicBezTo>
                    <a:lnTo>
                      <a:pt x="304183" y="2257778"/>
                    </a:lnTo>
                    <a:cubicBezTo>
                      <a:pt x="294328" y="2257771"/>
                      <a:pt x="284924" y="2253643"/>
                      <a:pt x="278250" y="2246392"/>
                    </a:cubicBezTo>
                    <a:cubicBezTo>
                      <a:pt x="271575" y="2239141"/>
                      <a:pt x="268238" y="2229429"/>
                      <a:pt x="269046" y="2219607"/>
                    </a:cubicBezTo>
                    <a:lnTo>
                      <a:pt x="336427" y="1411111"/>
                    </a:lnTo>
                    <a:lnTo>
                      <a:pt x="399433" y="969998"/>
                    </a:lnTo>
                  </a:path>
                </a:pathLst>
              </a:custGeom>
              <a:solidFill>
                <a:srgbClr val="C1CBED"/>
              </a:solidFill>
            </p:spPr>
          </p: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2347" y="7681156"/>
            <a:ext cx="18961933" cy="426322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445191" y="2076294"/>
            <a:ext cx="15492867" cy="5604862"/>
            <a:chOff x="0" y="0"/>
            <a:chExt cx="20657156" cy="747314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426" r="0" b="426"/>
            <a:stretch>
              <a:fillRect/>
            </a:stretch>
          </p:blipFill>
          <p:spPr>
            <a:xfrm flipH="false" flipV="false" rot="0">
              <a:off x="0" y="1970690"/>
              <a:ext cx="6707528" cy="4693994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8375" t="34668" r="9641" b="29331"/>
            <a:stretch>
              <a:fillRect/>
            </a:stretch>
          </p:blipFill>
          <p:spPr>
            <a:xfrm flipH="false" flipV="false" rot="0">
              <a:off x="10348705" y="2021490"/>
              <a:ext cx="10308452" cy="4526589"/>
            </a:xfrm>
            <a:prstGeom prst="rect">
              <a:avLst/>
            </a:prstGeom>
          </p:spPr>
        </p:pic>
        <p:sp>
          <p:nvSpPr>
            <p:cNvPr name="AutoShape 6" id="6"/>
            <p:cNvSpPr/>
            <p:nvPr/>
          </p:nvSpPr>
          <p:spPr>
            <a:xfrm rot="5400000">
              <a:off x="4953769" y="3604982"/>
              <a:ext cx="7473149" cy="263185"/>
            </a:xfrm>
            <a:prstGeom prst="rect">
              <a:avLst/>
            </a:prstGeom>
            <a:solidFill>
              <a:srgbClr val="5C73B8"/>
            </a:solid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2347" y="7681156"/>
            <a:ext cx="18961933" cy="426322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88041" y="2076294"/>
            <a:ext cx="15511917" cy="5604862"/>
            <a:chOff x="0" y="0"/>
            <a:chExt cx="20682556" cy="747314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0" t="0" r="0" b="0"/>
            <a:stretch>
              <a:fillRect/>
            </a:stretch>
          </p:blipFill>
          <p:spPr>
            <a:xfrm flipH="false" flipV="false" rot="0">
              <a:off x="0" y="1754951"/>
              <a:ext cx="6703556" cy="5203153"/>
            </a:xfrm>
            <a:prstGeom prst="rect">
              <a:avLst/>
            </a:prstGeom>
          </p:spPr>
        </p:pic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5"/>
            <a:srcRect l="7639" t="32761" r="9950" b="26701"/>
            <a:stretch>
              <a:fillRect/>
            </a:stretch>
          </p:blipFill>
          <p:spPr>
            <a:xfrm flipH="false" flipV="false" rot="0">
              <a:off x="10390241" y="1825174"/>
              <a:ext cx="10292316" cy="5062707"/>
            </a:xfrm>
            <a:prstGeom prst="rect">
              <a:avLst/>
            </a:prstGeom>
          </p:spPr>
        </p:pic>
        <p:sp>
          <p:nvSpPr>
            <p:cNvPr name="AutoShape 6" id="6"/>
            <p:cNvSpPr/>
            <p:nvPr/>
          </p:nvSpPr>
          <p:spPr>
            <a:xfrm rot="5400000">
              <a:off x="5029969" y="3604982"/>
              <a:ext cx="7473149" cy="263185"/>
            </a:xfrm>
            <a:prstGeom prst="rect">
              <a:avLst/>
            </a:prstGeom>
            <a:solidFill>
              <a:srgbClr val="F6F6F6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05378" y="1028700"/>
            <a:ext cx="11234960" cy="662305"/>
            <a:chOff x="0" y="0"/>
            <a:chExt cx="14979947" cy="883073"/>
          </a:xfrm>
        </p:grpSpPr>
        <p:sp>
          <p:nvSpPr>
            <p:cNvPr name="AutoShape 8" id="8"/>
            <p:cNvSpPr/>
            <p:nvPr/>
          </p:nvSpPr>
          <p:spPr>
            <a:xfrm rot="0">
              <a:off x="0" y="857673"/>
              <a:ext cx="14979947" cy="25400"/>
            </a:xfrm>
            <a:prstGeom prst="rect">
              <a:avLst/>
            </a:prstGeom>
            <a:solidFill>
              <a:srgbClr val="FDFBFB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11661"/>
              <a:ext cx="7489974" cy="4485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30"/>
                </a:lnSpc>
              </a:pPr>
              <a:r>
                <a:rPr lang="en-US" spc="69" sz="2300">
                  <a:solidFill>
                    <a:srgbClr val="FDFBFB"/>
                  </a:solidFill>
                  <a:latin typeface="HK Grotesk Bold Bold"/>
                </a:rPr>
                <a:t>EFICIÊNCIA OPERAÇÕES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4382705" y="9525"/>
              <a:ext cx="597243" cy="435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420"/>
                </a:lnSpc>
              </a:pPr>
              <a:r>
                <a:rPr lang="en-US" sz="2200">
                  <a:solidFill>
                    <a:srgbClr val="FDFBFB"/>
                  </a:solidFill>
                  <a:latin typeface="HK Grotesk Bold Bold"/>
                </a:rPr>
                <a:t>01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05378" y="6466003"/>
            <a:ext cx="11234960" cy="217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6200"/>
              </a:lnSpc>
            </a:pPr>
            <a:r>
              <a:rPr lang="en-US" sz="16200">
                <a:solidFill>
                  <a:srgbClr val="FDFBFB"/>
                </a:solidFill>
                <a:latin typeface="HK Grotesk Bold Bold"/>
              </a:rPr>
              <a:t>Status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893640" y="8953383"/>
            <a:ext cx="629504" cy="28470"/>
          </a:xfrm>
          <a:prstGeom prst="rect">
            <a:avLst/>
          </a:prstGeom>
          <a:solidFill>
            <a:srgbClr val="5F90F8"/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893640" y="8000163"/>
            <a:ext cx="2350108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54"/>
              </a:lnSpc>
            </a:pPr>
            <a:r>
              <a:rPr lang="en-US" sz="1825">
                <a:solidFill>
                  <a:srgbClr val="495887"/>
                </a:solidFill>
                <a:latin typeface="HK Grotesk Medium"/>
              </a:rPr>
              <a:t>sakfjhsdfh dskjfhsdkjf sdkjfsdjfh skdjfhhskd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 rot="0">
            <a:off x="5036524" y="915272"/>
            <a:ext cx="10929991" cy="7817203"/>
            <a:chOff x="0" y="0"/>
            <a:chExt cx="14573321" cy="10422937"/>
          </a:xfrm>
        </p:grpSpPr>
        <p:sp>
          <p:nvSpPr>
            <p:cNvPr name="AutoShape 15" id="15"/>
            <p:cNvSpPr/>
            <p:nvPr/>
          </p:nvSpPr>
          <p:spPr>
            <a:xfrm rot="0">
              <a:off x="0" y="2156864"/>
              <a:ext cx="14573321" cy="24437"/>
            </a:xfrm>
            <a:prstGeom prst="rect">
              <a:avLst/>
            </a:prstGeom>
            <a:solidFill>
              <a:srgbClr val="5C73B8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152400"/>
              <a:ext cx="14573321" cy="1479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49"/>
                </a:lnSpc>
              </a:pPr>
              <a:r>
                <a:rPr lang="en-US" sz="8049">
                  <a:solidFill>
                    <a:srgbClr val="5C73B8"/>
                  </a:solidFill>
                  <a:latin typeface="HK Grotesk Bold Bold"/>
                </a:rPr>
                <a:t>Agenda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3234725"/>
              <a:ext cx="12200426" cy="7188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Introdução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História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Visão geral da marca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Palavras-chave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Logo e descrição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Anatomia da logo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Uso correto da logo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Paleta de cores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Direção de imagem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Light"/>
                </a:rPr>
                <a:t>Usos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149041" y="3234725"/>
              <a:ext cx="1424280" cy="7188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01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02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03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04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05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06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07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08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09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5C73B8"/>
                  </a:solidFill>
                  <a:latin typeface="HK Grotesk Medium"/>
                </a:rPr>
                <a:t>10</a:t>
              </a:r>
            </a:p>
          </p:txBody>
        </p:sp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036524" y="915272"/>
            <a:ext cx="10929991" cy="7817203"/>
            <a:chOff x="0" y="0"/>
            <a:chExt cx="14573321" cy="10422937"/>
          </a:xfrm>
        </p:grpSpPr>
        <p:sp>
          <p:nvSpPr>
            <p:cNvPr name="AutoShape 17" id="17"/>
            <p:cNvSpPr/>
            <p:nvPr/>
          </p:nvSpPr>
          <p:spPr>
            <a:xfrm rot="0">
              <a:off x="0" y="2156864"/>
              <a:ext cx="14573321" cy="24437"/>
            </a:xfrm>
            <a:prstGeom prst="rect">
              <a:avLst/>
            </a:prstGeom>
            <a:solidFill>
              <a:srgbClr val="5F90F8"/>
            </a:solid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152400"/>
              <a:ext cx="14573321" cy="1479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049"/>
                </a:lnSpc>
              </a:pPr>
              <a:r>
                <a:rPr lang="en-US" sz="8049">
                  <a:solidFill>
                    <a:srgbClr val="FDFBFB"/>
                  </a:solidFill>
                  <a:latin typeface="HK Grotesk Bold Bold"/>
                </a:rPr>
                <a:t>Agenda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234725"/>
              <a:ext cx="12200426" cy="7188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Introdução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História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Visão geral da marca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Palavras-chave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Logo e descrição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Anatomia da logo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Uso correto da logo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Paleta de cores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Direção de imagem </a:t>
              </a:r>
            </a:p>
            <a:p>
              <a:pPr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Light"/>
                </a:rPr>
                <a:t>Usos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3149041" y="3234725"/>
              <a:ext cx="1424280" cy="7188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01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02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03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04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05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06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07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08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09</a:t>
              </a:r>
            </a:p>
            <a:p>
              <a:pPr algn="r">
                <a:lnSpc>
                  <a:spcPts val="4312"/>
                </a:lnSpc>
              </a:pPr>
              <a:r>
                <a:rPr lang="en-US" sz="2874">
                  <a:solidFill>
                    <a:srgbClr val="FDFBFB"/>
                  </a:solidFill>
                  <a:latin typeface="HK Grotesk Medium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94351" y="991353"/>
            <a:ext cx="10538383" cy="7886786"/>
            <a:chOff x="0" y="0"/>
            <a:chExt cx="14051177" cy="1051571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448664"/>
              <a:ext cx="14051177" cy="743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4"/>
                </a:lnSpc>
              </a:pPr>
              <a:r>
                <a:rPr lang="en-US" sz="3729">
                  <a:solidFill>
                    <a:srgbClr val="495887"/>
                  </a:solidFill>
                  <a:latin typeface="HK Grotesk Light"/>
                </a:rPr>
                <a:t>Apresentações são ferramentas de comunicação que podem ser usadas como demonstrações, palestras, discursos, relatórios e mais. É apresentado principalmente diante de um público.</a:t>
              </a:r>
            </a:p>
            <a:p>
              <a:pPr>
                <a:lnSpc>
                  <a:spcPts val="5594"/>
                </a:lnSpc>
              </a:pPr>
            </a:p>
            <a:p>
              <a:pPr>
                <a:lnSpc>
                  <a:spcPts val="5594"/>
                </a:lnSpc>
              </a:pPr>
              <a:r>
                <a:rPr lang="en-US" sz="3729">
                  <a:solidFill>
                    <a:srgbClr val="495887"/>
                  </a:solidFill>
                  <a:latin typeface="HK Grotesk Light"/>
                </a:rPr>
                <a:t>Para criar uma apresentação deslumbrante, é melhor simplificar seus pensamentos. Certifique-se de pesquisar o suficiente para apoiar seus pontos.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4051177" cy="1089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93"/>
                </a:lnSpc>
              </a:pPr>
              <a:r>
                <a:rPr lang="en-US" sz="5327">
                  <a:solidFill>
                    <a:srgbClr val="5C73B8"/>
                  </a:solidFill>
                  <a:latin typeface="HK Grotesk Medium"/>
                </a:rPr>
                <a:t>Como começamos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394351" y="991353"/>
            <a:ext cx="10538383" cy="7886786"/>
            <a:chOff x="0" y="0"/>
            <a:chExt cx="14051177" cy="10515715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448664"/>
              <a:ext cx="14051177" cy="74337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594"/>
                </a:lnSpc>
              </a:pPr>
              <a:r>
                <a:rPr lang="en-US" sz="3729">
                  <a:solidFill>
                    <a:srgbClr val="F6F6F6"/>
                  </a:solidFill>
                  <a:latin typeface="HK Grotesk Light"/>
                </a:rPr>
                <a:t>Apresentações são ferramentas de comunicação que podem ser usadas como demonstrações, palestras, discursos, relatórios e mais. É apresentado principalmente diante de um público.</a:t>
              </a:r>
            </a:p>
            <a:p>
              <a:pPr>
                <a:lnSpc>
                  <a:spcPts val="5594"/>
                </a:lnSpc>
              </a:pPr>
            </a:p>
            <a:p>
              <a:pPr>
                <a:lnSpc>
                  <a:spcPts val="5594"/>
                </a:lnSpc>
              </a:pPr>
              <a:r>
                <a:rPr lang="en-US" sz="3729">
                  <a:solidFill>
                    <a:srgbClr val="F6F6F6"/>
                  </a:solidFill>
                  <a:latin typeface="HK Grotesk Light"/>
                </a:rPr>
                <a:t>Para criar uma apresentação deslumbrante, é melhor simplificar seus pensamentos. Certifique-se de pesquisar o suficiente para apoiar seus pontos.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9525"/>
              <a:ext cx="14051177" cy="1089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393"/>
                </a:lnSpc>
              </a:pPr>
              <a:r>
                <a:rPr lang="en-US" sz="5327">
                  <a:solidFill>
                    <a:srgbClr val="FDFBFB"/>
                  </a:solidFill>
                  <a:latin typeface="HK Grotesk Medium"/>
                </a:rPr>
                <a:t>Como começamos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658348" y="881136"/>
            <a:ext cx="10206471" cy="7974729"/>
            <a:chOff x="0" y="0"/>
            <a:chExt cx="13608628" cy="10632971"/>
          </a:xfrm>
        </p:grpSpPr>
        <p:sp>
          <p:nvSpPr>
            <p:cNvPr name="AutoShape 17" id="17"/>
            <p:cNvSpPr/>
            <p:nvPr/>
          </p:nvSpPr>
          <p:spPr>
            <a:xfrm rot="0">
              <a:off x="0" y="2383141"/>
              <a:ext cx="13608628" cy="20887"/>
            </a:xfrm>
            <a:prstGeom prst="rect">
              <a:avLst/>
            </a:prstGeom>
            <a:solidFill>
              <a:srgbClr val="5BC8E0"/>
            </a:solid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3436896"/>
              <a:ext cx="4729975" cy="7006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3"/>
                </a:lnSpc>
              </a:pPr>
              <a:r>
                <a:rPr lang="en-US" sz="1751">
                  <a:solidFill>
                    <a:srgbClr val="495887"/>
                  </a:solidFill>
                  <a:latin typeface="HK Grotesk Light"/>
                </a:rPr>
                <a:t>Apresentações são ferramentas que podem ser usadas como palestras, discursos, relatórios e mais. É apresentado principalmente diante de um público. </a:t>
              </a:r>
            </a:p>
            <a:p>
              <a:pPr>
                <a:lnSpc>
                  <a:spcPts val="2803"/>
                </a:lnSpc>
              </a:pPr>
            </a:p>
            <a:p>
              <a:pPr>
                <a:lnSpc>
                  <a:spcPts val="2803"/>
                </a:lnSpc>
              </a:pPr>
              <a:r>
                <a:rPr lang="en-US" sz="1751">
                  <a:solidFill>
                    <a:srgbClr val="495887"/>
                  </a:solidFill>
                  <a:latin typeface="HK Grotesk Light"/>
                </a:rPr>
                <a:t>Certifique-se de fazer pesquisas suficientes para apoiar seus pontos. Também é uma boa idéia utilizar recursos visuais como gráficos, tabelas ou imagens junto com seus dados. </a:t>
              </a:r>
            </a:p>
            <a:p>
              <a:pPr>
                <a:lnSpc>
                  <a:spcPts val="2803"/>
                </a:lnSpc>
              </a:pPr>
            </a:p>
            <a:p>
              <a:pPr>
                <a:lnSpc>
                  <a:spcPts val="2803"/>
                </a:lnSpc>
              </a:pPr>
              <a:r>
                <a:rPr lang="en-US" sz="1751">
                  <a:solidFill>
                    <a:srgbClr val="495887"/>
                  </a:solidFill>
                  <a:latin typeface="HK Grotesk Light"/>
                </a:rPr>
                <a:t>Apenas lembre-se de manter sua apresentação fácil de ler.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191040" y="3513096"/>
              <a:ext cx="6417587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408">
                  <a:solidFill>
                    <a:srgbClr val="4C9CAF"/>
                  </a:solidFill>
                  <a:latin typeface="HK Grotesk Medium"/>
                </a:rPr>
                <a:t>Profissional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191040" y="4199957"/>
              <a:ext cx="6417587" cy="80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4"/>
                </a:lnSpc>
              </a:pPr>
              <a:r>
                <a:rPr lang="en-US" sz="1669">
                  <a:solidFill>
                    <a:srgbClr val="495887"/>
                  </a:solidFill>
                  <a:latin typeface="HK Grotesk Light"/>
                </a:rPr>
                <a:t>Apresentações são ferramentas que podem ser usadas como palestras, discursos, relatórios e mais.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7191040" y="6329103"/>
              <a:ext cx="6417587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408">
                  <a:solidFill>
                    <a:srgbClr val="4C9CAF"/>
                  </a:solidFill>
                  <a:latin typeface="HK Grotesk Medium"/>
                </a:rPr>
                <a:t>Fácil de Conversar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7191040" y="7015964"/>
              <a:ext cx="6417587" cy="80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4"/>
                </a:lnSpc>
              </a:pPr>
              <a:r>
                <a:rPr lang="en-US" sz="1669">
                  <a:solidFill>
                    <a:srgbClr val="495887"/>
                  </a:solidFill>
                  <a:latin typeface="HK Grotesk Light"/>
                </a:rPr>
                <a:t>Apresentações são ferramentas que podem ser usadas como palestras, discursos, relatórios e mais.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191040" y="9145110"/>
              <a:ext cx="6417587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408">
                  <a:solidFill>
                    <a:srgbClr val="4C9CAF"/>
                  </a:solidFill>
                  <a:latin typeface="HK Grotesk Medium"/>
                </a:rPr>
                <a:t>Confiável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191040" y="9831971"/>
              <a:ext cx="6417587" cy="80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4"/>
                </a:lnSpc>
              </a:pPr>
              <a:r>
                <a:rPr lang="en-US" sz="1669">
                  <a:solidFill>
                    <a:srgbClr val="495887"/>
                  </a:solidFill>
                  <a:latin typeface="HK Grotesk Light"/>
                </a:rPr>
                <a:t>Apresentações são ferramentas que podem ser usadas como palestras, discursos, relatórios e mais.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6675"/>
              <a:ext cx="13608628" cy="1485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31"/>
                </a:lnSpc>
              </a:pPr>
              <a:r>
                <a:rPr lang="en-US" sz="7664">
                  <a:solidFill>
                    <a:srgbClr val="5C73B8"/>
                  </a:solidFill>
                  <a:latin typeface="HK Grotesk Bold Bold"/>
                </a:rPr>
                <a:t>Titulo qualquer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73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FDFBFB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5C73B8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49588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61051"/>
            <a:ext cx="1354993" cy="1051716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0" t="29717" r="0" b="24693"/>
          <a:stretch>
            <a:fillRect/>
          </a:stretch>
        </p:blipFill>
        <p:spPr>
          <a:xfrm flipH="false" flipV="false" rot="0">
            <a:off x="210212" y="395191"/>
            <a:ext cx="3187612" cy="1453176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495887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658348" y="881136"/>
            <a:ext cx="10206471" cy="7974729"/>
            <a:chOff x="0" y="0"/>
            <a:chExt cx="13608628" cy="10632971"/>
          </a:xfrm>
        </p:grpSpPr>
        <p:sp>
          <p:nvSpPr>
            <p:cNvPr name="AutoShape 17" id="17"/>
            <p:cNvSpPr/>
            <p:nvPr/>
          </p:nvSpPr>
          <p:spPr>
            <a:xfrm rot="0">
              <a:off x="0" y="2383141"/>
              <a:ext cx="13608628" cy="20887"/>
            </a:xfrm>
            <a:prstGeom prst="rect">
              <a:avLst/>
            </a:prstGeom>
            <a:solidFill>
              <a:srgbClr val="5BC8E0"/>
            </a:solid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3436896"/>
              <a:ext cx="4729975" cy="7006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03"/>
                </a:lnSpc>
              </a:pPr>
              <a:r>
                <a:rPr lang="en-US" sz="1751">
                  <a:solidFill>
                    <a:srgbClr val="FDFBFB"/>
                  </a:solidFill>
                  <a:latin typeface="HK Grotesk Light"/>
                </a:rPr>
                <a:t>Apresentações são ferramentas que podem ser usadas como palestras, discursos, relatórios e mais. É apresentado principalmente diante de um público. </a:t>
              </a:r>
            </a:p>
            <a:p>
              <a:pPr>
                <a:lnSpc>
                  <a:spcPts val="2803"/>
                </a:lnSpc>
              </a:pPr>
            </a:p>
            <a:p>
              <a:pPr>
                <a:lnSpc>
                  <a:spcPts val="2803"/>
                </a:lnSpc>
              </a:pPr>
              <a:r>
                <a:rPr lang="en-US" sz="1751">
                  <a:solidFill>
                    <a:srgbClr val="FDFBFB"/>
                  </a:solidFill>
                  <a:latin typeface="HK Grotesk Light"/>
                </a:rPr>
                <a:t>Certifique-se de fazer pesquisas suficientes para apoiar seus pontos. Também é uma boa idéia utilizar recursos visuais como gráficos, tabelas ou imagens junto com seus dados. </a:t>
              </a:r>
            </a:p>
            <a:p>
              <a:pPr>
                <a:lnSpc>
                  <a:spcPts val="2803"/>
                </a:lnSpc>
              </a:pPr>
            </a:p>
            <a:p>
              <a:pPr>
                <a:lnSpc>
                  <a:spcPts val="2803"/>
                </a:lnSpc>
              </a:pPr>
              <a:r>
                <a:rPr lang="en-US" sz="1751">
                  <a:solidFill>
                    <a:srgbClr val="FDFBFB"/>
                  </a:solidFill>
                  <a:latin typeface="HK Grotesk Light"/>
                </a:rPr>
                <a:t>Apenas lembre-se de manter sua apresentação fácil de ler.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191040" y="3513096"/>
              <a:ext cx="6417587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408">
                  <a:solidFill>
                    <a:srgbClr val="FDFDFE"/>
                  </a:solidFill>
                  <a:latin typeface="HK Grotesk Medium"/>
                </a:rPr>
                <a:t>Profissional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191040" y="4199957"/>
              <a:ext cx="6417587" cy="80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4"/>
                </a:lnSpc>
              </a:pPr>
              <a:r>
                <a:rPr lang="en-US" sz="1669">
                  <a:solidFill>
                    <a:srgbClr val="F6F6F6"/>
                  </a:solidFill>
                  <a:latin typeface="HK Grotesk Light"/>
                </a:rPr>
                <a:t>Apresentações são ferramentas que podem ser usadas como palestras, discursos, relatórios e mais.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7191040" y="6329103"/>
              <a:ext cx="6417587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408">
                  <a:solidFill>
                    <a:srgbClr val="FDFDFE"/>
                  </a:solidFill>
                  <a:latin typeface="HK Grotesk Medium"/>
                </a:rPr>
                <a:t>Fácil de Conversar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7191040" y="7015964"/>
              <a:ext cx="6417587" cy="80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4"/>
                </a:lnSpc>
              </a:pPr>
              <a:r>
                <a:rPr lang="en-US" sz="1669">
                  <a:solidFill>
                    <a:srgbClr val="F6F6F6"/>
                  </a:solidFill>
                  <a:latin typeface="HK Grotesk Light"/>
                </a:rPr>
                <a:t>Apresentações são ferramentas que podem ser usadas como palestras, discursos, relatórios e mais.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191040" y="9145110"/>
              <a:ext cx="6417587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890"/>
                </a:lnSpc>
              </a:pPr>
              <a:r>
                <a:rPr lang="en-US" sz="2408">
                  <a:solidFill>
                    <a:srgbClr val="FDFDFE"/>
                  </a:solidFill>
                  <a:latin typeface="HK Grotesk Medium"/>
                </a:rPr>
                <a:t>Confiável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191040" y="9831971"/>
              <a:ext cx="6417587" cy="80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504"/>
                </a:lnSpc>
              </a:pPr>
              <a:r>
                <a:rPr lang="en-US" sz="1669">
                  <a:solidFill>
                    <a:srgbClr val="F6F6F6"/>
                  </a:solidFill>
                  <a:latin typeface="HK Grotesk Light"/>
                </a:rPr>
                <a:t>Apresentações são ferramentas que podem ser usadas como palestras, discursos, relatórios e mais.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66675"/>
              <a:ext cx="13608628" cy="14855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431"/>
                </a:lnSpc>
              </a:pPr>
              <a:r>
                <a:rPr lang="en-US" sz="7664">
                  <a:solidFill>
                    <a:srgbClr val="FDFBFB"/>
                  </a:solidFill>
                  <a:latin typeface="HK Grotesk Bold Bold"/>
                </a:rPr>
                <a:t>Titulo qualquer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3570655" y="7681156"/>
            <a:ext cx="18961933" cy="426322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3608036" cy="10287000"/>
          </a:xfrm>
          <a:prstGeom prst="rect">
            <a:avLst/>
          </a:prstGeom>
          <a:solidFill>
            <a:srgbClr val="5C73B8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19999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316" t="0" r="22984" b="0"/>
          <a:stretch>
            <a:fillRect/>
          </a:stretch>
        </p:blipFill>
        <p:spPr>
          <a:xfrm flipH="false" flipV="false" rot="0">
            <a:off x="59089" y="3578921"/>
            <a:ext cx="3511566" cy="655124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867053"/>
            <a:ext cx="629504" cy="552894"/>
            <a:chOff x="0" y="0"/>
            <a:chExt cx="839338" cy="7371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597243" cy="434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419"/>
                </a:lnSpc>
              </a:pPr>
              <a:r>
                <a:rPr lang="en-US" sz="2199">
                  <a:solidFill>
                    <a:srgbClr val="FDFBFB"/>
                  </a:solidFill>
                  <a:latin typeface="HK Grotesk Bold Bold"/>
                </a:rPr>
                <a:t>02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699232"/>
              <a:ext cx="839338" cy="37960"/>
            </a:xfrm>
            <a:prstGeom prst="rect">
              <a:avLst/>
            </a:prstGeom>
            <a:solidFill>
              <a:srgbClr val="5F90F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232604" y="4768068"/>
            <a:ext cx="750865" cy="750865"/>
            <a:chOff x="0" y="0"/>
            <a:chExt cx="1001153" cy="100115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001153" cy="1001153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>
                <a:off x="14167" y="0"/>
                <a:ext cx="6321665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21665">
                    <a:moveTo>
                      <a:pt x="3160833" y="0"/>
                    </a:moveTo>
                    <a:lnTo>
                      <a:pt x="3160833" y="0"/>
                    </a:lnTo>
                    <a:cubicBezTo>
                      <a:pt x="4908795" y="7817"/>
                      <a:pt x="6321666" y="1427021"/>
                      <a:pt x="6321666" y="3175000"/>
                    </a:cubicBezTo>
                    <a:cubicBezTo>
                      <a:pt x="6321666" y="4922979"/>
                      <a:pt x="4908795" y="6342183"/>
                      <a:pt x="3160833" y="6350000"/>
                    </a:cubicBezTo>
                    <a:cubicBezTo>
                      <a:pt x="1412871" y="6342183"/>
                      <a:pt x="0" y="4922979"/>
                      <a:pt x="0" y="3175000"/>
                    </a:cubicBezTo>
                    <a:cubicBezTo>
                      <a:pt x="0" y="1427021"/>
                      <a:pt x="1412871" y="7817"/>
                      <a:pt x="3160833" y="0"/>
                    </a:cubicBezTo>
                    <a:close/>
                  </a:path>
                </a:pathLst>
              </a:custGeom>
              <a:solidFill>
                <a:srgbClr val="5F90F8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254197" y="332101"/>
              <a:ext cx="492759" cy="336952"/>
              <a:chOff x="0" y="0"/>
              <a:chExt cx="627750" cy="429260"/>
            </a:xfrm>
          </p:grpSpPr>
          <p:sp>
            <p:nvSpPr>
              <p:cNvPr name="Freeform 12" id="12"/>
              <p:cNvSpPr/>
              <p:nvPr/>
            </p:nvSpPr>
            <p:spPr>
              <a:xfrm>
                <a:off x="0" y="-5080"/>
                <a:ext cx="627751" cy="434340"/>
              </a:xfrm>
              <a:custGeom>
                <a:avLst/>
                <a:gdLst/>
                <a:ahLst/>
                <a:cxnLst/>
                <a:rect r="r" b="b" t="t" l="l"/>
                <a:pathLst>
                  <a:path h="434340" w="627751">
                    <a:moveTo>
                      <a:pt x="609971" y="187960"/>
                    </a:moveTo>
                    <a:lnTo>
                      <a:pt x="348351" y="11430"/>
                    </a:lnTo>
                    <a:cubicBezTo>
                      <a:pt x="330571" y="0"/>
                      <a:pt x="307711" y="3810"/>
                      <a:pt x="295011" y="21590"/>
                    </a:cubicBezTo>
                    <a:cubicBezTo>
                      <a:pt x="283581" y="39370"/>
                      <a:pt x="287391" y="62230"/>
                      <a:pt x="305171" y="74930"/>
                    </a:cubicBezTo>
                    <a:lnTo>
                      <a:pt x="463921" y="181610"/>
                    </a:lnTo>
                    <a:lnTo>
                      <a:pt x="0" y="181610"/>
                    </a:lnTo>
                    <a:lnTo>
                      <a:pt x="0" y="257810"/>
                    </a:lnTo>
                    <a:lnTo>
                      <a:pt x="463921" y="257810"/>
                    </a:lnTo>
                    <a:lnTo>
                      <a:pt x="305171" y="364490"/>
                    </a:lnTo>
                    <a:cubicBezTo>
                      <a:pt x="287391" y="375920"/>
                      <a:pt x="283581" y="400050"/>
                      <a:pt x="295011" y="417830"/>
                    </a:cubicBezTo>
                    <a:cubicBezTo>
                      <a:pt x="302631" y="429260"/>
                      <a:pt x="314061" y="434340"/>
                      <a:pt x="326761" y="434340"/>
                    </a:cubicBezTo>
                    <a:cubicBezTo>
                      <a:pt x="334381" y="434340"/>
                      <a:pt x="342001" y="431800"/>
                      <a:pt x="348351" y="427990"/>
                    </a:cubicBezTo>
                    <a:lnTo>
                      <a:pt x="611241" y="251460"/>
                    </a:lnTo>
                    <a:cubicBezTo>
                      <a:pt x="621401" y="243840"/>
                      <a:pt x="627751" y="232410"/>
                      <a:pt x="627751" y="219710"/>
                    </a:cubicBezTo>
                    <a:cubicBezTo>
                      <a:pt x="627751" y="207010"/>
                      <a:pt x="621401" y="195580"/>
                      <a:pt x="609971" y="187960"/>
                    </a:cubicBezTo>
                    <a:close/>
                  </a:path>
                </a:pathLst>
              </a:custGeom>
              <a:solidFill>
                <a:srgbClr val="FDFBFB"/>
              </a:solidFill>
            </p:spPr>
          </p:sp>
        </p:grp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6440338" y="8780101"/>
            <a:ext cx="1354993" cy="956399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rcRect l="7365" t="31889" r="9960" b="27977"/>
          <a:stretch>
            <a:fillRect/>
          </a:stretch>
        </p:blipFill>
        <p:spPr>
          <a:xfrm flipH="false" flipV="false" rot="0">
            <a:off x="452058" y="465210"/>
            <a:ext cx="2665819" cy="1294087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628964" y="9239250"/>
            <a:ext cx="235010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0"/>
              </a:lnSpc>
            </a:pPr>
            <a:r>
              <a:rPr lang="en-US" spc="44" sz="1500">
                <a:solidFill>
                  <a:srgbClr val="FDFDFE"/>
                </a:solidFill>
                <a:latin typeface="HK Grotesk Medium"/>
              </a:rPr>
              <a:t>Eficiência Abril 2022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401643" y="984885"/>
            <a:ext cx="8291512" cy="8317230"/>
            <a:chOff x="0" y="0"/>
            <a:chExt cx="11055350" cy="1108964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1134189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Item 1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243024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Item 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351859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Item 3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460694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Item 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569529" y="10564495"/>
              <a:ext cx="111998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Item 5</a:t>
              </a:r>
            </a:p>
          </p:txBody>
        </p:sp>
        <p:grpSp>
          <p:nvGrpSpPr>
            <p:cNvPr name="Group 22" id="22"/>
            <p:cNvGrpSpPr>
              <a:grpSpLocks noChangeAspect="true"/>
            </p:cNvGrpSpPr>
            <p:nvPr/>
          </p:nvGrpSpPr>
          <p:grpSpPr>
            <a:xfrm rot="0">
              <a:off x="768350" y="238760"/>
              <a:ext cx="10287000" cy="10170160"/>
              <a:chOff x="0" y="0"/>
              <a:chExt cx="10287000" cy="10170160"/>
            </a:xfrm>
          </p:grpSpPr>
          <p:sp>
            <p:nvSpPr>
              <p:cNvPr name="Freeform 23" id="23"/>
              <p:cNvSpPr/>
              <p:nvPr/>
            </p:nvSpPr>
            <p:spPr>
              <a:xfrm>
                <a:off x="0" y="-635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>
                <a:off x="0" y="2027682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>
                <a:off x="0" y="4061714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>
                <a:off x="0" y="6095746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>
                <a:off x="0" y="8129778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>
                <a:off x="0" y="10163810"/>
                <a:ext cx="10287000" cy="12700"/>
              </a:xfrm>
              <a:custGeom>
                <a:avLst/>
                <a:gdLst/>
                <a:ahLst/>
                <a:cxnLst/>
                <a:rect r="r" b="b" t="t" l="l"/>
                <a:pathLst>
                  <a:path h="12700" w="10287000">
                    <a:moveTo>
                      <a:pt x="0" y="0"/>
                    </a:moveTo>
                    <a:lnTo>
                      <a:pt x="10287000" y="0"/>
                    </a:lnTo>
                    <a:lnTo>
                      <a:pt x="10287000" y="12700"/>
                    </a:lnTo>
                    <a:lnTo>
                      <a:pt x="0" y="12700"/>
                    </a:lnTo>
                    <a:close/>
                  </a:path>
                </a:pathLst>
              </a:custGeom>
              <a:solidFill>
                <a:srgbClr val="495887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47625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25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1986407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20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4020439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15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6054471"/>
              <a:ext cx="565150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10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27647" y="8088503"/>
              <a:ext cx="33750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5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27647" y="10122535"/>
              <a:ext cx="33750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495887"/>
                  </a:solidFill>
                  <a:latin typeface="HK Grotesk Light"/>
                </a:rPr>
                <a:t>0 </a:t>
              </a:r>
            </a:p>
          </p:txBody>
        </p:sp>
        <p:grpSp>
          <p:nvGrpSpPr>
            <p:cNvPr name="Group 35" id="35"/>
            <p:cNvGrpSpPr>
              <a:grpSpLocks noChangeAspect="true"/>
            </p:cNvGrpSpPr>
            <p:nvPr/>
          </p:nvGrpSpPr>
          <p:grpSpPr>
            <a:xfrm rot="0">
              <a:off x="768350" y="238760"/>
              <a:ext cx="10287000" cy="10170160"/>
              <a:chOff x="0" y="0"/>
              <a:chExt cx="10287000" cy="10170160"/>
            </a:xfrm>
          </p:grpSpPr>
          <p:sp>
            <p:nvSpPr>
              <p:cNvPr name="Freeform 36" id="36"/>
              <p:cNvSpPr/>
              <p:nvPr/>
            </p:nvSpPr>
            <p:spPr>
              <a:xfrm>
                <a:off x="0" y="10170160"/>
                <a:ext cx="600287" cy="0"/>
              </a:xfrm>
              <a:custGeom>
                <a:avLst/>
                <a:gdLst/>
                <a:ahLst/>
                <a:cxnLst/>
                <a:rect r="r" b="b" t="t" l="l"/>
                <a:pathLst>
                  <a:path h="0" w="600287">
                    <a:moveTo>
                      <a:pt x="0" y="0"/>
                    </a:moveTo>
                    <a:lnTo>
                      <a:pt x="0" y="0"/>
                    </a:lnTo>
                    <a:lnTo>
                      <a:pt x="600287" y="0"/>
                    </a:lnTo>
                    <a:lnTo>
                      <a:pt x="600287" y="0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>
                <a:off x="2108835" y="6909359"/>
                <a:ext cx="600287" cy="3260801"/>
              </a:xfrm>
              <a:custGeom>
                <a:avLst/>
                <a:gdLst/>
                <a:ahLst/>
                <a:cxnLst/>
                <a:rect r="r" b="b" t="t" l="l"/>
                <a:pathLst>
                  <a:path h="3260801" w="600287">
                    <a:moveTo>
                      <a:pt x="0" y="3260801"/>
                    </a:moveTo>
                    <a:lnTo>
                      <a:pt x="0" y="48023"/>
                    </a:lnTo>
                    <a:cubicBezTo>
                      <a:pt x="0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6" y="21500"/>
                      <a:pt x="600287" y="48023"/>
                    </a:cubicBezTo>
                    <a:lnTo>
                      <a:pt x="600287" y="3260801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>
                <a:off x="4217670" y="4061714"/>
                <a:ext cx="600287" cy="6108446"/>
              </a:xfrm>
              <a:custGeom>
                <a:avLst/>
                <a:gdLst/>
                <a:ahLst/>
                <a:cxnLst/>
                <a:rect r="r" b="b" t="t" l="l"/>
                <a:pathLst>
                  <a:path h="6108446" w="600287">
                    <a:moveTo>
                      <a:pt x="0" y="6108446"/>
                    </a:moveTo>
                    <a:lnTo>
                      <a:pt x="0" y="48023"/>
                    </a:lnTo>
                    <a:cubicBezTo>
                      <a:pt x="0" y="35287"/>
                      <a:pt x="5059" y="23072"/>
                      <a:pt x="14065" y="14066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4" y="0"/>
                    </a:lnTo>
                    <a:cubicBezTo>
                      <a:pt x="565000" y="0"/>
                      <a:pt x="577215" y="5059"/>
                      <a:pt x="586221" y="14066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6108446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>
                <a:off x="6326505" y="2841295"/>
                <a:ext cx="600287" cy="7328865"/>
              </a:xfrm>
              <a:custGeom>
                <a:avLst/>
                <a:gdLst/>
                <a:ahLst/>
                <a:cxnLst/>
                <a:rect r="r" b="b" t="t" l="l"/>
                <a:pathLst>
                  <a:path h="7328865" w="600287">
                    <a:moveTo>
                      <a:pt x="0" y="7328865"/>
                    </a:moveTo>
                    <a:lnTo>
                      <a:pt x="0" y="48023"/>
                    </a:lnTo>
                    <a:cubicBezTo>
                      <a:pt x="0" y="35286"/>
                      <a:pt x="5059" y="23071"/>
                      <a:pt x="14065" y="14065"/>
                    </a:cubicBezTo>
                    <a:cubicBezTo>
                      <a:pt x="23072" y="5059"/>
                      <a:pt x="35287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5" y="5059"/>
                      <a:pt x="586221" y="14065"/>
                    </a:cubicBezTo>
                    <a:cubicBezTo>
                      <a:pt x="595228" y="23071"/>
                      <a:pt x="600287" y="35286"/>
                      <a:pt x="600287" y="48023"/>
                    </a:cubicBezTo>
                    <a:lnTo>
                      <a:pt x="600287" y="7328865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>
                <a:off x="8435340" y="1214069"/>
                <a:ext cx="600287" cy="8956091"/>
              </a:xfrm>
              <a:custGeom>
                <a:avLst/>
                <a:gdLst/>
                <a:ahLst/>
                <a:cxnLst/>
                <a:rect r="r" b="b" t="t" l="l"/>
                <a:pathLst>
                  <a:path h="8956091" w="600287">
                    <a:moveTo>
                      <a:pt x="0" y="8956091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3" y="0"/>
                    </a:cubicBezTo>
                    <a:lnTo>
                      <a:pt x="552264" y="0"/>
                    </a:lnTo>
                    <a:cubicBezTo>
                      <a:pt x="578787" y="0"/>
                      <a:pt x="600287" y="21501"/>
                      <a:pt x="600287" y="48023"/>
                    </a:cubicBezTo>
                    <a:lnTo>
                      <a:pt x="600287" y="8956091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1" id="41"/>
              <p:cNvSpPr/>
              <p:nvPr/>
            </p:nvSpPr>
            <p:spPr>
              <a:xfrm>
                <a:off x="625687" y="8123428"/>
                <a:ext cx="600287" cy="2046732"/>
              </a:xfrm>
              <a:custGeom>
                <a:avLst/>
                <a:gdLst/>
                <a:ahLst/>
                <a:cxnLst/>
                <a:rect r="r" b="b" t="t" l="l"/>
                <a:pathLst>
                  <a:path h="2046732" w="600287">
                    <a:moveTo>
                      <a:pt x="0" y="2046732"/>
                    </a:moveTo>
                    <a:lnTo>
                      <a:pt x="0" y="48023"/>
                    </a:lnTo>
                    <a:cubicBezTo>
                      <a:pt x="0" y="21500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78786" y="0"/>
                      <a:pt x="600286" y="21500"/>
                      <a:pt x="600286" y="48023"/>
                    </a:cubicBezTo>
                    <a:lnTo>
                      <a:pt x="600286" y="2046732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>
                <a:off x="2734522" y="6909359"/>
                <a:ext cx="600287" cy="3260801"/>
              </a:xfrm>
              <a:custGeom>
                <a:avLst/>
                <a:gdLst/>
                <a:ahLst/>
                <a:cxnLst/>
                <a:rect r="r" b="b" t="t" l="l"/>
                <a:pathLst>
                  <a:path h="3260801" w="600287">
                    <a:moveTo>
                      <a:pt x="0" y="3260801"/>
                    </a:moveTo>
                    <a:lnTo>
                      <a:pt x="0" y="48023"/>
                    </a:lnTo>
                    <a:cubicBezTo>
                      <a:pt x="0" y="21500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78786" y="0"/>
                      <a:pt x="600286" y="21500"/>
                      <a:pt x="600286" y="48023"/>
                    </a:cubicBezTo>
                    <a:lnTo>
                      <a:pt x="600286" y="3260801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>
                <a:off x="4843357" y="6097863"/>
                <a:ext cx="600287" cy="4072297"/>
              </a:xfrm>
              <a:custGeom>
                <a:avLst/>
                <a:gdLst/>
                <a:ahLst/>
                <a:cxnLst/>
                <a:rect r="r" b="b" t="t" l="l"/>
                <a:pathLst>
                  <a:path h="4072297" w="600287">
                    <a:moveTo>
                      <a:pt x="0" y="4072297"/>
                    </a:moveTo>
                    <a:lnTo>
                      <a:pt x="0" y="48023"/>
                    </a:lnTo>
                    <a:cubicBezTo>
                      <a:pt x="0" y="35286"/>
                      <a:pt x="5059" y="23072"/>
                      <a:pt x="14065" y="14065"/>
                    </a:cubicBezTo>
                    <a:cubicBezTo>
                      <a:pt x="23072" y="5059"/>
                      <a:pt x="35286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4" y="5059"/>
                      <a:pt x="586221" y="14065"/>
                    </a:cubicBezTo>
                    <a:cubicBezTo>
                      <a:pt x="595227" y="23072"/>
                      <a:pt x="600286" y="35286"/>
                      <a:pt x="600286" y="48023"/>
                    </a:cubicBezTo>
                    <a:lnTo>
                      <a:pt x="600286" y="4072297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4" id="44"/>
              <p:cNvSpPr/>
              <p:nvPr/>
            </p:nvSpPr>
            <p:spPr>
              <a:xfrm>
                <a:off x="6952192" y="4469931"/>
                <a:ext cx="600287" cy="5700228"/>
              </a:xfrm>
              <a:custGeom>
                <a:avLst/>
                <a:gdLst/>
                <a:ahLst/>
                <a:cxnLst/>
                <a:rect r="r" b="b" t="t" l="l"/>
                <a:pathLst>
                  <a:path h="5700228" w="600287">
                    <a:moveTo>
                      <a:pt x="0" y="5700229"/>
                    </a:moveTo>
                    <a:lnTo>
                      <a:pt x="0" y="48023"/>
                    </a:lnTo>
                    <a:cubicBezTo>
                      <a:pt x="0" y="21501"/>
                      <a:pt x="21500" y="0"/>
                      <a:pt x="48023" y="0"/>
                    </a:cubicBezTo>
                    <a:lnTo>
                      <a:pt x="552263" y="0"/>
                    </a:lnTo>
                    <a:cubicBezTo>
                      <a:pt x="565000" y="0"/>
                      <a:pt x="577214" y="5060"/>
                      <a:pt x="586221" y="14066"/>
                    </a:cubicBezTo>
                    <a:cubicBezTo>
                      <a:pt x="595227" y="23072"/>
                      <a:pt x="600287" y="35287"/>
                      <a:pt x="600287" y="48023"/>
                    </a:cubicBezTo>
                    <a:lnTo>
                      <a:pt x="600287" y="5700229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>
                <a:off x="9061027" y="2028259"/>
                <a:ext cx="600287" cy="8141901"/>
              </a:xfrm>
              <a:custGeom>
                <a:avLst/>
                <a:gdLst/>
                <a:ahLst/>
                <a:cxnLst/>
                <a:rect r="r" b="b" t="t" l="l"/>
                <a:pathLst>
                  <a:path h="8141901" w="600287">
                    <a:moveTo>
                      <a:pt x="0" y="8141901"/>
                    </a:moveTo>
                    <a:lnTo>
                      <a:pt x="0" y="48023"/>
                    </a:lnTo>
                    <a:cubicBezTo>
                      <a:pt x="0" y="21501"/>
                      <a:pt x="21500" y="1"/>
                      <a:pt x="48022" y="0"/>
                    </a:cubicBezTo>
                    <a:lnTo>
                      <a:pt x="552264" y="0"/>
                    </a:lnTo>
                    <a:cubicBezTo>
                      <a:pt x="578786" y="1"/>
                      <a:pt x="600286" y="21501"/>
                      <a:pt x="600286" y="48023"/>
                    </a:cubicBezTo>
                    <a:lnTo>
                      <a:pt x="600286" y="8141901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>
                <a:off x="1251373" y="8123428"/>
                <a:ext cx="600287" cy="2046732"/>
              </a:xfrm>
              <a:custGeom>
                <a:avLst/>
                <a:gdLst/>
                <a:ahLst/>
                <a:cxnLst/>
                <a:rect r="r" b="b" t="t" l="l"/>
                <a:pathLst>
                  <a:path h="2046732" w="600287">
                    <a:moveTo>
                      <a:pt x="0" y="2046732"/>
                    </a:moveTo>
                    <a:lnTo>
                      <a:pt x="0" y="48023"/>
                    </a:lnTo>
                    <a:cubicBezTo>
                      <a:pt x="1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0"/>
                      <a:pt x="600287" y="48023"/>
                    </a:cubicBezTo>
                    <a:lnTo>
                      <a:pt x="600287" y="2046732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>
                <a:off x="3360208" y="8539759"/>
                <a:ext cx="600287" cy="1630400"/>
              </a:xfrm>
              <a:custGeom>
                <a:avLst/>
                <a:gdLst/>
                <a:ahLst/>
                <a:cxnLst/>
                <a:rect r="r" b="b" t="t" l="l"/>
                <a:pathLst>
                  <a:path h="1630400" w="600287">
                    <a:moveTo>
                      <a:pt x="0" y="1630401"/>
                    </a:moveTo>
                    <a:lnTo>
                      <a:pt x="0" y="48023"/>
                    </a:lnTo>
                    <a:cubicBezTo>
                      <a:pt x="0" y="21501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1"/>
                      <a:pt x="600287" y="48023"/>
                    </a:cubicBezTo>
                    <a:lnTo>
                      <a:pt x="600287" y="1630401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8" id="48"/>
              <p:cNvSpPr/>
              <p:nvPr/>
            </p:nvSpPr>
            <p:spPr>
              <a:xfrm>
                <a:off x="5469043" y="8134011"/>
                <a:ext cx="600287" cy="2036149"/>
              </a:xfrm>
              <a:custGeom>
                <a:avLst/>
                <a:gdLst/>
                <a:ahLst/>
                <a:cxnLst/>
                <a:rect r="r" b="b" t="t" l="l"/>
                <a:pathLst>
                  <a:path h="2036149" w="600287">
                    <a:moveTo>
                      <a:pt x="0" y="2036149"/>
                    </a:moveTo>
                    <a:lnTo>
                      <a:pt x="0" y="48023"/>
                    </a:lnTo>
                    <a:cubicBezTo>
                      <a:pt x="0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6" y="0"/>
                      <a:pt x="600287" y="21500"/>
                      <a:pt x="600287" y="48023"/>
                    </a:cubicBezTo>
                    <a:lnTo>
                      <a:pt x="600287" y="2036149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>
                <a:off x="7577879" y="6912887"/>
                <a:ext cx="600287" cy="3257273"/>
              </a:xfrm>
              <a:custGeom>
                <a:avLst/>
                <a:gdLst/>
                <a:ahLst/>
                <a:cxnLst/>
                <a:rect r="r" b="b" t="t" l="l"/>
                <a:pathLst>
                  <a:path h="3257273" w="600287">
                    <a:moveTo>
                      <a:pt x="0" y="3257273"/>
                    </a:moveTo>
                    <a:lnTo>
                      <a:pt x="0" y="48022"/>
                    </a:lnTo>
                    <a:cubicBezTo>
                      <a:pt x="0" y="21500"/>
                      <a:pt x="21500" y="0"/>
                      <a:pt x="48022" y="0"/>
                    </a:cubicBezTo>
                    <a:lnTo>
                      <a:pt x="552263" y="0"/>
                    </a:lnTo>
                    <a:cubicBezTo>
                      <a:pt x="564999" y="0"/>
                      <a:pt x="577214" y="5059"/>
                      <a:pt x="586220" y="14065"/>
                    </a:cubicBezTo>
                    <a:cubicBezTo>
                      <a:pt x="595227" y="23071"/>
                      <a:pt x="600286" y="35286"/>
                      <a:pt x="600286" y="48022"/>
                    </a:cubicBezTo>
                    <a:lnTo>
                      <a:pt x="600286" y="3257273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  <p:sp>
            <p:nvSpPr>
              <p:cNvPr name="Freeform 50" id="50"/>
              <p:cNvSpPr/>
              <p:nvPr/>
            </p:nvSpPr>
            <p:spPr>
              <a:xfrm>
                <a:off x="9686713" y="6913400"/>
                <a:ext cx="600287" cy="3256760"/>
              </a:xfrm>
              <a:custGeom>
                <a:avLst/>
                <a:gdLst/>
                <a:ahLst/>
                <a:cxnLst/>
                <a:rect r="r" b="b" t="t" l="l"/>
                <a:pathLst>
                  <a:path h="3256760" w="600287">
                    <a:moveTo>
                      <a:pt x="0" y="3256760"/>
                    </a:moveTo>
                    <a:lnTo>
                      <a:pt x="0" y="48022"/>
                    </a:lnTo>
                    <a:cubicBezTo>
                      <a:pt x="0" y="21500"/>
                      <a:pt x="21501" y="0"/>
                      <a:pt x="48023" y="0"/>
                    </a:cubicBezTo>
                    <a:lnTo>
                      <a:pt x="552264" y="0"/>
                    </a:lnTo>
                    <a:cubicBezTo>
                      <a:pt x="578787" y="0"/>
                      <a:pt x="600287" y="21500"/>
                      <a:pt x="600287" y="48022"/>
                    </a:cubicBezTo>
                    <a:lnTo>
                      <a:pt x="600287" y="3256760"/>
                    </a:lnTo>
                    <a:close/>
                  </a:path>
                </a:pathLst>
              </a:custGeom>
              <a:solidFill>
                <a:srgbClr val="5C73B8"/>
              </a:solidFill>
            </p:spPr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DAE95TJ8W9s</dc:identifier>
  <dcterms:modified xsi:type="dcterms:W3CDTF">2011-08-01T06:04:30Z</dcterms:modified>
  <cp:revision>1</cp:revision>
  <dc:title>Eficiência Operações</dc:title>
</cp:coreProperties>
</file>