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84" r:id="rId4"/>
    <p:sldId id="282" r:id="rId5"/>
    <p:sldId id="259" r:id="rId6"/>
    <p:sldId id="262" r:id="rId7"/>
    <p:sldId id="288" r:id="rId8"/>
    <p:sldId id="260" r:id="rId9"/>
    <p:sldId id="287" r:id="rId10"/>
    <p:sldId id="280" r:id="rId11"/>
    <p:sldId id="261" r:id="rId12"/>
    <p:sldId id="285" r:id="rId13"/>
    <p:sldId id="286" r:id="rId14"/>
    <p:sldId id="258" r:id="rId15"/>
  </p:sldIdLst>
  <p:sldSz cx="9144000" cy="5143500" type="screen16x9"/>
  <p:notesSz cx="6858000" cy="9144000"/>
  <p:embeddedFontLst>
    <p:embeddedFont>
      <p:font typeface="Muli" panose="020B0604020202020204" charset="0"/>
      <p:regular r:id="rId17"/>
      <p:italic r:id="rId18"/>
    </p:embeddedFont>
    <p:embeddedFont>
      <p:font typeface="Nixie On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BFFF"/>
    <a:srgbClr val="0097CC"/>
    <a:srgbClr val="208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68F7DC-2FEB-40B7-90A6-780EBFD05E90}">
  <a:tblStyle styleId="{8568F7DC-2FEB-40B7-90A6-780EBFD05E9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132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10080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974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766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536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690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Shape 1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Shape 1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34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28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Shape 1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47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Shape 1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560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200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737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Shape 1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522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Shape 1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31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91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179" name="Shape 179"/>
          <p:cNvGrpSpPr/>
          <p:nvPr/>
        </p:nvGrpSpPr>
        <p:grpSpPr>
          <a:xfrm rot="10800000" flipH="1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7" name="Shape 227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9" name="Shape 249"/>
          <p:cNvGrpSpPr/>
          <p:nvPr/>
        </p:nvGrpSpPr>
        <p:grpSpPr>
          <a:xfrm rot="10800000" flipH="1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2" name="Shape 332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347" name="Shape 347"/>
          <p:cNvGrpSpPr/>
          <p:nvPr/>
        </p:nvGrpSpPr>
        <p:grpSpPr>
          <a:xfrm rot="10800000" flipH="1">
            <a:off x="411206" y="1998368"/>
            <a:ext cx="1322798" cy="1145959"/>
            <a:chOff x="4088875" y="1431100"/>
            <a:chExt cx="3293000" cy="2852775"/>
          </a:xfrm>
        </p:grpSpPr>
        <p:sp>
          <p:nvSpPr>
            <p:cNvPr id="348" name="Shape 34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5" name="Shape 395"/>
          <p:cNvSpPr/>
          <p:nvPr/>
        </p:nvSpPr>
        <p:spPr>
          <a:xfrm rot="10800000" flipH="1">
            <a:off x="-123825" y="28115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 rot="10800000" flipH="1">
            <a:off x="638174" y="3192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 rot="10800000" flipH="1">
            <a:off x="752474" y="120180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 rot="10800000" flipH="1">
            <a:off x="657224" y="4380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9" name="Shape 399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400" name="Shape 40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2" name="Shape 402"/>
          <p:cNvSpPr/>
          <p:nvPr/>
        </p:nvSpPr>
        <p:spPr>
          <a:xfrm>
            <a:off x="203100" y="30227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3" name="Shape 403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404" name="Shape 40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413" name="Shape 41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 rot="10800000" flipH="1">
            <a:off x="-97888" y="626111"/>
            <a:ext cx="1034724" cy="895486"/>
            <a:chOff x="238125" y="1431100"/>
            <a:chExt cx="3296350" cy="2852775"/>
          </a:xfrm>
        </p:grpSpPr>
        <p:sp>
          <p:nvSpPr>
            <p:cNvPr id="418" name="Shape 4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 rot="10800000" flipH="1">
            <a:off x="542924" y="36121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1" name="Shape 501"/>
          <p:cNvSpPr/>
          <p:nvPr/>
        </p:nvSpPr>
        <p:spPr>
          <a:xfrm rot="10800000" flipH="1">
            <a:off x="728999" y="424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 rot="10800000" flipH="1">
            <a:off x="-115052" y="3996025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/>
          <p:nvPr/>
        </p:nvSpPr>
        <p:spPr>
          <a:xfrm rot="10800000" flipH="1">
            <a:off x="411199" y="2586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828838" y="38432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5" name="Shape 505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506" name="Shape 50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144925" y="4214500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517" name="Shape 51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8" name="Shape 51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66" name="Shape 566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8" name="Shape 648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5" name="Shape 655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56" name="Shape 656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7" name="Shape 6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9" name="Shape 659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1" name="Shape 661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62" name="Shape 66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8" name="Shape 668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9" name="Shape 669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70" name="Shape 67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9" name="Shape 67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6" name="Shape 686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687" name="Shape 68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688" name="Shape 68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35" name="Shape 735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7" name="Shape 737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8" name="Shape 738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39" name="Shape 73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740" name="Shape 7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2" name="Shape 742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43" name="Shape 74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744" name="Shape 74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753" name="Shape 75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7" name="Shape 757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758" name="Shape 75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0" name="Shape 840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1" name="Shape 841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2" name="Shape 842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3" name="Shape 843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45" name="Shape 8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846" name="Shape 8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2" name="Shape 852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0" t="43804" r="23128" b="45530"/>
          <a:stretch/>
        </p:blipFill>
        <p:spPr>
          <a:xfrm>
            <a:off x="2991913" y="2449394"/>
            <a:ext cx="3343154" cy="47668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6" t="16998" r="33091" b="23714"/>
          <a:stretch/>
        </p:blipFill>
        <p:spPr>
          <a:xfrm>
            <a:off x="4476354" y="4285509"/>
            <a:ext cx="252973" cy="505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ctrTitle" idx="4294967295"/>
          </p:nvPr>
        </p:nvSpPr>
        <p:spPr>
          <a:xfrm>
            <a:off x="3724275" y="1380021"/>
            <a:ext cx="4562475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/>
              <a:t>Obrigado!</a:t>
            </a:r>
          </a:p>
        </p:txBody>
      </p:sp>
      <p:grpSp>
        <p:nvGrpSpPr>
          <p:cNvPr id="1671" name="Shape 1671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72" name="Shape 167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9" name="Shape 1719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Shape 1441"/>
          <p:cNvSpPr txBox="1">
            <a:spLocks noGrp="1"/>
          </p:cNvSpPr>
          <p:nvPr>
            <p:ph type="title"/>
          </p:nvPr>
        </p:nvSpPr>
        <p:spPr>
          <a:xfrm>
            <a:off x="1732700" y="1714796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Monetizaçao</a:t>
            </a:r>
          </a:p>
        </p:txBody>
      </p:sp>
      <p:sp>
        <p:nvSpPr>
          <p:cNvPr id="1442" name="Shape 1442"/>
          <p:cNvSpPr txBox="1">
            <a:spLocks noGrp="1"/>
          </p:cNvSpPr>
          <p:nvPr>
            <p:ph type="body" idx="1"/>
          </p:nvPr>
        </p:nvSpPr>
        <p:spPr>
          <a:xfrm>
            <a:off x="1514491" y="2148375"/>
            <a:ext cx="4944300" cy="8611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Anuncios direcionados ao publico especifico 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Divulgação de portifóleo produtos UOL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Parceria com associações e aceleradoras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4468091" y="1787169"/>
            <a:ext cx="220452" cy="72872"/>
          </a:xfrm>
          <a:custGeom>
            <a:avLst/>
            <a:gdLst>
              <a:gd name="connsiteX0" fmla="*/ 0 w 220452"/>
              <a:gd name="connsiteY0" fmla="*/ 62413 h 72872"/>
              <a:gd name="connsiteX1" fmla="*/ 72736 w 220452"/>
              <a:gd name="connsiteY1" fmla="*/ 67 h 72872"/>
              <a:gd name="connsiteX2" fmla="*/ 166254 w 220452"/>
              <a:gd name="connsiteY2" fmla="*/ 72804 h 72872"/>
              <a:gd name="connsiteX3" fmla="*/ 218209 w 220452"/>
              <a:gd name="connsiteY3" fmla="*/ 10458 h 7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452" h="72872">
                <a:moveTo>
                  <a:pt x="0" y="62413"/>
                </a:moveTo>
                <a:cubicBezTo>
                  <a:pt x="22513" y="30374"/>
                  <a:pt x="45027" y="-1665"/>
                  <a:pt x="72736" y="67"/>
                </a:cubicBezTo>
                <a:cubicBezTo>
                  <a:pt x="100445" y="1799"/>
                  <a:pt x="142009" y="71072"/>
                  <a:pt x="166254" y="72804"/>
                </a:cubicBezTo>
                <a:cubicBezTo>
                  <a:pt x="190499" y="74536"/>
                  <a:pt x="230332" y="43363"/>
                  <a:pt x="218209" y="10458"/>
                </a:cubicBezTo>
              </a:path>
            </a:pathLst>
          </a:custGeom>
          <a:noFill/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Shape 1567"/>
          <p:cNvSpPr txBox="1">
            <a:spLocks noGrp="1"/>
          </p:cNvSpPr>
          <p:nvPr>
            <p:ph type="ctrTitle" idx="4294967295"/>
          </p:nvPr>
        </p:nvSpPr>
        <p:spPr>
          <a:xfrm>
            <a:off x="936346" y="0"/>
            <a:ext cx="77724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b="1" dirty="0">
                <a:latin typeface="Muli"/>
                <a:ea typeface="Muli"/>
                <a:cs typeface="Muli"/>
                <a:sym typeface="Muli"/>
              </a:rPr>
              <a:t>86%</a:t>
            </a:r>
          </a:p>
          <a:p>
            <a:pPr lvl="0" algn="ctr">
              <a:spcBef>
                <a:spcPts val="600"/>
              </a:spcBef>
            </a:pPr>
            <a:r>
              <a:rPr lang="pt-BR" sz="1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Não se prepararam para empreender</a:t>
            </a:r>
            <a:endParaRPr lang="en" sz="1400" b="1" dirty="0">
              <a:solidFill>
                <a:schemeClr val="bg2">
                  <a:lumMod val="20000"/>
                  <a:lumOff val="8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050971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Shape 1572"/>
          <p:cNvSpPr txBox="1">
            <a:spLocks noGrp="1"/>
          </p:cNvSpPr>
          <p:nvPr>
            <p:ph type="ctrTitle" idx="4294967295"/>
          </p:nvPr>
        </p:nvSpPr>
        <p:spPr>
          <a:xfrm>
            <a:off x="358445" y="964147"/>
            <a:ext cx="7772400" cy="8953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62,8%</a:t>
            </a:r>
          </a:p>
        </p:txBody>
      </p:sp>
      <p:sp>
        <p:nvSpPr>
          <p:cNvPr id="1573" name="Shape 1573"/>
          <p:cNvSpPr txBox="1">
            <a:spLocks noGrp="1"/>
          </p:cNvSpPr>
          <p:nvPr>
            <p:ph type="subTitle" idx="4294967295"/>
          </p:nvPr>
        </p:nvSpPr>
        <p:spPr>
          <a:xfrm>
            <a:off x="475488" y="1627722"/>
            <a:ext cx="7772400" cy="463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dirty="0"/>
              <a:t>Utilizam sites e redes sociais para se informar </a:t>
            </a:r>
            <a:endParaRPr lang="en" dirty="0"/>
          </a:p>
        </p:txBody>
      </p:sp>
      <p:sp>
        <p:nvSpPr>
          <p:cNvPr id="1575" name="Shape 1575"/>
          <p:cNvSpPr txBox="1">
            <a:spLocks noGrp="1"/>
          </p:cNvSpPr>
          <p:nvPr>
            <p:ph type="subTitle" idx="4294967295"/>
          </p:nvPr>
        </p:nvSpPr>
        <p:spPr>
          <a:xfrm>
            <a:off x="-1602028" y="4502487"/>
            <a:ext cx="7772400" cy="463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1100" dirty="0"/>
              <a:t>(Confederação Nacional dos Jovens Empresários - CONAJE)</a:t>
            </a:r>
            <a:endParaRPr lang="en" sz="1100" dirty="0"/>
          </a:p>
        </p:txBody>
      </p:sp>
      <p:sp>
        <p:nvSpPr>
          <p:cNvPr id="1576" name="Shape 1576"/>
          <p:cNvSpPr txBox="1">
            <a:spLocks noGrp="1"/>
          </p:cNvSpPr>
          <p:nvPr>
            <p:ph type="ctrTitle" idx="4294967295"/>
          </p:nvPr>
        </p:nvSpPr>
        <p:spPr>
          <a:xfrm>
            <a:off x="475488" y="2499795"/>
            <a:ext cx="7772400" cy="8953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 dirty="0">
                <a:latin typeface="Muli"/>
                <a:ea typeface="Muli"/>
                <a:cs typeface="Muli"/>
                <a:sym typeface="Muli"/>
              </a:rPr>
              <a:t>3350 usuários</a:t>
            </a:r>
          </a:p>
        </p:txBody>
      </p:sp>
      <p:sp>
        <p:nvSpPr>
          <p:cNvPr id="1577" name="Shape 1577"/>
          <p:cNvSpPr txBox="1">
            <a:spLocks noGrp="1"/>
          </p:cNvSpPr>
          <p:nvPr>
            <p:ph type="subTitle" idx="4294967295"/>
          </p:nvPr>
        </p:nvSpPr>
        <p:spPr>
          <a:xfrm>
            <a:off x="475488" y="3163370"/>
            <a:ext cx="7772400" cy="463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Buscam apoio do Sebrae e consultoria</a:t>
            </a:r>
          </a:p>
        </p:txBody>
      </p:sp>
    </p:spTree>
    <p:extLst>
      <p:ext uri="{BB962C8B-B14F-4D97-AF65-F5344CB8AC3E}">
        <p14:creationId xmlns:p14="http://schemas.microsoft.com/office/powerpoint/2010/main" val="288593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" grpId="0"/>
      <p:bldP spid="1573" grpId="0" build="p"/>
      <p:bldP spid="1575" grpId="0" build="p"/>
      <p:bldP spid="1576" grpId="0"/>
      <p:bldP spid="157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b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79428">
            <a:off x="3283211" y="113233"/>
            <a:ext cx="1923287" cy="192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goog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8" y="1589109"/>
            <a:ext cx="3150826" cy="106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m para sebra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411" y="583716"/>
            <a:ext cx="2371759" cy="128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sultado de imagem para revista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489" y="1902732"/>
            <a:ext cx="3110894" cy="277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m para wikipedi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185" y="2790572"/>
            <a:ext cx="2394359" cy="218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5500449" y="1831585"/>
            <a:ext cx="3144871" cy="142837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dirty="0"/>
              <a:t>Celso</a:t>
            </a:r>
          </a:p>
        </p:txBody>
      </p:sp>
      <p:pic>
        <p:nvPicPr>
          <p:cNvPr id="8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276" y="155864"/>
            <a:ext cx="3345873" cy="477981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Resultado de imagem para consul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743" y="181842"/>
            <a:ext cx="469582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51947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Resultado de imagem para consul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743" y="181842"/>
            <a:ext cx="469582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cancel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277217"/>
            <a:ext cx="5905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977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 txBox="1">
            <a:spLocks noGrp="1"/>
          </p:cNvSpPr>
          <p:nvPr>
            <p:ph type="ctrTitle"/>
          </p:nvPr>
        </p:nvSpPr>
        <p:spPr>
          <a:xfrm>
            <a:off x="2772382" y="2209165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Com eu posso ajudar o Celso a desenvolver o seu business? </a:t>
            </a:r>
          </a:p>
        </p:txBody>
      </p:sp>
      <p:grpSp>
        <p:nvGrpSpPr>
          <p:cNvPr id="10" name="Shape 1929"/>
          <p:cNvGrpSpPr/>
          <p:nvPr/>
        </p:nvGrpSpPr>
        <p:grpSpPr>
          <a:xfrm>
            <a:off x="1107700" y="2148801"/>
            <a:ext cx="721100" cy="805270"/>
            <a:chOff x="5300400" y="3670175"/>
            <a:chExt cx="421300" cy="399325"/>
          </a:xfrm>
        </p:grpSpPr>
        <p:sp>
          <p:nvSpPr>
            <p:cNvPr id="11" name="Shape 193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931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932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93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934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 txBox="1">
            <a:spLocks noGrp="1"/>
          </p:cNvSpPr>
          <p:nvPr>
            <p:ph type="ctrTitle" idx="4294967295"/>
          </p:nvPr>
        </p:nvSpPr>
        <p:spPr>
          <a:xfrm>
            <a:off x="4429335" y="1414864"/>
            <a:ext cx="3668138" cy="11604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Sollution</a:t>
            </a:r>
          </a:p>
        </p:txBody>
      </p:sp>
      <p:grpSp>
        <p:nvGrpSpPr>
          <p:cNvPr id="1449" name="Shape 1449"/>
          <p:cNvGrpSpPr/>
          <p:nvPr/>
        </p:nvGrpSpPr>
        <p:grpSpPr>
          <a:xfrm flipH="1">
            <a:off x="659158" y="676999"/>
            <a:ext cx="3112543" cy="2696443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885570" y="952450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1604965" y="2201850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05" name="Shape 1505"/>
          <p:cNvSpPr/>
          <p:nvPr/>
        </p:nvSpPr>
        <p:spPr>
          <a:xfrm>
            <a:off x="2657037" y="2114501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7" name="Shape 1507"/>
          <p:cNvSpPr/>
          <p:nvPr/>
        </p:nvSpPr>
        <p:spPr>
          <a:xfrm rot="2327012">
            <a:off x="2870272" y="1771645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4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9" t="43520" r="16178" b="43253"/>
          <a:stretch/>
        </p:blipFill>
        <p:spPr>
          <a:xfrm>
            <a:off x="3629320" y="2536550"/>
            <a:ext cx="5125787" cy="7356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69"/>
          <p:cNvSpPr txBox="1">
            <a:spLocks/>
          </p:cNvSpPr>
          <p:nvPr/>
        </p:nvSpPr>
        <p:spPr>
          <a:xfrm>
            <a:off x="646794" y="2342064"/>
            <a:ext cx="7611835" cy="816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4800" dirty="0"/>
              <a:t>- Machine Learning</a:t>
            </a:r>
          </a:p>
        </p:txBody>
      </p:sp>
      <p:sp>
        <p:nvSpPr>
          <p:cNvPr id="9" name="Shape 1669"/>
          <p:cNvSpPr txBox="1">
            <a:spLocks/>
          </p:cNvSpPr>
          <p:nvPr/>
        </p:nvSpPr>
        <p:spPr>
          <a:xfrm>
            <a:off x="646793" y="3158591"/>
            <a:ext cx="8669821" cy="816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4800" dirty="0"/>
              <a:t>- Computaçao Cognitiva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4401445" y="3323574"/>
            <a:ext cx="229077" cy="45719"/>
          </a:xfrm>
          <a:custGeom>
            <a:avLst/>
            <a:gdLst>
              <a:gd name="connsiteX0" fmla="*/ 0 w 220452"/>
              <a:gd name="connsiteY0" fmla="*/ 62413 h 72872"/>
              <a:gd name="connsiteX1" fmla="*/ 72736 w 220452"/>
              <a:gd name="connsiteY1" fmla="*/ 67 h 72872"/>
              <a:gd name="connsiteX2" fmla="*/ 166254 w 220452"/>
              <a:gd name="connsiteY2" fmla="*/ 72804 h 72872"/>
              <a:gd name="connsiteX3" fmla="*/ 218209 w 220452"/>
              <a:gd name="connsiteY3" fmla="*/ 10458 h 7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452" h="72872">
                <a:moveTo>
                  <a:pt x="0" y="62413"/>
                </a:moveTo>
                <a:cubicBezTo>
                  <a:pt x="22513" y="30374"/>
                  <a:pt x="45027" y="-1665"/>
                  <a:pt x="72736" y="67"/>
                </a:cubicBezTo>
                <a:cubicBezTo>
                  <a:pt x="100445" y="1799"/>
                  <a:pt x="142009" y="71072"/>
                  <a:pt x="166254" y="72804"/>
                </a:cubicBezTo>
                <a:cubicBezTo>
                  <a:pt x="190499" y="74536"/>
                  <a:pt x="230332" y="43363"/>
                  <a:pt x="218209" y="10458"/>
                </a:cubicBezTo>
              </a:path>
            </a:pathLst>
          </a:custGeom>
          <a:noFill/>
          <a:ln w="12700">
            <a:solidFill>
              <a:srgbClr val="09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2" name="Shape 1669"/>
          <p:cNvSpPr txBox="1">
            <a:spLocks/>
          </p:cNvSpPr>
          <p:nvPr/>
        </p:nvSpPr>
        <p:spPr>
          <a:xfrm>
            <a:off x="646794" y="1525537"/>
            <a:ext cx="7611835" cy="816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4800" dirty="0"/>
              <a:t>- Chatbot</a:t>
            </a:r>
          </a:p>
        </p:txBody>
      </p:sp>
    </p:spTree>
    <p:extLst>
      <p:ext uri="{BB962C8B-B14F-4D97-AF65-F5344CB8AC3E}">
        <p14:creationId xmlns:p14="http://schemas.microsoft.com/office/powerpoint/2010/main" val="375525282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 txBox="1">
            <a:spLocks noGrp="1"/>
          </p:cNvSpPr>
          <p:nvPr>
            <p:ph type="body" idx="1"/>
          </p:nvPr>
        </p:nvSpPr>
        <p:spPr>
          <a:xfrm>
            <a:off x="2095092" y="1872691"/>
            <a:ext cx="6282299" cy="139125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pt-BR" dirty="0"/>
              <a:t>"O planejamento nao diz respeito a decisoes futuras, mas as implicaçoes futuras de decisoes presentes" </a:t>
            </a:r>
          </a:p>
          <a:p>
            <a:pPr lvl="0">
              <a:buNone/>
            </a:pPr>
            <a:r>
              <a:rPr lang="pt-BR" dirty="0"/>
              <a:t>			 PETER DRUCKER </a:t>
            </a:r>
            <a:endParaRPr lang="en" dirty="0"/>
          </a:p>
        </p:txBody>
      </p:sp>
      <p:sp>
        <p:nvSpPr>
          <p:cNvPr id="3" name="Freeform: Shape 2"/>
          <p:cNvSpPr/>
          <p:nvPr/>
        </p:nvSpPr>
        <p:spPr>
          <a:xfrm>
            <a:off x="4964906" y="1912696"/>
            <a:ext cx="111919" cy="45719"/>
          </a:xfrm>
          <a:custGeom>
            <a:avLst/>
            <a:gdLst>
              <a:gd name="connsiteX0" fmla="*/ 0 w 220452"/>
              <a:gd name="connsiteY0" fmla="*/ 62413 h 72872"/>
              <a:gd name="connsiteX1" fmla="*/ 72736 w 220452"/>
              <a:gd name="connsiteY1" fmla="*/ 67 h 72872"/>
              <a:gd name="connsiteX2" fmla="*/ 166254 w 220452"/>
              <a:gd name="connsiteY2" fmla="*/ 72804 h 72872"/>
              <a:gd name="connsiteX3" fmla="*/ 218209 w 220452"/>
              <a:gd name="connsiteY3" fmla="*/ 10458 h 7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452" h="72872">
                <a:moveTo>
                  <a:pt x="0" y="62413"/>
                </a:moveTo>
                <a:cubicBezTo>
                  <a:pt x="22513" y="30374"/>
                  <a:pt x="45027" y="-1665"/>
                  <a:pt x="72736" y="67"/>
                </a:cubicBezTo>
                <a:cubicBezTo>
                  <a:pt x="100445" y="1799"/>
                  <a:pt x="142009" y="71072"/>
                  <a:pt x="166254" y="72804"/>
                </a:cubicBezTo>
                <a:cubicBezTo>
                  <a:pt x="190499" y="74536"/>
                  <a:pt x="230332" y="43363"/>
                  <a:pt x="218209" y="10458"/>
                </a:cubicBezTo>
              </a:path>
            </a:pathLst>
          </a:custGeom>
          <a:noFill/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3021806" y="2274646"/>
            <a:ext cx="111919" cy="45719"/>
          </a:xfrm>
          <a:custGeom>
            <a:avLst/>
            <a:gdLst>
              <a:gd name="connsiteX0" fmla="*/ 0 w 220452"/>
              <a:gd name="connsiteY0" fmla="*/ 62413 h 72872"/>
              <a:gd name="connsiteX1" fmla="*/ 72736 w 220452"/>
              <a:gd name="connsiteY1" fmla="*/ 67 h 72872"/>
              <a:gd name="connsiteX2" fmla="*/ 166254 w 220452"/>
              <a:gd name="connsiteY2" fmla="*/ 72804 h 72872"/>
              <a:gd name="connsiteX3" fmla="*/ 218209 w 220452"/>
              <a:gd name="connsiteY3" fmla="*/ 10458 h 7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452" h="72872">
                <a:moveTo>
                  <a:pt x="0" y="62413"/>
                </a:moveTo>
                <a:cubicBezTo>
                  <a:pt x="22513" y="30374"/>
                  <a:pt x="45027" y="-1665"/>
                  <a:pt x="72736" y="67"/>
                </a:cubicBezTo>
                <a:cubicBezTo>
                  <a:pt x="100445" y="1799"/>
                  <a:pt x="142009" y="71072"/>
                  <a:pt x="166254" y="72804"/>
                </a:cubicBezTo>
                <a:cubicBezTo>
                  <a:pt x="190499" y="74536"/>
                  <a:pt x="230332" y="43363"/>
                  <a:pt x="218209" y="10458"/>
                </a:cubicBezTo>
              </a:path>
            </a:pathLst>
          </a:custGeom>
          <a:noFill/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7305625" y="2264917"/>
            <a:ext cx="111919" cy="45719"/>
          </a:xfrm>
          <a:custGeom>
            <a:avLst/>
            <a:gdLst>
              <a:gd name="connsiteX0" fmla="*/ 0 w 220452"/>
              <a:gd name="connsiteY0" fmla="*/ 62413 h 72872"/>
              <a:gd name="connsiteX1" fmla="*/ 72736 w 220452"/>
              <a:gd name="connsiteY1" fmla="*/ 67 h 72872"/>
              <a:gd name="connsiteX2" fmla="*/ 166254 w 220452"/>
              <a:gd name="connsiteY2" fmla="*/ 72804 h 72872"/>
              <a:gd name="connsiteX3" fmla="*/ 218209 w 220452"/>
              <a:gd name="connsiteY3" fmla="*/ 10458 h 7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452" h="72872">
                <a:moveTo>
                  <a:pt x="0" y="62413"/>
                </a:moveTo>
                <a:cubicBezTo>
                  <a:pt x="22513" y="30374"/>
                  <a:pt x="45027" y="-1665"/>
                  <a:pt x="72736" y="67"/>
                </a:cubicBezTo>
                <a:cubicBezTo>
                  <a:pt x="100445" y="1799"/>
                  <a:pt x="142009" y="71072"/>
                  <a:pt x="166254" y="72804"/>
                </a:cubicBezTo>
                <a:cubicBezTo>
                  <a:pt x="190499" y="74536"/>
                  <a:pt x="230332" y="43363"/>
                  <a:pt x="218209" y="10458"/>
                </a:cubicBezTo>
              </a:path>
            </a:pathLst>
          </a:custGeom>
          <a:noFill/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4862715" y="2639027"/>
            <a:ext cx="111919" cy="45719"/>
          </a:xfrm>
          <a:custGeom>
            <a:avLst/>
            <a:gdLst>
              <a:gd name="connsiteX0" fmla="*/ 0 w 220452"/>
              <a:gd name="connsiteY0" fmla="*/ 62413 h 72872"/>
              <a:gd name="connsiteX1" fmla="*/ 72736 w 220452"/>
              <a:gd name="connsiteY1" fmla="*/ 67 h 72872"/>
              <a:gd name="connsiteX2" fmla="*/ 166254 w 220452"/>
              <a:gd name="connsiteY2" fmla="*/ 72804 h 72872"/>
              <a:gd name="connsiteX3" fmla="*/ 218209 w 220452"/>
              <a:gd name="connsiteY3" fmla="*/ 10458 h 7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452" h="72872">
                <a:moveTo>
                  <a:pt x="0" y="62413"/>
                </a:moveTo>
                <a:cubicBezTo>
                  <a:pt x="22513" y="30374"/>
                  <a:pt x="45027" y="-1665"/>
                  <a:pt x="72736" y="67"/>
                </a:cubicBezTo>
                <a:cubicBezTo>
                  <a:pt x="100445" y="1799"/>
                  <a:pt x="142009" y="71072"/>
                  <a:pt x="166254" y="72804"/>
                </a:cubicBezTo>
                <a:cubicBezTo>
                  <a:pt x="190499" y="74536"/>
                  <a:pt x="230332" y="43363"/>
                  <a:pt x="218209" y="10458"/>
                </a:cubicBezTo>
              </a:path>
            </a:pathLst>
          </a:custGeom>
          <a:noFill/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624462" y="2274646"/>
            <a:ext cx="73109" cy="48856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54" y="207228"/>
            <a:ext cx="2408857" cy="240885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" y="2522197"/>
            <a:ext cx="2418626" cy="241862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427" y="308599"/>
            <a:ext cx="2193921" cy="21939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705" y="2616085"/>
            <a:ext cx="2521408" cy="2521408"/>
          </a:xfrm>
          <a:prstGeom prst="rect">
            <a:avLst/>
          </a:prstGeom>
        </p:spPr>
      </p:pic>
      <p:sp>
        <p:nvSpPr>
          <p:cNvPr id="7" name="Shape 1413"/>
          <p:cNvSpPr txBox="1">
            <a:spLocks noGrp="1"/>
          </p:cNvSpPr>
          <p:nvPr>
            <p:ph type="title"/>
          </p:nvPr>
        </p:nvSpPr>
        <p:spPr>
          <a:xfrm>
            <a:off x="4238876" y="1057155"/>
            <a:ext cx="1571560" cy="42523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Bruna  Design</a:t>
            </a:r>
          </a:p>
        </p:txBody>
      </p:sp>
      <p:sp>
        <p:nvSpPr>
          <p:cNvPr id="8" name="Shape 1413"/>
          <p:cNvSpPr txBox="1">
            <a:spLocks/>
          </p:cNvSpPr>
          <p:nvPr/>
        </p:nvSpPr>
        <p:spPr>
          <a:xfrm>
            <a:off x="8101404" y="1057155"/>
            <a:ext cx="1571560" cy="4252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2400" dirty="0"/>
              <a:t>Mike</a:t>
            </a:r>
            <a:br>
              <a:rPr lang="en" sz="2400" dirty="0"/>
            </a:br>
            <a:r>
              <a:rPr lang="en" sz="2400" dirty="0"/>
              <a:t>Dev</a:t>
            </a:r>
          </a:p>
        </p:txBody>
      </p:sp>
      <p:sp>
        <p:nvSpPr>
          <p:cNvPr id="9" name="Shape 1413"/>
          <p:cNvSpPr txBox="1">
            <a:spLocks/>
          </p:cNvSpPr>
          <p:nvPr/>
        </p:nvSpPr>
        <p:spPr>
          <a:xfrm>
            <a:off x="2568151" y="3518894"/>
            <a:ext cx="1571560" cy="4252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2400" dirty="0"/>
              <a:t>Celso</a:t>
            </a:r>
            <a:br>
              <a:rPr lang="en" sz="2400" dirty="0"/>
            </a:br>
            <a:r>
              <a:rPr lang="en" sz="2400" dirty="0"/>
              <a:t>Dev</a:t>
            </a:r>
          </a:p>
        </p:txBody>
      </p:sp>
      <p:sp>
        <p:nvSpPr>
          <p:cNvPr id="10" name="Shape 1413"/>
          <p:cNvSpPr txBox="1">
            <a:spLocks/>
          </p:cNvSpPr>
          <p:nvPr/>
        </p:nvSpPr>
        <p:spPr>
          <a:xfrm>
            <a:off x="6347899" y="3080527"/>
            <a:ext cx="2200977" cy="79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2400" dirty="0"/>
              <a:t>Wesley</a:t>
            </a:r>
            <a:br>
              <a:rPr lang="en" sz="2400" dirty="0"/>
            </a:br>
            <a:r>
              <a:rPr lang="en" sz="2400" dirty="0"/>
              <a:t>Inov. &amp; Neg.</a:t>
            </a:r>
          </a:p>
        </p:txBody>
      </p:sp>
    </p:spTree>
    <p:extLst>
      <p:ext uri="{BB962C8B-B14F-4D97-AF65-F5344CB8AC3E}">
        <p14:creationId xmlns:p14="http://schemas.microsoft.com/office/powerpoint/2010/main" val="3971938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</Words>
  <Application>Microsoft Office PowerPoint</Application>
  <PresentationFormat>On-screen Show (16:9)</PresentationFormat>
  <Paragraphs>24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Muli</vt:lpstr>
      <vt:lpstr>Nixie One</vt:lpstr>
      <vt:lpstr>Imogen template</vt:lpstr>
      <vt:lpstr>PowerPoint Presentation</vt:lpstr>
      <vt:lpstr>Celso</vt:lpstr>
      <vt:lpstr>PowerPoint Presentation</vt:lpstr>
      <vt:lpstr>PowerPoint Presentation</vt:lpstr>
      <vt:lpstr>Com eu posso ajudar o Celso a desenvolver o seu business? </vt:lpstr>
      <vt:lpstr>Sollution</vt:lpstr>
      <vt:lpstr>PowerPoint Presentation</vt:lpstr>
      <vt:lpstr>PowerPoint Presentation</vt:lpstr>
      <vt:lpstr>Bruna  Design</vt:lpstr>
      <vt:lpstr>Obrigado!</vt:lpstr>
      <vt:lpstr>Monetizaçao</vt:lpstr>
      <vt:lpstr>86% Não se prepararam para empreender</vt:lpstr>
      <vt:lpstr>62,8%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</dc:title>
  <dc:creator>Búùh Oliveira S.E.P</dc:creator>
  <cp:lastModifiedBy>Santos, Wesley</cp:lastModifiedBy>
  <cp:revision>36</cp:revision>
  <dcterms:modified xsi:type="dcterms:W3CDTF">2016-11-26T16:32:59Z</dcterms:modified>
</cp:coreProperties>
</file>