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5143500" type="screen16x9"/>
  <p:notesSz cx="6858000" cy="9144000"/>
  <p:embeddedFontLst>
    <p:embeddedFont>
      <p:font typeface="Barlow" panose="020B0604020202020204" charset="0"/>
      <p:regular r:id="rId15"/>
      <p:bold r:id="rId16"/>
      <p:italic r:id="rId17"/>
      <p:boldItalic r:id="rId18"/>
    </p:embeddedFont>
    <p:embeddedFont>
      <p:font typeface="Barlow Light"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88" d="100"/>
          <a:sy n="88"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906637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76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06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53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9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1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678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69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24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3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30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77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59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SFT(SEARCHING FAST TUTORIAL)</a:t>
            </a:r>
            <a:endParaRPr dirty="0">
              <a:solidFill>
                <a:schemeClr val="lt2"/>
              </a:solidFill>
            </a:endParaRPr>
          </a:p>
        </p:txBody>
      </p:sp>
      <p:grpSp>
        <p:nvGrpSpPr>
          <p:cNvPr id="61" name="Grupo 60">
            <a:extLst>
              <a:ext uri="{FF2B5EF4-FFF2-40B4-BE49-F238E27FC236}">
                <a16:creationId xmlns:a16="http://schemas.microsoft.com/office/drawing/2014/main" xmlns=""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xmlns=""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xmlns=""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xmlns=""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xmlns=""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xmlns=""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xmlns=""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xmlns=""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xmlns=""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xmlns=""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xmlns=""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xmlns=""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xmlns=""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xmlns=""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xmlns=""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xmlns=""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xmlns=""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xmlns=""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xmlns=""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xmlns=""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xmlns=""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xmlns=""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xmlns=""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xmlns=""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xmlns=""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xmlns=""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xmlns=""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xmlns=""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xmlns=""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800" fill="hold">
                                          <p:stCondLst>
                                            <p:cond delay="0"/>
                                          </p:stCondLst>
                                        </p:cTn>
                                        <p:tgtEl>
                                          <p:spTgt spid="72"/>
                                        </p:tgtEl>
                                        <p:attrNameLst>
                                          <p:attrName>r</p:attrName>
                                        </p:attrNameLst>
                                      </p:cBhvr>
                                    </p:animRot>
                                    <p:animRot by="-240000">
                                      <p:cBhvr>
                                        <p:cTn id="7" dur="1600" fill="hold">
                                          <p:stCondLst>
                                            <p:cond delay="1600"/>
                                          </p:stCondLst>
                                        </p:cTn>
                                        <p:tgtEl>
                                          <p:spTgt spid="72"/>
                                        </p:tgtEl>
                                        <p:attrNameLst>
                                          <p:attrName>r</p:attrName>
                                        </p:attrNameLst>
                                      </p:cBhvr>
                                    </p:animRot>
                                    <p:animRot by="240000">
                                      <p:cBhvr>
                                        <p:cTn id="8" dur="1600" fill="hold">
                                          <p:stCondLst>
                                            <p:cond delay="3200"/>
                                          </p:stCondLst>
                                        </p:cTn>
                                        <p:tgtEl>
                                          <p:spTgt spid="72"/>
                                        </p:tgtEl>
                                        <p:attrNameLst>
                                          <p:attrName>r</p:attrName>
                                        </p:attrNameLst>
                                      </p:cBhvr>
                                    </p:animRot>
                                    <p:animRot by="-240000">
                                      <p:cBhvr>
                                        <p:cTn id="9" dur="1600" fill="hold">
                                          <p:stCondLst>
                                            <p:cond delay="4800"/>
                                          </p:stCondLst>
                                        </p:cTn>
                                        <p:tgtEl>
                                          <p:spTgt spid="72"/>
                                        </p:tgtEl>
                                        <p:attrNameLst>
                                          <p:attrName>r</p:attrName>
                                        </p:attrNameLst>
                                      </p:cBhvr>
                                    </p:animRot>
                                    <p:animRot by="120000">
                                      <p:cBhvr>
                                        <p:cTn id="10" dur="1600" fill="hold">
                                          <p:stCondLst>
                                            <p:cond delay="6400"/>
                                          </p:stCondLst>
                                        </p:cTn>
                                        <p:tgtEl>
                                          <p:spTgt spid="7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00" y="20293"/>
            <a:ext cx="3716700" cy="105739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b="0" dirty="0">
                <a:solidFill>
                  <a:schemeClr val="accent2"/>
                </a:solidFill>
              </a:rPr>
              <a:t>OBJETIVOS GENERALES:</a:t>
            </a:r>
            <a:endParaRPr b="0" dirty="0">
              <a:solidFill>
                <a:schemeClr val="accent2"/>
              </a:solidFill>
            </a:endParaRPr>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CuadroTexto 1"/>
          <p:cNvSpPr txBox="1"/>
          <p:nvPr/>
        </p:nvSpPr>
        <p:spPr>
          <a:xfrm>
            <a:off x="718457" y="1077686"/>
            <a:ext cx="4778829" cy="2677656"/>
          </a:xfrm>
          <a:prstGeom prst="rect">
            <a:avLst/>
          </a:prstGeom>
          <a:noFill/>
        </p:spPr>
        <p:txBody>
          <a:bodyPr wrap="square" rtlCol="0">
            <a:spAutoFit/>
          </a:bodyPr>
          <a:lstStyle/>
          <a:p>
            <a:r>
              <a:rPr lang="es-MX" sz="2800" dirty="0">
                <a:solidFill>
                  <a:schemeClr val="tx1"/>
                </a:solidFill>
              </a:rPr>
              <a:t>Los objetivos generales son: mejorar la privacidad del usuario y ayudar a que aprendan a utilizar diferentes programas o aplicaciones.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03" name="Google Shape;303;p2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dirty="0"/>
              <a:t>O</a:t>
            </a:r>
            <a:r>
              <a:rPr lang="en" dirty="0"/>
              <a:t>bjetivos especificos:</a:t>
            </a:r>
            <a:endParaRPr dirty="0"/>
          </a:p>
        </p:txBody>
      </p:sp>
      <p:sp>
        <p:nvSpPr>
          <p:cNvPr id="2" name="CuadroTexto 1"/>
          <p:cNvSpPr txBox="1"/>
          <p:nvPr/>
        </p:nvSpPr>
        <p:spPr>
          <a:xfrm>
            <a:off x="489857" y="1545771"/>
            <a:ext cx="5780314" cy="1323439"/>
          </a:xfrm>
          <a:prstGeom prst="rect">
            <a:avLst/>
          </a:prstGeom>
          <a:noFill/>
        </p:spPr>
        <p:txBody>
          <a:bodyPr wrap="square" rtlCol="0">
            <a:spAutoFit/>
          </a:bodyPr>
          <a:lstStyle/>
          <a:p>
            <a:r>
              <a:rPr lang="es-MX" sz="2000" dirty="0">
                <a:solidFill>
                  <a:schemeClr val="tx1"/>
                </a:solidFill>
              </a:rPr>
              <a:t>*mejorar la seguridad</a:t>
            </a:r>
          </a:p>
          <a:p>
            <a:r>
              <a:rPr lang="es-MX" sz="2000" dirty="0">
                <a:solidFill>
                  <a:schemeClr val="tx1"/>
                </a:solidFill>
              </a:rPr>
              <a:t>*que cada usuario cree su cuenta</a:t>
            </a:r>
          </a:p>
          <a:p>
            <a:r>
              <a:rPr lang="es-MX" sz="2000" dirty="0">
                <a:solidFill>
                  <a:schemeClr val="tx1"/>
                </a:solidFill>
              </a:rPr>
              <a:t>*que los usuarios aprendan conceptos básicos</a:t>
            </a:r>
          </a:p>
          <a:p>
            <a:r>
              <a:rPr lang="es-MX" sz="2000" dirty="0">
                <a:solidFill>
                  <a:schemeClr val="tx1"/>
                </a:solidFill>
              </a:rPr>
              <a:t>*que los puedan hacer de forma sencilla y fácil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802357" y="245915"/>
            <a:ext cx="530700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s-MX" dirty="0" smtClean="0"/>
              <a:t>Encriptación hash</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CuadroTexto 1"/>
          <p:cNvSpPr txBox="1"/>
          <p:nvPr/>
        </p:nvSpPr>
        <p:spPr>
          <a:xfrm>
            <a:off x="1214528" y="1382485"/>
            <a:ext cx="6085115" cy="1938992"/>
          </a:xfrm>
          <a:prstGeom prst="rect">
            <a:avLst/>
          </a:prstGeom>
          <a:noFill/>
        </p:spPr>
        <p:txBody>
          <a:bodyPr wrap="square" rtlCol="0">
            <a:spAutoFit/>
          </a:bodyPr>
          <a:lstStyle/>
          <a:p>
            <a:r>
              <a:rPr lang="es-MX" sz="2000" dirty="0" smtClean="0"/>
              <a:t>Una característica de nuestra base de datos es que contara con encriptación hash de esta manera el usuario será el único que tendrá esa contraseña ya que en la base de datos estará encriptada y no podrá </a:t>
            </a:r>
            <a:r>
              <a:rPr lang="es-MX" sz="2000" dirty="0" err="1" smtClean="0"/>
              <a:t>accesar</a:t>
            </a:r>
            <a:r>
              <a:rPr lang="es-MX" sz="2000" dirty="0" smtClean="0"/>
              <a:t> alguien sin ella ya sea una llave como </a:t>
            </a:r>
            <a:r>
              <a:rPr lang="es-MX" sz="2000" dirty="0" err="1" smtClean="0"/>
              <a:t>us</a:t>
            </a:r>
            <a:r>
              <a:rPr lang="es-MX" sz="2000" dirty="0" err="1" smtClean="0"/>
              <a:t>b</a:t>
            </a:r>
            <a:r>
              <a:rPr lang="es-MX" sz="2000" dirty="0" smtClean="0"/>
              <a:t> o una contraseña como tal</a:t>
            </a:r>
            <a:endParaRPr lang="es-MX" sz="2000" dirty="0"/>
          </a:p>
        </p:txBody>
      </p:sp>
    </p:spTree>
    <p:extLst>
      <p:ext uri="{BB962C8B-B14F-4D97-AF65-F5344CB8AC3E}">
        <p14:creationId xmlns:p14="http://schemas.microsoft.com/office/powerpoint/2010/main" val="3612041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INTEGRANTES</a:t>
            </a: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 name="Marcador de texto 3"/>
          <p:cNvSpPr>
            <a:spLocks noGrp="1"/>
          </p:cNvSpPr>
          <p:nvPr>
            <p:ph type="body" idx="1"/>
          </p:nvPr>
        </p:nvSpPr>
        <p:spPr>
          <a:xfrm>
            <a:off x="855274" y="1353950"/>
            <a:ext cx="5307025" cy="3418200"/>
          </a:xfrm>
        </p:spPr>
        <p:txBody>
          <a:bodyPr/>
          <a:lstStyle/>
          <a:p>
            <a:r>
              <a:rPr lang="es-MX" dirty="0"/>
              <a:t>-EUGENIO JOEL CASAS ACOSTA</a:t>
            </a:r>
          </a:p>
          <a:p>
            <a:endParaRPr lang="es-MX" dirty="0"/>
          </a:p>
          <a:p>
            <a:r>
              <a:rPr lang="es-MX" dirty="0"/>
              <a:t>SEBASTIAN ORLANDO FUENTES GARCIA</a:t>
            </a:r>
          </a:p>
          <a:p>
            <a:endParaRPr lang="es-MX" dirty="0"/>
          </a:p>
          <a:p>
            <a:r>
              <a:rPr lang="es-MX" dirty="0"/>
              <a:t>RAFAEL ROBERTO ALANIS BARBOSA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80">
                                          <p:stCondLst>
                                            <p:cond delay="0"/>
                                          </p:stCondLst>
                                        </p:cTn>
                                        <p:tgtEl>
                                          <p:spTgt spid="4">
                                            <p:txEl>
                                              <p:pRg st="2" end="2"/>
                                            </p:txEl>
                                          </p:spTgt>
                                        </p:tgtEl>
                                      </p:cBhvr>
                                    </p:animEffect>
                                    <p:anim calcmode="lin" valueType="num">
                                      <p:cBhvr>
                                        <p:cTn id="25"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xEl>
                                              <p:pRg st="2" end="2"/>
                                            </p:txEl>
                                          </p:spTgt>
                                        </p:tgtEl>
                                      </p:cBhvr>
                                      <p:to x="100000" y="60000"/>
                                    </p:animScale>
                                    <p:animScale>
                                      <p:cBhvr>
                                        <p:cTn id="31" dur="166" decel="50000">
                                          <p:stCondLst>
                                            <p:cond delay="676"/>
                                          </p:stCondLst>
                                        </p:cTn>
                                        <p:tgtEl>
                                          <p:spTgt spid="4">
                                            <p:txEl>
                                              <p:pRg st="2" end="2"/>
                                            </p:txEl>
                                          </p:spTgt>
                                        </p:tgtEl>
                                      </p:cBhvr>
                                      <p:to x="100000" y="100000"/>
                                    </p:animScale>
                                    <p:animScale>
                                      <p:cBhvr>
                                        <p:cTn id="32" dur="26">
                                          <p:stCondLst>
                                            <p:cond delay="1312"/>
                                          </p:stCondLst>
                                        </p:cTn>
                                        <p:tgtEl>
                                          <p:spTgt spid="4">
                                            <p:txEl>
                                              <p:pRg st="2" end="2"/>
                                            </p:txEl>
                                          </p:spTgt>
                                        </p:tgtEl>
                                      </p:cBhvr>
                                      <p:to x="100000" y="80000"/>
                                    </p:animScale>
                                    <p:animScale>
                                      <p:cBhvr>
                                        <p:cTn id="33" dur="166" decel="50000">
                                          <p:stCondLst>
                                            <p:cond delay="1338"/>
                                          </p:stCondLst>
                                        </p:cTn>
                                        <p:tgtEl>
                                          <p:spTgt spid="4">
                                            <p:txEl>
                                              <p:pRg st="2" end="2"/>
                                            </p:txEl>
                                          </p:spTgt>
                                        </p:tgtEl>
                                      </p:cBhvr>
                                      <p:to x="100000" y="100000"/>
                                    </p:animScale>
                                    <p:animScale>
                                      <p:cBhvr>
                                        <p:cTn id="34" dur="26">
                                          <p:stCondLst>
                                            <p:cond delay="1642"/>
                                          </p:stCondLst>
                                        </p:cTn>
                                        <p:tgtEl>
                                          <p:spTgt spid="4">
                                            <p:txEl>
                                              <p:pRg st="2" end="2"/>
                                            </p:txEl>
                                          </p:spTgt>
                                        </p:tgtEl>
                                      </p:cBhvr>
                                      <p:to x="100000" y="90000"/>
                                    </p:animScale>
                                    <p:animScale>
                                      <p:cBhvr>
                                        <p:cTn id="35" dur="166" decel="50000">
                                          <p:stCondLst>
                                            <p:cond delay="1668"/>
                                          </p:stCondLst>
                                        </p:cTn>
                                        <p:tgtEl>
                                          <p:spTgt spid="4">
                                            <p:txEl>
                                              <p:pRg st="2" end="2"/>
                                            </p:txEl>
                                          </p:spTgt>
                                        </p:tgtEl>
                                      </p:cBhvr>
                                      <p:to x="100000" y="100000"/>
                                    </p:animScale>
                                    <p:animScale>
                                      <p:cBhvr>
                                        <p:cTn id="36" dur="26">
                                          <p:stCondLst>
                                            <p:cond delay="1808"/>
                                          </p:stCondLst>
                                        </p:cTn>
                                        <p:tgtEl>
                                          <p:spTgt spid="4">
                                            <p:txEl>
                                              <p:pRg st="2" end="2"/>
                                            </p:txEl>
                                          </p:spTgt>
                                        </p:tgtEl>
                                      </p:cBhvr>
                                      <p:to x="100000" y="95000"/>
                                    </p:animScale>
                                    <p:animScale>
                                      <p:cBhvr>
                                        <p:cTn id="37" dur="166" decel="50000">
                                          <p:stCondLst>
                                            <p:cond delay="1834"/>
                                          </p:stCondLst>
                                        </p:cTn>
                                        <p:tgtEl>
                                          <p:spTgt spid="4">
                                            <p:txEl>
                                              <p:pRg st="2" end="2"/>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wipe(down)">
                                      <p:cBhvr>
                                        <p:cTn id="41" dur="580">
                                          <p:stCondLst>
                                            <p:cond delay="0"/>
                                          </p:stCondLst>
                                        </p:cTn>
                                        <p:tgtEl>
                                          <p:spTgt spid="4">
                                            <p:txEl>
                                              <p:pRg st="4" end="4"/>
                                            </p:txEl>
                                          </p:spTgt>
                                        </p:tgtEl>
                                      </p:cBhvr>
                                    </p:animEffect>
                                    <p:anim calcmode="lin" valueType="num">
                                      <p:cBhvr>
                                        <p:cTn id="4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xEl>
                                              <p:pRg st="4" end="4"/>
                                            </p:txEl>
                                          </p:spTgt>
                                        </p:tgtEl>
                                      </p:cBhvr>
                                      <p:to x="100000" y="60000"/>
                                    </p:animScale>
                                    <p:animScale>
                                      <p:cBhvr>
                                        <p:cTn id="48" dur="166" decel="50000">
                                          <p:stCondLst>
                                            <p:cond delay="676"/>
                                          </p:stCondLst>
                                        </p:cTn>
                                        <p:tgtEl>
                                          <p:spTgt spid="4">
                                            <p:txEl>
                                              <p:pRg st="4" end="4"/>
                                            </p:txEl>
                                          </p:spTgt>
                                        </p:tgtEl>
                                      </p:cBhvr>
                                      <p:to x="100000" y="100000"/>
                                    </p:animScale>
                                    <p:animScale>
                                      <p:cBhvr>
                                        <p:cTn id="49" dur="26">
                                          <p:stCondLst>
                                            <p:cond delay="1312"/>
                                          </p:stCondLst>
                                        </p:cTn>
                                        <p:tgtEl>
                                          <p:spTgt spid="4">
                                            <p:txEl>
                                              <p:pRg st="4" end="4"/>
                                            </p:txEl>
                                          </p:spTgt>
                                        </p:tgtEl>
                                      </p:cBhvr>
                                      <p:to x="100000" y="80000"/>
                                    </p:animScale>
                                    <p:animScale>
                                      <p:cBhvr>
                                        <p:cTn id="50" dur="166" decel="50000">
                                          <p:stCondLst>
                                            <p:cond delay="1338"/>
                                          </p:stCondLst>
                                        </p:cTn>
                                        <p:tgtEl>
                                          <p:spTgt spid="4">
                                            <p:txEl>
                                              <p:pRg st="4" end="4"/>
                                            </p:txEl>
                                          </p:spTgt>
                                        </p:tgtEl>
                                      </p:cBhvr>
                                      <p:to x="100000" y="100000"/>
                                    </p:animScale>
                                    <p:animScale>
                                      <p:cBhvr>
                                        <p:cTn id="51" dur="26">
                                          <p:stCondLst>
                                            <p:cond delay="1642"/>
                                          </p:stCondLst>
                                        </p:cTn>
                                        <p:tgtEl>
                                          <p:spTgt spid="4">
                                            <p:txEl>
                                              <p:pRg st="4" end="4"/>
                                            </p:txEl>
                                          </p:spTgt>
                                        </p:tgtEl>
                                      </p:cBhvr>
                                      <p:to x="100000" y="90000"/>
                                    </p:animScale>
                                    <p:animScale>
                                      <p:cBhvr>
                                        <p:cTn id="52" dur="166" decel="50000">
                                          <p:stCondLst>
                                            <p:cond delay="1668"/>
                                          </p:stCondLst>
                                        </p:cTn>
                                        <p:tgtEl>
                                          <p:spTgt spid="4">
                                            <p:txEl>
                                              <p:pRg st="4" end="4"/>
                                            </p:txEl>
                                          </p:spTgt>
                                        </p:tgtEl>
                                      </p:cBhvr>
                                      <p:to x="100000" y="100000"/>
                                    </p:animScale>
                                    <p:animScale>
                                      <p:cBhvr>
                                        <p:cTn id="53" dur="26">
                                          <p:stCondLst>
                                            <p:cond delay="1808"/>
                                          </p:stCondLst>
                                        </p:cTn>
                                        <p:tgtEl>
                                          <p:spTgt spid="4">
                                            <p:txEl>
                                              <p:pRg st="4" end="4"/>
                                            </p:txEl>
                                          </p:spTgt>
                                        </p:tgtEl>
                                      </p:cBhvr>
                                      <p:to x="100000" y="95000"/>
                                    </p:animScale>
                                    <p:animScale>
                                      <p:cBhvr>
                                        <p:cTn id="54" dur="166" decel="50000">
                                          <p:stCondLst>
                                            <p:cond delay="1834"/>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3"/>
          <p:cNvSpPr txBox="1">
            <a:spLocks noGrp="1"/>
          </p:cNvSpPr>
          <p:nvPr>
            <p:ph type="ctrTitle" idx="4294967295"/>
          </p:nvPr>
        </p:nvSpPr>
        <p:spPr>
          <a:xfrm>
            <a:off x="3048000" y="54193"/>
            <a:ext cx="3439886"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PROBLEMA</a:t>
            </a:r>
            <a:endParaRPr sz="4800" dirty="0"/>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CuadroTexto 1"/>
          <p:cNvSpPr txBox="1"/>
          <p:nvPr/>
        </p:nvSpPr>
        <p:spPr>
          <a:xfrm>
            <a:off x="1284514" y="1213993"/>
            <a:ext cx="6226629" cy="3785652"/>
          </a:xfrm>
          <a:prstGeom prst="rect">
            <a:avLst/>
          </a:prstGeom>
          <a:noFill/>
          <a:ln>
            <a:noFill/>
          </a:ln>
        </p:spPr>
        <p:txBody>
          <a:bodyPr wrap="square" rtlCol="0">
            <a:spAutoFit/>
          </a:bodyPr>
          <a:lstStyle/>
          <a:p>
            <a:r>
              <a:rPr lang="es-MX" sz="2400" dirty="0">
                <a:solidFill>
                  <a:schemeClr val="tx1"/>
                </a:solidFill>
              </a:rPr>
              <a:t>El problema al que se busca dar solución es que hay muchas personas que no saben utilizar varios programas/aplicaciones y al momento de buscar les aparecen demasiados resultados y algunos son muy avanzados para personas que apenas empiezan.</a:t>
            </a:r>
          </a:p>
          <a:p>
            <a:r>
              <a:rPr lang="es-MX" sz="2400" dirty="0">
                <a:solidFill>
                  <a:schemeClr val="tx1"/>
                </a:solidFill>
              </a:rPr>
              <a:t>Otro problema seria la privacidad ya que cada vez la gente se preocupa mas por su privacidad.</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p:cTn id="6" dur="indefinite"/>
                                        <p:tgtEl>
                                          <p:spTgt spid="2">
                                            <p:txEl>
                                              <p:pRg st="0" end="0"/>
                                            </p:txEl>
                                          </p:spTgt>
                                        </p:tgtEl>
                                        <p:attrNameLst>
                                          <p:attrName>style.opacity</p:attrName>
                                        </p:attrNameLst>
                                      </p:cBhvr>
                                      <p:to>
                                        <p:strVal val="0.5"/>
                                      </p:to>
                                    </p:set>
                                    <p:animEffect filter="image" prLst="opacity: 0.5">
                                      <p:cBhvr rctx="IE">
                                        <p:cTn id="7" dur="indefinite"/>
                                        <p:tgtEl>
                                          <p:spTgt spid="2">
                                            <p:txEl>
                                              <p:pRg st="0" end="0"/>
                                            </p:txEl>
                                          </p:spTgt>
                                        </p:tgtEl>
                                      </p:cBhvr>
                                    </p:animEffect>
                                  </p:childTnLst>
                                </p:cTn>
                              </p:par>
                            </p:childTnLst>
                          </p:cTn>
                        </p:par>
                        <p:par>
                          <p:cTn id="8" fill="hold">
                            <p:stCondLst>
                              <p:cond delay="0"/>
                            </p:stCondLst>
                            <p:childTnLst>
                              <p:par>
                                <p:cTn id="9" presetID="9" presetClass="emph" presetSubtype="0" nodeType="afterEffect">
                                  <p:stCondLst>
                                    <p:cond delay="0"/>
                                  </p:stCondLst>
                                  <p:childTnLst>
                                    <p:set>
                                      <p:cBhvr>
                                        <p:cTn id="10" dur="indefinite"/>
                                        <p:tgtEl>
                                          <p:spTgt spid="2">
                                            <p:txEl>
                                              <p:pRg st="1" end="1"/>
                                            </p:txEl>
                                          </p:spTgt>
                                        </p:tgtEl>
                                        <p:attrNameLst>
                                          <p:attrName>style.opacity</p:attrName>
                                        </p:attrNameLst>
                                      </p:cBhvr>
                                      <p:to>
                                        <p:strVal val="0.5"/>
                                      </p:to>
                                    </p:set>
                                    <p:animEffect filter="image" prLst="opacity: 0.5">
                                      <p:cBhvr rctx="IE">
                                        <p:cTn id="11" dur="indefinite"/>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4"/>
          <p:cNvSpPr txBox="1">
            <a:spLocks noGrp="1"/>
          </p:cNvSpPr>
          <p:nvPr>
            <p:ph type="subTitle" idx="1"/>
          </p:nvPr>
        </p:nvSpPr>
        <p:spPr>
          <a:xfrm>
            <a:off x="1221572" y="1803303"/>
            <a:ext cx="5110800" cy="146011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 todos aquellos que deseen aprender de una manera sencilla a utilizar cualquier programa/aplicacion de forma segura sin preocuparse de sus datos</a:t>
            </a:r>
            <a:endParaRPr dirty="0"/>
          </a:p>
        </p:txBody>
      </p:sp>
      <p:grpSp>
        <p:nvGrpSpPr>
          <p:cNvPr id="58" name="Grupo 57">
            <a:extLst>
              <a:ext uri="{FF2B5EF4-FFF2-40B4-BE49-F238E27FC236}">
                <a16:creationId xmlns:a16="http://schemas.microsoft.com/office/drawing/2014/main" xmlns="" id="{BE09234F-AC63-D547-96F7-8F45296756FE}"/>
              </a:ext>
            </a:extLst>
          </p:cNvPr>
          <p:cNvGrpSpPr/>
          <p:nvPr/>
        </p:nvGrpSpPr>
        <p:grpSpPr>
          <a:xfrm>
            <a:off x="5754746" y="2130588"/>
            <a:ext cx="3046932" cy="2869148"/>
            <a:chOff x="5427606" y="1552655"/>
            <a:chExt cx="726137" cy="683768"/>
          </a:xfrm>
        </p:grpSpPr>
        <p:sp>
          <p:nvSpPr>
            <p:cNvPr id="59" name="Google Shape;851;p46">
              <a:extLst>
                <a:ext uri="{FF2B5EF4-FFF2-40B4-BE49-F238E27FC236}">
                  <a16:creationId xmlns:a16="http://schemas.microsoft.com/office/drawing/2014/main" xmlns=""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xmlns=""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xmlns=""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xmlns=""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xmlns=""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xmlns=""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xmlns=""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xmlns=""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xmlns=""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xmlns=""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xmlns=""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xmlns=""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xmlns=""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xmlns=""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xmlns=""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xmlns=""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xmlns=""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xmlns=""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xmlns=""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xmlns=""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xmlns=""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xmlns=""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xmlns=""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xmlns=""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xmlns=""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xmlns=""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Título 1"/>
          <p:cNvSpPr>
            <a:spLocks noGrp="1"/>
          </p:cNvSpPr>
          <p:nvPr>
            <p:ph type="ctrTitle"/>
          </p:nvPr>
        </p:nvSpPr>
        <p:spPr>
          <a:xfrm>
            <a:off x="1117746" y="262430"/>
            <a:ext cx="5771617" cy="1159800"/>
          </a:xfrm>
        </p:spPr>
        <p:txBody>
          <a:bodyPr/>
          <a:lstStyle/>
          <a:p>
            <a:r>
              <a:rPr lang="es-MX" dirty="0"/>
              <a:t>¿A QUIENES VA DIRIGIDO?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2000"/>
                                        <p:tgtEl>
                                          <p:spTgt spid="124">
                                            <p:txEl>
                                              <p:pRg st="0" end="0"/>
                                            </p:txEl>
                                          </p:spTgt>
                                        </p:tgtEl>
                                      </p:cBhvr>
                                    </p:animEffect>
                                    <p:anim calcmode="lin" valueType="num">
                                      <p:cBhvr>
                                        <p:cTn id="8" dur="2000" fill="hold"/>
                                        <p:tgtEl>
                                          <p:spTgt spid="12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2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802357" y="245915"/>
            <a:ext cx="530700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s-MX" dirty="0"/>
              <a:t>¿QUE VA A CONTENER?</a:t>
            </a:r>
            <a:endParaRPr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CuadroTexto 1"/>
          <p:cNvSpPr txBox="1"/>
          <p:nvPr/>
        </p:nvSpPr>
        <p:spPr>
          <a:xfrm>
            <a:off x="1214528" y="1382485"/>
            <a:ext cx="6085115" cy="2862322"/>
          </a:xfrm>
          <a:prstGeom prst="rect">
            <a:avLst/>
          </a:prstGeom>
          <a:noFill/>
        </p:spPr>
        <p:txBody>
          <a:bodyPr wrap="square" rtlCol="0">
            <a:spAutoFit/>
          </a:bodyPr>
          <a:lstStyle/>
          <a:p>
            <a:r>
              <a:rPr lang="es-MX" sz="2000" dirty="0"/>
              <a:t>Tutoriales con funciones básicas del programa/aplicación de la que se desenlaces que te direccionan a videos a aprender, así como enlaces que te direccionan a videos de ese mismo tema para ampliar las explicaciones y quede mas claro para el usuario.</a:t>
            </a:r>
          </a:p>
          <a:p>
            <a:r>
              <a:rPr lang="es-MX" sz="2000" dirty="0"/>
              <a:t>Por otro lado se implementara un sistema que garantiza una mayor seguridad hacia los datos del usuario para proteger su privacidad.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500" fill="hold"/>
                                        <p:tgtEl>
                                          <p:spTgt spid="2">
                                            <p:txEl>
                                              <p:pRg st="0" end="0"/>
                                            </p:txEl>
                                          </p:spTgt>
                                        </p:tgtEl>
                                        <p:attrNameLst>
                                          <p:attrName>style.textDecorationUnderline</p:attrName>
                                        </p:attrNameLst>
                                      </p:cBhvr>
                                      <p:to>
                                        <p:strVal val="true"/>
                                      </p:to>
                                    </p:set>
                                  </p:childTnLst>
                                </p:cTn>
                              </p:par>
                            </p:childTnLst>
                          </p:cTn>
                        </p:par>
                        <p:par>
                          <p:cTn id="7" fill="hold">
                            <p:stCondLst>
                              <p:cond delay="4660"/>
                            </p:stCondLst>
                            <p:childTnLst>
                              <p:par>
                                <p:cTn id="8" presetID="18" presetClass="emph" presetSubtype="0" fill="hold" nodeType="afterEffect">
                                  <p:stCondLst>
                                    <p:cond delay="0"/>
                                  </p:stCondLst>
                                  <p:iterate type="lt">
                                    <p:tmPct val="4000"/>
                                  </p:iterate>
                                  <p:childTnLst>
                                    <p:set>
                                      <p:cBhvr override="childStyle">
                                        <p:cTn id="9" dur="500" fill="hold"/>
                                        <p:tgtEl>
                                          <p:spTgt spid="2">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ítulo 1"/>
          <p:cNvSpPr>
            <a:spLocks noGrp="1"/>
          </p:cNvSpPr>
          <p:nvPr>
            <p:ph type="title"/>
          </p:nvPr>
        </p:nvSpPr>
        <p:spPr>
          <a:xfrm>
            <a:off x="855300" y="836000"/>
            <a:ext cx="6620252" cy="396300"/>
          </a:xfrm>
        </p:spPr>
        <p:txBody>
          <a:bodyPr/>
          <a:lstStyle/>
          <a:p>
            <a:r>
              <a:rPr lang="es-MX" dirty="0"/>
              <a:t>¿COMO VA A AYUDAR CON EL PROBLEMA?</a:t>
            </a:r>
          </a:p>
        </p:txBody>
      </p:sp>
      <p:sp>
        <p:nvSpPr>
          <p:cNvPr id="3" name="Marcador de texto 2"/>
          <p:cNvSpPr>
            <a:spLocks noGrp="1"/>
          </p:cNvSpPr>
          <p:nvPr>
            <p:ph type="body" idx="1"/>
          </p:nvPr>
        </p:nvSpPr>
        <p:spPr>
          <a:xfrm>
            <a:off x="855300" y="1353948"/>
            <a:ext cx="5307000" cy="1910532"/>
          </a:xfrm>
        </p:spPr>
        <p:txBody>
          <a:bodyPr/>
          <a:lstStyle/>
          <a:p>
            <a:pPr marL="76200" indent="0">
              <a:buNone/>
            </a:pPr>
            <a:r>
              <a:rPr lang="es-MX" sz="2800" dirty="0">
                <a:latin typeface="+mn-lt"/>
              </a:rPr>
              <a:t>Proporcionando tutoriales básicos y fáciles de entender del tema seleccionado.</a:t>
            </a:r>
          </a:p>
          <a:p>
            <a:pPr marL="76200" indent="0">
              <a:buNone/>
            </a:pPr>
            <a:r>
              <a:rPr lang="es-MX" sz="2800" dirty="0">
                <a:latin typeface="+mn-lt"/>
              </a:rPr>
              <a:t>Y protegiendo los datos del usuario al no venderlos o darlos</a:t>
            </a:r>
          </a:p>
          <a:p>
            <a:pPr marL="76200" indent="0">
              <a:buNone/>
            </a:pPr>
            <a:endParaRPr lang="es-MX"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3">
                                            <p:txEl>
                                              <p:pRg st="1" end="1"/>
                                            </p:txEl>
                                          </p:spTgt>
                                        </p:tgtEl>
                                      </p:cBhvr>
                                    </p:animEffect>
                                    <p:animScale>
                                      <p:cBhvr>
                                        <p:cTn id="11"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24" name="Google Shape;224;p17"/>
          <p:cNvSpPr txBox="1">
            <a:spLocks noGrp="1"/>
          </p:cNvSpPr>
          <p:nvPr>
            <p:ph type="ctrTitle" idx="4294967295"/>
          </p:nvPr>
        </p:nvSpPr>
        <p:spPr>
          <a:xfrm>
            <a:off x="10887" y="303774"/>
            <a:ext cx="8767142"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¿CUALES SON LAS CAUSAS?</a:t>
            </a:r>
            <a:endParaRPr sz="4800" dirty="0"/>
          </a:p>
        </p:txBody>
      </p:sp>
      <p:sp>
        <p:nvSpPr>
          <p:cNvPr id="225" name="Google Shape;225;p17"/>
          <p:cNvSpPr txBox="1">
            <a:spLocks noGrp="1"/>
          </p:cNvSpPr>
          <p:nvPr>
            <p:ph type="subTitle" idx="4294967295"/>
          </p:nvPr>
        </p:nvSpPr>
        <p:spPr>
          <a:xfrm>
            <a:off x="711366" y="1790732"/>
            <a:ext cx="5440065" cy="293937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s-MX" sz="2000" dirty="0"/>
              <a:t>A</a:t>
            </a:r>
            <a:r>
              <a:rPr lang="en" sz="2000" dirty="0"/>
              <a:t>lgunas de las causas pueden ser que hay personas que no saben usar ciertos programas o aplicaciones y se les quiere apoyar a que lo logren.</a:t>
            </a:r>
          </a:p>
          <a:p>
            <a:pPr marL="0" lvl="0" indent="0" algn="l" rtl="0">
              <a:spcBef>
                <a:spcPts val="0"/>
              </a:spcBef>
              <a:spcAft>
                <a:spcPts val="800"/>
              </a:spcAft>
              <a:buNone/>
            </a:pPr>
            <a:endParaRPr lang="en" sz="2000" dirty="0"/>
          </a:p>
          <a:p>
            <a:pPr marL="0" lvl="0" indent="0" algn="l" rtl="0">
              <a:spcBef>
                <a:spcPts val="0"/>
              </a:spcBef>
              <a:spcAft>
                <a:spcPts val="800"/>
              </a:spcAft>
              <a:buNone/>
            </a:pPr>
            <a:r>
              <a:rPr lang="es-MX" sz="2000" dirty="0"/>
              <a:t>O</a:t>
            </a:r>
            <a:r>
              <a:rPr lang="en" sz="2000" dirty="0"/>
              <a:t>tra de las causas seria que cada vez mas la gente se preocupa mas por las medidas de seguridad que se tienen al momento de proteger sus datos.</a:t>
            </a:r>
            <a:endParaRPr sz="2000" dirty="0"/>
          </a:p>
        </p:txBody>
      </p:sp>
      <p:grpSp>
        <p:nvGrpSpPr>
          <p:cNvPr id="61" name="Grupo 60">
            <a:extLst>
              <a:ext uri="{FF2B5EF4-FFF2-40B4-BE49-F238E27FC236}">
                <a16:creationId xmlns:a16="http://schemas.microsoft.com/office/drawing/2014/main" xmlns="" id="{9FFAB22B-D793-2D4F-B073-773ACEB505B9}"/>
              </a:ext>
            </a:extLst>
          </p:cNvPr>
          <p:cNvGrpSpPr/>
          <p:nvPr/>
        </p:nvGrpSpPr>
        <p:grpSpPr>
          <a:xfrm>
            <a:off x="5668275" y="1708558"/>
            <a:ext cx="3777372" cy="4655473"/>
            <a:chOff x="2522057" y="2360511"/>
            <a:chExt cx="554801" cy="683772"/>
          </a:xfrm>
        </p:grpSpPr>
        <p:sp>
          <p:nvSpPr>
            <p:cNvPr id="62" name="Google Shape;986;p46">
              <a:extLst>
                <a:ext uri="{FF2B5EF4-FFF2-40B4-BE49-F238E27FC236}">
                  <a16:creationId xmlns:a16="http://schemas.microsoft.com/office/drawing/2014/main" xmlns=""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xmlns=""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xmlns=""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xmlns=""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xmlns=""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xmlns=""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xmlns=""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xmlns=""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xmlns=""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xmlns=""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xmlns=""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xmlns=""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xmlns=""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xmlns=""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xmlns=""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xmlns=""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xmlns=""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xmlns=""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xmlns=""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xmlns=""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xmlns=""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xmlns=""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xmlns=""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xmlns=""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xmlns=""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xmlns=""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xmlns=""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 calcmode="lin" valueType="num">
                                      <p:cBhvr>
                                        <p:cTn id="7" dur="500" fill="hold"/>
                                        <p:tgtEl>
                                          <p:spTgt spid="22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25">
                                            <p:txEl>
                                              <p:pRg st="0" end="0"/>
                                            </p:txEl>
                                          </p:spTgt>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anim calcmode="lin" valueType="num">
                                      <p:cBhvr>
                                        <p:cTn id="13" dur="1000" fill="hold"/>
                                        <p:tgtEl>
                                          <p:spTgt spid="225">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225">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225">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2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Ventajas</a:t>
            </a:r>
            <a:endParaRPr b="1" dirty="0"/>
          </a:p>
          <a:p>
            <a:pPr marL="0" lvl="0" indent="0" algn="l" rtl="0">
              <a:spcBef>
                <a:spcPts val="800"/>
              </a:spcBef>
              <a:spcAft>
                <a:spcPts val="800"/>
              </a:spcAft>
              <a:buNone/>
            </a:pPr>
            <a:r>
              <a:rPr lang="es-MX" dirty="0"/>
              <a:t>*es seguro </a:t>
            </a:r>
          </a:p>
          <a:p>
            <a:pPr marL="0" lvl="0" indent="0" algn="l" rtl="0">
              <a:spcBef>
                <a:spcPts val="800"/>
              </a:spcBef>
              <a:spcAft>
                <a:spcPts val="800"/>
              </a:spcAft>
              <a:buNone/>
            </a:pPr>
            <a:r>
              <a:rPr lang="es-MX" dirty="0"/>
              <a:t>*es sencillo de usar</a:t>
            </a:r>
          </a:p>
          <a:p>
            <a:pPr marL="0" lvl="0" indent="0" algn="l" rtl="0">
              <a:spcBef>
                <a:spcPts val="800"/>
              </a:spcBef>
              <a:spcAft>
                <a:spcPts val="800"/>
              </a:spcAft>
              <a:buNone/>
            </a:pPr>
            <a:r>
              <a:rPr lang="es-MX" dirty="0"/>
              <a:t>*los tutoriales son para programas/aplicaciones de uso cotidiano</a:t>
            </a:r>
          </a:p>
          <a:p>
            <a:pPr marL="0" lvl="0" indent="0" algn="l" rtl="0">
              <a:spcBef>
                <a:spcPts val="800"/>
              </a:spcBef>
              <a:spcAft>
                <a:spcPts val="800"/>
              </a:spcAft>
              <a:buNone/>
            </a:pPr>
            <a:endParaRPr dirty="0"/>
          </a:p>
        </p:txBody>
      </p:sp>
      <p:sp>
        <p:nvSpPr>
          <p:cNvPr id="231" name="Google Shape;231;p18"/>
          <p:cNvSpPr txBox="1">
            <a:spLocks noGrp="1"/>
          </p:cNvSpPr>
          <p:nvPr>
            <p:ph type="title"/>
          </p:nvPr>
        </p:nvSpPr>
        <p:spPr>
          <a:xfrm>
            <a:off x="855300" y="576943"/>
            <a:ext cx="7523452" cy="66624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¿CUALES SON LAS VENTAJAS Y DESVENTAJAS?</a:t>
            </a:r>
            <a:endParaRPr dirty="0"/>
          </a:p>
        </p:txBody>
      </p:sp>
      <p:sp>
        <p:nvSpPr>
          <p:cNvPr id="232" name="Google Shape;232;p18"/>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b="1" dirty="0"/>
              <a:t>desventajas</a:t>
            </a:r>
            <a:endParaRPr b="1" dirty="0"/>
          </a:p>
          <a:p>
            <a:pPr marL="0" lvl="0" indent="0" algn="l" rtl="0">
              <a:spcBef>
                <a:spcPts val="800"/>
              </a:spcBef>
              <a:spcAft>
                <a:spcPts val="800"/>
              </a:spcAft>
              <a:buNone/>
            </a:pPr>
            <a:r>
              <a:rPr lang="es-MX" dirty="0"/>
              <a:t>*no esta terminado</a:t>
            </a:r>
          </a:p>
          <a:p>
            <a:pPr marL="0" lvl="0" indent="0" algn="l" rtl="0">
              <a:spcBef>
                <a:spcPts val="800"/>
              </a:spcBef>
              <a:spcAft>
                <a:spcPts val="800"/>
              </a:spcAft>
              <a:buNone/>
            </a:pPr>
            <a:r>
              <a:rPr lang="es-MX" dirty="0"/>
              <a:t>*hay mucha competencia</a:t>
            </a:r>
          </a:p>
          <a:p>
            <a:pPr marL="0" lvl="0" indent="0" algn="l" rtl="0">
              <a:spcBef>
                <a:spcPts val="800"/>
              </a:spcBef>
              <a:spcAft>
                <a:spcPts val="800"/>
              </a:spcAft>
              <a:buNone/>
            </a:pPr>
            <a:r>
              <a:rPr lang="es-MX" dirty="0"/>
              <a:t>*solamente tiene funciones básicas</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wipe(down)">
                                      <p:cBhvr>
                                        <p:cTn id="7" dur="580">
                                          <p:stCondLst>
                                            <p:cond delay="0"/>
                                          </p:stCondLst>
                                        </p:cTn>
                                        <p:tgtEl>
                                          <p:spTgt spid="230">
                                            <p:txEl>
                                              <p:pRg st="0" end="0"/>
                                            </p:txEl>
                                          </p:spTgt>
                                        </p:tgtEl>
                                      </p:cBhvr>
                                    </p:animEffect>
                                    <p:anim calcmode="lin" valueType="num">
                                      <p:cBhvr>
                                        <p:cTn id="8" dur="1822" tmFilter="0,0; 0.14,0.36; 0.43,0.73; 0.71,0.91; 1.0,1.0">
                                          <p:stCondLst>
                                            <p:cond delay="0"/>
                                          </p:stCondLst>
                                        </p:cTn>
                                        <p:tgtEl>
                                          <p:spTgt spid="23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
                                            <p:txEl>
                                              <p:pRg st="0" end="0"/>
                                            </p:txEl>
                                          </p:spTgt>
                                        </p:tgtEl>
                                      </p:cBhvr>
                                      <p:to x="100000" y="60000"/>
                                    </p:animScale>
                                    <p:animScale>
                                      <p:cBhvr>
                                        <p:cTn id="14" dur="166" decel="50000">
                                          <p:stCondLst>
                                            <p:cond delay="676"/>
                                          </p:stCondLst>
                                        </p:cTn>
                                        <p:tgtEl>
                                          <p:spTgt spid="230">
                                            <p:txEl>
                                              <p:pRg st="0" end="0"/>
                                            </p:txEl>
                                          </p:spTgt>
                                        </p:tgtEl>
                                      </p:cBhvr>
                                      <p:to x="100000" y="100000"/>
                                    </p:animScale>
                                    <p:animScale>
                                      <p:cBhvr>
                                        <p:cTn id="15" dur="26">
                                          <p:stCondLst>
                                            <p:cond delay="1312"/>
                                          </p:stCondLst>
                                        </p:cTn>
                                        <p:tgtEl>
                                          <p:spTgt spid="230">
                                            <p:txEl>
                                              <p:pRg st="0" end="0"/>
                                            </p:txEl>
                                          </p:spTgt>
                                        </p:tgtEl>
                                      </p:cBhvr>
                                      <p:to x="100000" y="80000"/>
                                    </p:animScale>
                                    <p:animScale>
                                      <p:cBhvr>
                                        <p:cTn id="16" dur="166" decel="50000">
                                          <p:stCondLst>
                                            <p:cond delay="1338"/>
                                          </p:stCondLst>
                                        </p:cTn>
                                        <p:tgtEl>
                                          <p:spTgt spid="230">
                                            <p:txEl>
                                              <p:pRg st="0" end="0"/>
                                            </p:txEl>
                                          </p:spTgt>
                                        </p:tgtEl>
                                      </p:cBhvr>
                                      <p:to x="100000" y="100000"/>
                                    </p:animScale>
                                    <p:animScale>
                                      <p:cBhvr>
                                        <p:cTn id="17" dur="26">
                                          <p:stCondLst>
                                            <p:cond delay="1642"/>
                                          </p:stCondLst>
                                        </p:cTn>
                                        <p:tgtEl>
                                          <p:spTgt spid="230">
                                            <p:txEl>
                                              <p:pRg st="0" end="0"/>
                                            </p:txEl>
                                          </p:spTgt>
                                        </p:tgtEl>
                                      </p:cBhvr>
                                      <p:to x="100000" y="90000"/>
                                    </p:animScale>
                                    <p:animScale>
                                      <p:cBhvr>
                                        <p:cTn id="18" dur="166" decel="50000">
                                          <p:stCondLst>
                                            <p:cond delay="1668"/>
                                          </p:stCondLst>
                                        </p:cTn>
                                        <p:tgtEl>
                                          <p:spTgt spid="230">
                                            <p:txEl>
                                              <p:pRg st="0" end="0"/>
                                            </p:txEl>
                                          </p:spTgt>
                                        </p:tgtEl>
                                      </p:cBhvr>
                                      <p:to x="100000" y="100000"/>
                                    </p:animScale>
                                    <p:animScale>
                                      <p:cBhvr>
                                        <p:cTn id="19" dur="26">
                                          <p:stCondLst>
                                            <p:cond delay="1808"/>
                                          </p:stCondLst>
                                        </p:cTn>
                                        <p:tgtEl>
                                          <p:spTgt spid="230">
                                            <p:txEl>
                                              <p:pRg st="0" end="0"/>
                                            </p:txEl>
                                          </p:spTgt>
                                        </p:tgtEl>
                                      </p:cBhvr>
                                      <p:to x="100000" y="95000"/>
                                    </p:animScale>
                                    <p:animScale>
                                      <p:cBhvr>
                                        <p:cTn id="20" dur="166" decel="50000">
                                          <p:stCondLst>
                                            <p:cond delay="1834"/>
                                          </p:stCondLst>
                                        </p:cTn>
                                        <p:tgtEl>
                                          <p:spTgt spid="230">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230">
                                            <p:txEl>
                                              <p:pRg st="1" end="1"/>
                                            </p:txEl>
                                          </p:spTgt>
                                        </p:tgtEl>
                                        <p:attrNameLst>
                                          <p:attrName>style.visibility</p:attrName>
                                        </p:attrNameLst>
                                      </p:cBhvr>
                                      <p:to>
                                        <p:strVal val="visible"/>
                                      </p:to>
                                    </p:set>
                                    <p:animEffect transition="in" filter="wipe(down)">
                                      <p:cBhvr>
                                        <p:cTn id="24" dur="580">
                                          <p:stCondLst>
                                            <p:cond delay="0"/>
                                          </p:stCondLst>
                                        </p:cTn>
                                        <p:tgtEl>
                                          <p:spTgt spid="230">
                                            <p:txEl>
                                              <p:pRg st="1" end="1"/>
                                            </p:txEl>
                                          </p:spTgt>
                                        </p:tgtEl>
                                      </p:cBhvr>
                                    </p:animEffect>
                                    <p:anim calcmode="lin" valueType="num">
                                      <p:cBhvr>
                                        <p:cTn id="25" dur="1822" tmFilter="0,0; 0.14,0.36; 0.43,0.73; 0.71,0.91; 1.0,1.0">
                                          <p:stCondLst>
                                            <p:cond delay="0"/>
                                          </p:stCondLst>
                                        </p:cTn>
                                        <p:tgtEl>
                                          <p:spTgt spid="230">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30">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30">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30">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30">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230">
                                            <p:txEl>
                                              <p:pRg st="1" end="1"/>
                                            </p:txEl>
                                          </p:spTgt>
                                        </p:tgtEl>
                                      </p:cBhvr>
                                      <p:to x="100000" y="60000"/>
                                    </p:animScale>
                                    <p:animScale>
                                      <p:cBhvr>
                                        <p:cTn id="31" dur="166" decel="50000">
                                          <p:stCondLst>
                                            <p:cond delay="676"/>
                                          </p:stCondLst>
                                        </p:cTn>
                                        <p:tgtEl>
                                          <p:spTgt spid="230">
                                            <p:txEl>
                                              <p:pRg st="1" end="1"/>
                                            </p:txEl>
                                          </p:spTgt>
                                        </p:tgtEl>
                                      </p:cBhvr>
                                      <p:to x="100000" y="100000"/>
                                    </p:animScale>
                                    <p:animScale>
                                      <p:cBhvr>
                                        <p:cTn id="32" dur="26">
                                          <p:stCondLst>
                                            <p:cond delay="1312"/>
                                          </p:stCondLst>
                                        </p:cTn>
                                        <p:tgtEl>
                                          <p:spTgt spid="230">
                                            <p:txEl>
                                              <p:pRg st="1" end="1"/>
                                            </p:txEl>
                                          </p:spTgt>
                                        </p:tgtEl>
                                      </p:cBhvr>
                                      <p:to x="100000" y="80000"/>
                                    </p:animScale>
                                    <p:animScale>
                                      <p:cBhvr>
                                        <p:cTn id="33" dur="166" decel="50000">
                                          <p:stCondLst>
                                            <p:cond delay="1338"/>
                                          </p:stCondLst>
                                        </p:cTn>
                                        <p:tgtEl>
                                          <p:spTgt spid="230">
                                            <p:txEl>
                                              <p:pRg st="1" end="1"/>
                                            </p:txEl>
                                          </p:spTgt>
                                        </p:tgtEl>
                                      </p:cBhvr>
                                      <p:to x="100000" y="100000"/>
                                    </p:animScale>
                                    <p:animScale>
                                      <p:cBhvr>
                                        <p:cTn id="34" dur="26">
                                          <p:stCondLst>
                                            <p:cond delay="1642"/>
                                          </p:stCondLst>
                                        </p:cTn>
                                        <p:tgtEl>
                                          <p:spTgt spid="230">
                                            <p:txEl>
                                              <p:pRg st="1" end="1"/>
                                            </p:txEl>
                                          </p:spTgt>
                                        </p:tgtEl>
                                      </p:cBhvr>
                                      <p:to x="100000" y="90000"/>
                                    </p:animScale>
                                    <p:animScale>
                                      <p:cBhvr>
                                        <p:cTn id="35" dur="166" decel="50000">
                                          <p:stCondLst>
                                            <p:cond delay="1668"/>
                                          </p:stCondLst>
                                        </p:cTn>
                                        <p:tgtEl>
                                          <p:spTgt spid="230">
                                            <p:txEl>
                                              <p:pRg st="1" end="1"/>
                                            </p:txEl>
                                          </p:spTgt>
                                        </p:tgtEl>
                                      </p:cBhvr>
                                      <p:to x="100000" y="100000"/>
                                    </p:animScale>
                                    <p:animScale>
                                      <p:cBhvr>
                                        <p:cTn id="36" dur="26">
                                          <p:stCondLst>
                                            <p:cond delay="1808"/>
                                          </p:stCondLst>
                                        </p:cTn>
                                        <p:tgtEl>
                                          <p:spTgt spid="230">
                                            <p:txEl>
                                              <p:pRg st="1" end="1"/>
                                            </p:txEl>
                                          </p:spTgt>
                                        </p:tgtEl>
                                      </p:cBhvr>
                                      <p:to x="100000" y="95000"/>
                                    </p:animScale>
                                    <p:animScale>
                                      <p:cBhvr>
                                        <p:cTn id="37" dur="166" decel="50000">
                                          <p:stCondLst>
                                            <p:cond delay="1834"/>
                                          </p:stCondLst>
                                        </p:cTn>
                                        <p:tgtEl>
                                          <p:spTgt spid="230">
                                            <p:txEl>
                                              <p:pRg st="1" end="1"/>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230">
                                            <p:txEl>
                                              <p:pRg st="2" end="2"/>
                                            </p:txEl>
                                          </p:spTgt>
                                        </p:tgtEl>
                                        <p:attrNameLst>
                                          <p:attrName>style.visibility</p:attrName>
                                        </p:attrNameLst>
                                      </p:cBhvr>
                                      <p:to>
                                        <p:strVal val="visible"/>
                                      </p:to>
                                    </p:set>
                                    <p:animEffect transition="in" filter="wipe(down)">
                                      <p:cBhvr>
                                        <p:cTn id="41" dur="580">
                                          <p:stCondLst>
                                            <p:cond delay="0"/>
                                          </p:stCondLst>
                                        </p:cTn>
                                        <p:tgtEl>
                                          <p:spTgt spid="230">
                                            <p:txEl>
                                              <p:pRg st="2" end="2"/>
                                            </p:txEl>
                                          </p:spTgt>
                                        </p:tgtEl>
                                      </p:cBhvr>
                                    </p:animEffect>
                                    <p:anim calcmode="lin" valueType="num">
                                      <p:cBhvr>
                                        <p:cTn id="42" dur="1822" tmFilter="0,0; 0.14,0.36; 0.43,0.73; 0.71,0.91; 1.0,1.0">
                                          <p:stCondLst>
                                            <p:cond delay="0"/>
                                          </p:stCondLst>
                                        </p:cTn>
                                        <p:tgtEl>
                                          <p:spTgt spid="230">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30">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30">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30">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30">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30">
                                            <p:txEl>
                                              <p:pRg st="2" end="2"/>
                                            </p:txEl>
                                          </p:spTgt>
                                        </p:tgtEl>
                                      </p:cBhvr>
                                      <p:to x="100000" y="60000"/>
                                    </p:animScale>
                                    <p:animScale>
                                      <p:cBhvr>
                                        <p:cTn id="48" dur="166" decel="50000">
                                          <p:stCondLst>
                                            <p:cond delay="676"/>
                                          </p:stCondLst>
                                        </p:cTn>
                                        <p:tgtEl>
                                          <p:spTgt spid="230">
                                            <p:txEl>
                                              <p:pRg st="2" end="2"/>
                                            </p:txEl>
                                          </p:spTgt>
                                        </p:tgtEl>
                                      </p:cBhvr>
                                      <p:to x="100000" y="100000"/>
                                    </p:animScale>
                                    <p:animScale>
                                      <p:cBhvr>
                                        <p:cTn id="49" dur="26">
                                          <p:stCondLst>
                                            <p:cond delay="1312"/>
                                          </p:stCondLst>
                                        </p:cTn>
                                        <p:tgtEl>
                                          <p:spTgt spid="230">
                                            <p:txEl>
                                              <p:pRg st="2" end="2"/>
                                            </p:txEl>
                                          </p:spTgt>
                                        </p:tgtEl>
                                      </p:cBhvr>
                                      <p:to x="100000" y="80000"/>
                                    </p:animScale>
                                    <p:animScale>
                                      <p:cBhvr>
                                        <p:cTn id="50" dur="166" decel="50000">
                                          <p:stCondLst>
                                            <p:cond delay="1338"/>
                                          </p:stCondLst>
                                        </p:cTn>
                                        <p:tgtEl>
                                          <p:spTgt spid="230">
                                            <p:txEl>
                                              <p:pRg st="2" end="2"/>
                                            </p:txEl>
                                          </p:spTgt>
                                        </p:tgtEl>
                                      </p:cBhvr>
                                      <p:to x="100000" y="100000"/>
                                    </p:animScale>
                                    <p:animScale>
                                      <p:cBhvr>
                                        <p:cTn id="51" dur="26">
                                          <p:stCondLst>
                                            <p:cond delay="1642"/>
                                          </p:stCondLst>
                                        </p:cTn>
                                        <p:tgtEl>
                                          <p:spTgt spid="230">
                                            <p:txEl>
                                              <p:pRg st="2" end="2"/>
                                            </p:txEl>
                                          </p:spTgt>
                                        </p:tgtEl>
                                      </p:cBhvr>
                                      <p:to x="100000" y="90000"/>
                                    </p:animScale>
                                    <p:animScale>
                                      <p:cBhvr>
                                        <p:cTn id="52" dur="166" decel="50000">
                                          <p:stCondLst>
                                            <p:cond delay="1668"/>
                                          </p:stCondLst>
                                        </p:cTn>
                                        <p:tgtEl>
                                          <p:spTgt spid="230">
                                            <p:txEl>
                                              <p:pRg st="2" end="2"/>
                                            </p:txEl>
                                          </p:spTgt>
                                        </p:tgtEl>
                                      </p:cBhvr>
                                      <p:to x="100000" y="100000"/>
                                    </p:animScale>
                                    <p:animScale>
                                      <p:cBhvr>
                                        <p:cTn id="53" dur="26">
                                          <p:stCondLst>
                                            <p:cond delay="1808"/>
                                          </p:stCondLst>
                                        </p:cTn>
                                        <p:tgtEl>
                                          <p:spTgt spid="230">
                                            <p:txEl>
                                              <p:pRg st="2" end="2"/>
                                            </p:txEl>
                                          </p:spTgt>
                                        </p:tgtEl>
                                      </p:cBhvr>
                                      <p:to x="100000" y="95000"/>
                                    </p:animScale>
                                    <p:animScale>
                                      <p:cBhvr>
                                        <p:cTn id="54" dur="166" decel="50000">
                                          <p:stCondLst>
                                            <p:cond delay="1834"/>
                                          </p:stCondLst>
                                        </p:cTn>
                                        <p:tgtEl>
                                          <p:spTgt spid="230">
                                            <p:txEl>
                                              <p:pRg st="2" end="2"/>
                                            </p:txEl>
                                          </p:spTgt>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230">
                                            <p:txEl>
                                              <p:pRg st="3" end="3"/>
                                            </p:txEl>
                                          </p:spTgt>
                                        </p:tgtEl>
                                        <p:attrNameLst>
                                          <p:attrName>style.visibility</p:attrName>
                                        </p:attrNameLst>
                                      </p:cBhvr>
                                      <p:to>
                                        <p:strVal val="visible"/>
                                      </p:to>
                                    </p:set>
                                    <p:animEffect transition="in" filter="wipe(down)">
                                      <p:cBhvr>
                                        <p:cTn id="58" dur="580">
                                          <p:stCondLst>
                                            <p:cond delay="0"/>
                                          </p:stCondLst>
                                        </p:cTn>
                                        <p:tgtEl>
                                          <p:spTgt spid="230">
                                            <p:txEl>
                                              <p:pRg st="3" end="3"/>
                                            </p:txEl>
                                          </p:spTgt>
                                        </p:tgtEl>
                                      </p:cBhvr>
                                    </p:animEffect>
                                    <p:anim calcmode="lin" valueType="num">
                                      <p:cBhvr>
                                        <p:cTn id="59" dur="1822" tmFilter="0,0; 0.14,0.36; 0.43,0.73; 0.71,0.91; 1.0,1.0">
                                          <p:stCondLst>
                                            <p:cond delay="0"/>
                                          </p:stCondLst>
                                        </p:cTn>
                                        <p:tgtEl>
                                          <p:spTgt spid="230">
                                            <p:txEl>
                                              <p:pRg st="3" end="3"/>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30">
                                            <p:txEl>
                                              <p:pRg st="3" end="3"/>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30">
                                            <p:txEl>
                                              <p:pRg st="3" end="3"/>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30">
                                            <p:txEl>
                                              <p:pRg st="3" end="3"/>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30">
                                            <p:txEl>
                                              <p:pRg st="3" end="3"/>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230">
                                            <p:txEl>
                                              <p:pRg st="3" end="3"/>
                                            </p:txEl>
                                          </p:spTgt>
                                        </p:tgtEl>
                                      </p:cBhvr>
                                      <p:to x="100000" y="60000"/>
                                    </p:animScale>
                                    <p:animScale>
                                      <p:cBhvr>
                                        <p:cTn id="65" dur="166" decel="50000">
                                          <p:stCondLst>
                                            <p:cond delay="676"/>
                                          </p:stCondLst>
                                        </p:cTn>
                                        <p:tgtEl>
                                          <p:spTgt spid="230">
                                            <p:txEl>
                                              <p:pRg st="3" end="3"/>
                                            </p:txEl>
                                          </p:spTgt>
                                        </p:tgtEl>
                                      </p:cBhvr>
                                      <p:to x="100000" y="100000"/>
                                    </p:animScale>
                                    <p:animScale>
                                      <p:cBhvr>
                                        <p:cTn id="66" dur="26">
                                          <p:stCondLst>
                                            <p:cond delay="1312"/>
                                          </p:stCondLst>
                                        </p:cTn>
                                        <p:tgtEl>
                                          <p:spTgt spid="230">
                                            <p:txEl>
                                              <p:pRg st="3" end="3"/>
                                            </p:txEl>
                                          </p:spTgt>
                                        </p:tgtEl>
                                      </p:cBhvr>
                                      <p:to x="100000" y="80000"/>
                                    </p:animScale>
                                    <p:animScale>
                                      <p:cBhvr>
                                        <p:cTn id="67" dur="166" decel="50000">
                                          <p:stCondLst>
                                            <p:cond delay="1338"/>
                                          </p:stCondLst>
                                        </p:cTn>
                                        <p:tgtEl>
                                          <p:spTgt spid="230">
                                            <p:txEl>
                                              <p:pRg st="3" end="3"/>
                                            </p:txEl>
                                          </p:spTgt>
                                        </p:tgtEl>
                                      </p:cBhvr>
                                      <p:to x="100000" y="100000"/>
                                    </p:animScale>
                                    <p:animScale>
                                      <p:cBhvr>
                                        <p:cTn id="68" dur="26">
                                          <p:stCondLst>
                                            <p:cond delay="1642"/>
                                          </p:stCondLst>
                                        </p:cTn>
                                        <p:tgtEl>
                                          <p:spTgt spid="230">
                                            <p:txEl>
                                              <p:pRg st="3" end="3"/>
                                            </p:txEl>
                                          </p:spTgt>
                                        </p:tgtEl>
                                      </p:cBhvr>
                                      <p:to x="100000" y="90000"/>
                                    </p:animScale>
                                    <p:animScale>
                                      <p:cBhvr>
                                        <p:cTn id="69" dur="166" decel="50000">
                                          <p:stCondLst>
                                            <p:cond delay="1668"/>
                                          </p:stCondLst>
                                        </p:cTn>
                                        <p:tgtEl>
                                          <p:spTgt spid="230">
                                            <p:txEl>
                                              <p:pRg st="3" end="3"/>
                                            </p:txEl>
                                          </p:spTgt>
                                        </p:tgtEl>
                                      </p:cBhvr>
                                      <p:to x="100000" y="100000"/>
                                    </p:animScale>
                                    <p:animScale>
                                      <p:cBhvr>
                                        <p:cTn id="70" dur="26">
                                          <p:stCondLst>
                                            <p:cond delay="1808"/>
                                          </p:stCondLst>
                                        </p:cTn>
                                        <p:tgtEl>
                                          <p:spTgt spid="230">
                                            <p:txEl>
                                              <p:pRg st="3" end="3"/>
                                            </p:txEl>
                                          </p:spTgt>
                                        </p:tgtEl>
                                      </p:cBhvr>
                                      <p:to x="100000" y="95000"/>
                                    </p:animScale>
                                    <p:animScale>
                                      <p:cBhvr>
                                        <p:cTn id="71" dur="166" decel="50000">
                                          <p:stCondLst>
                                            <p:cond delay="1834"/>
                                          </p:stCondLst>
                                        </p:cTn>
                                        <p:tgtEl>
                                          <p:spTgt spid="230">
                                            <p:txEl>
                                              <p:pRg st="3" end="3"/>
                                            </p:txEl>
                                          </p:spTgt>
                                        </p:tgtEl>
                                      </p:cBhvr>
                                      <p:to x="100000" y="100000"/>
                                    </p:animScale>
                                  </p:childTnLst>
                                </p:cTn>
                              </p:par>
                            </p:childTnLst>
                          </p:cTn>
                        </p:par>
                        <p:par>
                          <p:cTn id="72" fill="hold">
                            <p:stCondLst>
                              <p:cond delay="8000"/>
                            </p:stCondLst>
                            <p:childTnLst>
                              <p:par>
                                <p:cTn id="73" presetID="22" presetClass="entr" presetSubtype="4" fill="hold" nodeType="afterEffect">
                                  <p:stCondLst>
                                    <p:cond delay="0"/>
                                  </p:stCondLst>
                                  <p:childTnLst>
                                    <p:set>
                                      <p:cBhvr>
                                        <p:cTn id="74" dur="1" fill="hold">
                                          <p:stCondLst>
                                            <p:cond delay="0"/>
                                          </p:stCondLst>
                                        </p:cTn>
                                        <p:tgtEl>
                                          <p:spTgt spid="232">
                                            <p:txEl>
                                              <p:pRg st="0" end="0"/>
                                            </p:txEl>
                                          </p:spTgt>
                                        </p:tgtEl>
                                        <p:attrNameLst>
                                          <p:attrName>style.visibility</p:attrName>
                                        </p:attrNameLst>
                                      </p:cBhvr>
                                      <p:to>
                                        <p:strVal val="visible"/>
                                      </p:to>
                                    </p:set>
                                    <p:animEffect transition="in" filter="wipe(down)">
                                      <p:cBhvr>
                                        <p:cTn id="75" dur="500"/>
                                        <p:tgtEl>
                                          <p:spTgt spid="232">
                                            <p:txEl>
                                              <p:pRg st="0" end="0"/>
                                            </p:txEl>
                                          </p:spTgt>
                                        </p:tgtEl>
                                      </p:cBhvr>
                                    </p:animEffect>
                                  </p:childTnLst>
                                </p:cTn>
                              </p:par>
                            </p:childTnLst>
                          </p:cTn>
                        </p:par>
                        <p:par>
                          <p:cTn id="76" fill="hold">
                            <p:stCondLst>
                              <p:cond delay="8500"/>
                            </p:stCondLst>
                            <p:childTnLst>
                              <p:par>
                                <p:cTn id="77" presetID="22" presetClass="entr" presetSubtype="4" fill="hold" nodeType="afterEffect">
                                  <p:stCondLst>
                                    <p:cond delay="0"/>
                                  </p:stCondLst>
                                  <p:childTnLst>
                                    <p:set>
                                      <p:cBhvr>
                                        <p:cTn id="78" dur="1" fill="hold">
                                          <p:stCondLst>
                                            <p:cond delay="0"/>
                                          </p:stCondLst>
                                        </p:cTn>
                                        <p:tgtEl>
                                          <p:spTgt spid="232">
                                            <p:txEl>
                                              <p:pRg st="1" end="1"/>
                                            </p:txEl>
                                          </p:spTgt>
                                        </p:tgtEl>
                                        <p:attrNameLst>
                                          <p:attrName>style.visibility</p:attrName>
                                        </p:attrNameLst>
                                      </p:cBhvr>
                                      <p:to>
                                        <p:strVal val="visible"/>
                                      </p:to>
                                    </p:set>
                                    <p:animEffect transition="in" filter="wipe(down)">
                                      <p:cBhvr>
                                        <p:cTn id="79" dur="500"/>
                                        <p:tgtEl>
                                          <p:spTgt spid="232">
                                            <p:txEl>
                                              <p:pRg st="1" end="1"/>
                                            </p:txEl>
                                          </p:spTgt>
                                        </p:tgtEl>
                                      </p:cBhvr>
                                    </p:animEffect>
                                  </p:childTnLst>
                                </p:cTn>
                              </p:par>
                            </p:childTnLst>
                          </p:cTn>
                        </p:par>
                        <p:par>
                          <p:cTn id="80" fill="hold">
                            <p:stCondLst>
                              <p:cond delay="9000"/>
                            </p:stCondLst>
                            <p:childTnLst>
                              <p:par>
                                <p:cTn id="81" presetID="22" presetClass="entr" presetSubtype="4" fill="hold" nodeType="afterEffect">
                                  <p:stCondLst>
                                    <p:cond delay="0"/>
                                  </p:stCondLst>
                                  <p:childTnLst>
                                    <p:set>
                                      <p:cBhvr>
                                        <p:cTn id="82" dur="1" fill="hold">
                                          <p:stCondLst>
                                            <p:cond delay="0"/>
                                          </p:stCondLst>
                                        </p:cTn>
                                        <p:tgtEl>
                                          <p:spTgt spid="232">
                                            <p:txEl>
                                              <p:pRg st="2" end="2"/>
                                            </p:txEl>
                                          </p:spTgt>
                                        </p:tgtEl>
                                        <p:attrNameLst>
                                          <p:attrName>style.visibility</p:attrName>
                                        </p:attrNameLst>
                                      </p:cBhvr>
                                      <p:to>
                                        <p:strVal val="visible"/>
                                      </p:to>
                                    </p:set>
                                    <p:animEffect transition="in" filter="wipe(down)">
                                      <p:cBhvr>
                                        <p:cTn id="83" dur="500"/>
                                        <p:tgtEl>
                                          <p:spTgt spid="232">
                                            <p:txEl>
                                              <p:pRg st="2" end="2"/>
                                            </p:txEl>
                                          </p:spTgt>
                                        </p:tgtEl>
                                      </p:cBhvr>
                                    </p:animEffect>
                                  </p:childTnLst>
                                </p:cTn>
                              </p:par>
                            </p:childTnLst>
                          </p:cTn>
                        </p:par>
                        <p:par>
                          <p:cTn id="84" fill="hold">
                            <p:stCondLst>
                              <p:cond delay="9500"/>
                            </p:stCondLst>
                            <p:childTnLst>
                              <p:par>
                                <p:cTn id="85" presetID="22" presetClass="entr" presetSubtype="4" fill="hold" nodeType="afterEffect">
                                  <p:stCondLst>
                                    <p:cond delay="0"/>
                                  </p:stCondLst>
                                  <p:childTnLst>
                                    <p:set>
                                      <p:cBhvr>
                                        <p:cTn id="86" dur="1" fill="hold">
                                          <p:stCondLst>
                                            <p:cond delay="0"/>
                                          </p:stCondLst>
                                        </p:cTn>
                                        <p:tgtEl>
                                          <p:spTgt spid="232">
                                            <p:txEl>
                                              <p:pRg st="3" end="3"/>
                                            </p:txEl>
                                          </p:spTgt>
                                        </p:tgtEl>
                                        <p:attrNameLst>
                                          <p:attrName>style.visibility</p:attrName>
                                        </p:attrNameLst>
                                      </p:cBhvr>
                                      <p:to>
                                        <p:strVal val="visible"/>
                                      </p:to>
                                    </p:set>
                                    <p:animEffect transition="in" filter="wipe(down)">
                                      <p:cBhvr>
                                        <p:cTn id="87" dur="500"/>
                                        <p:tgtEl>
                                          <p:spTgt spid="2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dirty="0"/>
              <a:t>Marco teórico</a:t>
            </a:r>
            <a:endParaRPr dirty="0"/>
          </a:p>
        </p:txBody>
      </p:sp>
      <p:sp>
        <p:nvSpPr>
          <p:cNvPr id="265" name="Google Shape;265;p19"/>
          <p:cNvSpPr txBox="1">
            <a:spLocks noGrp="1"/>
          </p:cNvSpPr>
          <p:nvPr>
            <p:ph type="body" idx="1"/>
          </p:nvPr>
        </p:nvSpPr>
        <p:spPr>
          <a:xfrm>
            <a:off x="855300" y="1353950"/>
            <a:ext cx="77553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Realizamos una investigación para determinar  como garantizar una mayor privacidad en los datos privados de los usuarios en base a esto observamos como el nivel de inseguridad que se gana navegando por la red ya que prácticamente el 80% de las paginas venden tus datos a las empresas,</a:t>
            </a:r>
          </a:p>
          <a:p>
            <a:pPr marL="0" lvl="0" indent="0" algn="l" rtl="0">
              <a:spcBef>
                <a:spcPts val="0"/>
              </a:spcBef>
              <a:spcAft>
                <a:spcPts val="0"/>
              </a:spcAft>
              <a:buNone/>
            </a:pPr>
            <a:r>
              <a:rPr lang="es-MX" dirty="0"/>
              <a:t>Por esta razón diseñamos una pagina web la cual fuera segura para los usuarios y al mismo tiempo ayudarlos a mejorar sus conocimientos sobre diferentes programas/aplicaciones.</a:t>
            </a:r>
            <a:endParaRPr dirty="0"/>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barn(inVertical)">
                                      <p:cBhvr>
                                        <p:cTn id="7" dur="500"/>
                                        <p:tgtEl>
                                          <p:spTgt spid="265">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animEffect transition="in" filter="barn(inVertical)">
                                      <p:cBhvr>
                                        <p:cTn id="11" dur="500"/>
                                        <p:tgtEl>
                                          <p:spTgt spid="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1230</TotalTime>
  <Words>510</Words>
  <Application>Microsoft Office PowerPoint</Application>
  <PresentationFormat>Presentación en pantalla (16:9)</PresentationFormat>
  <Paragraphs>53</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Barlow</vt:lpstr>
      <vt:lpstr>Arial</vt:lpstr>
      <vt:lpstr>Barlow Light</vt:lpstr>
      <vt:lpstr>Calibri</vt:lpstr>
      <vt:lpstr>Minola template</vt:lpstr>
      <vt:lpstr>SFT(SEARCHING FAST TUTORIAL)</vt:lpstr>
      <vt:lpstr>INTEGRANTES</vt:lpstr>
      <vt:lpstr>PROBLEMA</vt:lpstr>
      <vt:lpstr>¿A QUIENES VA DIRIGIDO?</vt:lpstr>
      <vt:lpstr>Presentación de PowerPoint</vt:lpstr>
      <vt:lpstr>¿COMO VA A AYUDAR CON EL PROBLEMA?</vt:lpstr>
      <vt:lpstr>¿CUALES SON LAS CAUSAS?</vt:lpstr>
      <vt:lpstr>¿CUALES SON LAS VENTAJAS Y DESVENTAJAS?</vt:lpstr>
      <vt:lpstr>Marco teórico</vt:lpstr>
      <vt:lpstr>OBJETIVOS GENERALES:</vt:lpstr>
      <vt:lpstr>Objetivos especificos: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RRAB27</dc:creator>
  <cp:lastModifiedBy>Cuenta Microsoft</cp:lastModifiedBy>
  <cp:revision>23</cp:revision>
  <dcterms:modified xsi:type="dcterms:W3CDTF">2022-11-24T20:11:18Z</dcterms:modified>
</cp:coreProperties>
</file>