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Barlow Light" panose="00000400000000000000" pitchFamily="2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1"/>
    <p:restoredTop sz="94694"/>
  </p:normalViewPr>
  <p:slideViewPr>
    <p:cSldViewPr snapToGrid="0" snapToObjects="1">
      <p:cViewPr varScale="1">
        <p:scale>
          <a:sx n="92" d="100"/>
          <a:sy n="92" d="100"/>
        </p:scale>
        <p:origin x="8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06637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76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067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53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1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678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694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246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303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300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776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59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dist="9525" dir="16560000" algn="bl" rotWithShape="0">
              <a:schemeClr val="accent1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SFT(SEARCHING FAST TUTORIAL)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6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600" fill="hold">
                                          <p:stCondLst>
                                            <p:cond delay="3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600" fill="hold">
                                          <p:stCondLst>
                                            <p:cond delay="4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600" fill="hold">
                                          <p:stCondLst>
                                            <p:cond delay="64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 idx="4294967295"/>
          </p:nvPr>
        </p:nvSpPr>
        <p:spPr>
          <a:xfrm>
            <a:off x="855300" y="20293"/>
            <a:ext cx="3716700" cy="105739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dirty="0">
                <a:solidFill>
                  <a:schemeClr val="accent2"/>
                </a:solidFill>
              </a:rPr>
              <a:t>OBJETIVOS GENERALES:</a:t>
            </a:r>
            <a:endParaRPr b="0" dirty="0">
              <a:solidFill>
                <a:schemeClr val="accent2"/>
              </a:solidFill>
            </a:endParaRPr>
          </a:p>
        </p:txBody>
      </p:sp>
      <p:sp>
        <p:nvSpPr>
          <p:cNvPr id="282" name="Google Shape;282;p2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CuadroTexto 1"/>
          <p:cNvSpPr txBox="1"/>
          <p:nvPr/>
        </p:nvSpPr>
        <p:spPr>
          <a:xfrm>
            <a:off x="718457" y="1077686"/>
            <a:ext cx="47788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/>
                </a:solidFill>
              </a:rPr>
              <a:t>Los objetivos generales son: mejorar la privacidad del usuario y ayudar a que aprendan a utilizar diferentes programas o aplicaciones.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O</a:t>
            </a:r>
            <a:r>
              <a:rPr lang="en" dirty="0"/>
              <a:t>bjetivos especificos:</a:t>
            </a: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489857" y="1545771"/>
            <a:ext cx="5780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/>
                </a:solidFill>
              </a:rPr>
              <a:t>*mejorar la seguridad</a:t>
            </a:r>
          </a:p>
          <a:p>
            <a:r>
              <a:rPr lang="es-MX" sz="2000" dirty="0">
                <a:solidFill>
                  <a:schemeClr val="tx1"/>
                </a:solidFill>
              </a:rPr>
              <a:t>*que cada usuario cree su cuenta</a:t>
            </a:r>
          </a:p>
          <a:p>
            <a:r>
              <a:rPr lang="es-MX" sz="2000" dirty="0">
                <a:solidFill>
                  <a:schemeClr val="tx1"/>
                </a:solidFill>
              </a:rPr>
              <a:t>*que los usuarios aprendan conceptos básicos</a:t>
            </a:r>
          </a:p>
          <a:p>
            <a:r>
              <a:rPr lang="es-MX" sz="2000" dirty="0">
                <a:solidFill>
                  <a:schemeClr val="tx1"/>
                </a:solidFill>
              </a:rPr>
              <a:t>*que los puedan hacer de forma sencilla y fácil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INTEGRANTES</a:t>
            </a:r>
            <a:endParaRPr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855274" y="1353950"/>
            <a:ext cx="5307025" cy="3418200"/>
          </a:xfrm>
        </p:spPr>
        <p:txBody>
          <a:bodyPr/>
          <a:lstStyle/>
          <a:p>
            <a:r>
              <a:rPr lang="es-MX" dirty="0"/>
              <a:t>-EUGENIO JOEL CASAS ACOSTA</a:t>
            </a:r>
          </a:p>
          <a:p>
            <a:endParaRPr lang="es-MX" dirty="0"/>
          </a:p>
          <a:p>
            <a:r>
              <a:rPr lang="es-MX" dirty="0"/>
              <a:t>SEBASTIAN ORLANDO FUENTES GARCIA</a:t>
            </a:r>
          </a:p>
          <a:p>
            <a:endParaRPr lang="es-MX" dirty="0"/>
          </a:p>
          <a:p>
            <a:r>
              <a:rPr lang="es-MX" dirty="0"/>
              <a:t>RAFAEL ROBERTO ALANIS BARBOSA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ctrTitle" idx="4294967295"/>
          </p:nvPr>
        </p:nvSpPr>
        <p:spPr>
          <a:xfrm>
            <a:off x="3048000" y="54193"/>
            <a:ext cx="3439886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PROBLEMA</a:t>
            </a:r>
            <a:endParaRPr sz="4800" dirty="0"/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CuadroTexto 1"/>
          <p:cNvSpPr txBox="1"/>
          <p:nvPr/>
        </p:nvSpPr>
        <p:spPr>
          <a:xfrm>
            <a:off x="1284514" y="1213993"/>
            <a:ext cx="6226629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/>
                </a:solidFill>
              </a:rPr>
              <a:t>El problema al que se busca dar solución es que hay muchas personas que no saben utilizar varios programas/aplicaciones y al momento de buscar les aparecen demasiados resultados y algunos son muy avanzados para personas que apenas empiezan.</a:t>
            </a:r>
          </a:p>
          <a:p>
            <a:r>
              <a:rPr lang="es-MX" sz="2400" dirty="0">
                <a:solidFill>
                  <a:schemeClr val="tx1"/>
                </a:solidFill>
              </a:rPr>
              <a:t>Otro problema seria la privacidad ya que cada vez la gente se preocupa mas por su privacidad.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1221572" y="1803303"/>
            <a:ext cx="5110800" cy="14601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A todos aquellos que deseen aprender de una manera sencilla a utilizar cualquier programa/aplicacion de forma segura sin preocuparse de sus datos</a:t>
            </a:r>
            <a:endParaRPr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5754746" y="2130588"/>
            <a:ext cx="3046932" cy="2869148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7746" y="262430"/>
            <a:ext cx="5771617" cy="1159800"/>
          </a:xfrm>
        </p:spPr>
        <p:txBody>
          <a:bodyPr/>
          <a:lstStyle/>
          <a:p>
            <a:r>
              <a:rPr lang="es-MX" dirty="0"/>
              <a:t>¿A QUIENES VA DIRIGIDO?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1802357" y="245915"/>
            <a:ext cx="53070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MX" dirty="0"/>
              <a:t>¿QUE VA A CONTENER?</a:t>
            </a:r>
            <a:endParaRPr dirty="0"/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CuadroTexto 1"/>
          <p:cNvSpPr txBox="1"/>
          <p:nvPr/>
        </p:nvSpPr>
        <p:spPr>
          <a:xfrm>
            <a:off x="1214528" y="1382485"/>
            <a:ext cx="60851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Tutoriales con funciones básicas del programa/aplicación de la que se desenlaces que te direccionan a videos a aprender, así como enlaces que te direccionan a videos de ese mismo tema para ampliar las explicaciones y quede mas claro para el usuario.</a:t>
            </a:r>
          </a:p>
          <a:p>
            <a:r>
              <a:rPr lang="es-MX" sz="2000" dirty="0"/>
              <a:t>Por otro lado se implementara un sistema que garantiza una mayor seguridad hacia los datos del usuario para proteger su privacidad.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660"/>
                            </p:stCondLst>
                            <p:childTnLst>
                              <p:par>
                                <p:cTn id="8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300" y="836000"/>
            <a:ext cx="6620252" cy="396300"/>
          </a:xfrm>
        </p:spPr>
        <p:txBody>
          <a:bodyPr/>
          <a:lstStyle/>
          <a:p>
            <a:r>
              <a:rPr lang="es-MX" dirty="0"/>
              <a:t>¿COMO VA A AYUDAR CON EL PROBLEMA?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55300" y="1353948"/>
            <a:ext cx="5307000" cy="1910532"/>
          </a:xfrm>
        </p:spPr>
        <p:txBody>
          <a:bodyPr/>
          <a:lstStyle/>
          <a:p>
            <a:pPr marL="76200" indent="0">
              <a:buNone/>
            </a:pPr>
            <a:r>
              <a:rPr lang="es-MX" sz="2800" dirty="0">
                <a:latin typeface="+mn-lt"/>
              </a:rPr>
              <a:t>Proporcionando tutoriales básicos y fáciles de entender del tema seleccionado.</a:t>
            </a:r>
          </a:p>
          <a:p>
            <a:pPr marL="76200" indent="0">
              <a:buNone/>
            </a:pPr>
            <a:r>
              <a:rPr lang="es-MX" sz="2800" dirty="0">
                <a:latin typeface="+mn-lt"/>
              </a:rPr>
              <a:t>Y protegiendo los datos del usuario al no venderlos o darlos</a:t>
            </a:r>
          </a:p>
          <a:p>
            <a:pPr marL="76200" indent="0">
              <a:buNone/>
            </a:pPr>
            <a:endParaRPr lang="es-MX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10887" y="303774"/>
            <a:ext cx="8767142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¿CUALES SON LAS CAUSAS?</a:t>
            </a:r>
            <a:endParaRPr sz="4800" dirty="0"/>
          </a:p>
        </p:txBody>
      </p:sp>
      <p:sp>
        <p:nvSpPr>
          <p:cNvPr id="225" name="Google Shape;225;p17"/>
          <p:cNvSpPr txBox="1">
            <a:spLocks noGrp="1"/>
          </p:cNvSpPr>
          <p:nvPr>
            <p:ph type="subTitle" idx="4294967295"/>
          </p:nvPr>
        </p:nvSpPr>
        <p:spPr>
          <a:xfrm>
            <a:off x="711366" y="1790732"/>
            <a:ext cx="5440065" cy="293937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MX" sz="2000" dirty="0"/>
              <a:t>A</a:t>
            </a:r>
            <a:r>
              <a:rPr lang="en" sz="2000" dirty="0"/>
              <a:t>lgunas de las causas pueden ser que hay personas que no saben usar ciertos programas o aplicaciones y se les quiere apoyar a que lo logren.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n" sz="2000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-MX" sz="2000" dirty="0"/>
              <a:t>O</a:t>
            </a:r>
            <a:r>
              <a:rPr lang="en" sz="2000" dirty="0"/>
              <a:t>tra de las causas seria que cada vez mas la gente se preocupa mas por las medidas de seguridad que se tienen al momento de proteger sus datos.</a:t>
            </a:r>
            <a:endParaRPr sz="2000" dirty="0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FFAB22B-D793-2D4F-B073-773ACEB505B9}"/>
              </a:ext>
            </a:extLst>
          </p:cNvPr>
          <p:cNvGrpSpPr/>
          <p:nvPr/>
        </p:nvGrpSpPr>
        <p:grpSpPr>
          <a:xfrm>
            <a:off x="5668275" y="1708558"/>
            <a:ext cx="3777372" cy="4655473"/>
            <a:chOff x="2522057" y="2360511"/>
            <a:chExt cx="554801" cy="683772"/>
          </a:xfrm>
        </p:grpSpPr>
        <p:sp>
          <p:nvSpPr>
            <p:cNvPr id="62" name="Google Shape;986;p46">
              <a:extLst>
                <a:ext uri="{FF2B5EF4-FFF2-40B4-BE49-F238E27FC236}">
                  <a16:creationId xmlns:a16="http://schemas.microsoft.com/office/drawing/2014/main" id="{4F7AED75-8870-594A-9BF2-56288195E82B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87;p46">
              <a:extLst>
                <a:ext uri="{FF2B5EF4-FFF2-40B4-BE49-F238E27FC236}">
                  <a16:creationId xmlns:a16="http://schemas.microsoft.com/office/drawing/2014/main" id="{63C7C596-1DF4-034D-9679-040028249AF9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88;p46">
              <a:extLst>
                <a:ext uri="{FF2B5EF4-FFF2-40B4-BE49-F238E27FC236}">
                  <a16:creationId xmlns:a16="http://schemas.microsoft.com/office/drawing/2014/main" id="{126FB32F-7AEF-ED46-BBFD-0C04DFBE30BD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89;p46">
              <a:extLst>
                <a:ext uri="{FF2B5EF4-FFF2-40B4-BE49-F238E27FC236}">
                  <a16:creationId xmlns:a16="http://schemas.microsoft.com/office/drawing/2014/main" id="{C545BD45-6B5E-2445-8198-926848537627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90;p46">
              <a:extLst>
                <a:ext uri="{FF2B5EF4-FFF2-40B4-BE49-F238E27FC236}">
                  <a16:creationId xmlns:a16="http://schemas.microsoft.com/office/drawing/2014/main" id="{4A6B70B2-8A88-7A4E-BA19-25C7722FF28D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91;p46">
              <a:extLst>
                <a:ext uri="{FF2B5EF4-FFF2-40B4-BE49-F238E27FC236}">
                  <a16:creationId xmlns:a16="http://schemas.microsoft.com/office/drawing/2014/main" id="{715DA607-C3A9-A343-82BD-CA4C480733B4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2;p46">
              <a:extLst>
                <a:ext uri="{FF2B5EF4-FFF2-40B4-BE49-F238E27FC236}">
                  <a16:creationId xmlns:a16="http://schemas.microsoft.com/office/drawing/2014/main" id="{B00B8D24-021D-084F-BEFA-D6E6EAF482D4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93;p46">
              <a:extLst>
                <a:ext uri="{FF2B5EF4-FFF2-40B4-BE49-F238E27FC236}">
                  <a16:creationId xmlns:a16="http://schemas.microsoft.com/office/drawing/2014/main" id="{ED3D7B77-F48A-9045-8F91-974803CCB03A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94;p46">
              <a:extLst>
                <a:ext uri="{FF2B5EF4-FFF2-40B4-BE49-F238E27FC236}">
                  <a16:creationId xmlns:a16="http://schemas.microsoft.com/office/drawing/2014/main" id="{CB5A71EA-5060-9541-85A0-7035B079DC2D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95;p46">
              <a:extLst>
                <a:ext uri="{FF2B5EF4-FFF2-40B4-BE49-F238E27FC236}">
                  <a16:creationId xmlns:a16="http://schemas.microsoft.com/office/drawing/2014/main" id="{09ED661A-2CD9-5642-A750-F9F69B08C29B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96;p46">
              <a:extLst>
                <a:ext uri="{FF2B5EF4-FFF2-40B4-BE49-F238E27FC236}">
                  <a16:creationId xmlns:a16="http://schemas.microsoft.com/office/drawing/2014/main" id="{2370F091-B8B0-BC49-9D0A-0C6290D84A6C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97;p46">
              <a:extLst>
                <a:ext uri="{FF2B5EF4-FFF2-40B4-BE49-F238E27FC236}">
                  <a16:creationId xmlns:a16="http://schemas.microsoft.com/office/drawing/2014/main" id="{9560CBA4-987C-4640-8175-E6D3C66C91AD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98;p46">
              <a:extLst>
                <a:ext uri="{FF2B5EF4-FFF2-40B4-BE49-F238E27FC236}">
                  <a16:creationId xmlns:a16="http://schemas.microsoft.com/office/drawing/2014/main" id="{4B90DAA9-EC5E-514C-95A2-CCB511FDC9A3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99;p46">
              <a:extLst>
                <a:ext uri="{FF2B5EF4-FFF2-40B4-BE49-F238E27FC236}">
                  <a16:creationId xmlns:a16="http://schemas.microsoft.com/office/drawing/2014/main" id="{E294ADE3-A807-3046-B287-7C3DBC95E3AD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00;p46">
              <a:extLst>
                <a:ext uri="{FF2B5EF4-FFF2-40B4-BE49-F238E27FC236}">
                  <a16:creationId xmlns:a16="http://schemas.microsoft.com/office/drawing/2014/main" id="{66C0336F-1E09-7D47-A286-C7252EA85072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01;p46">
              <a:extLst>
                <a:ext uri="{FF2B5EF4-FFF2-40B4-BE49-F238E27FC236}">
                  <a16:creationId xmlns:a16="http://schemas.microsoft.com/office/drawing/2014/main" id="{05AF33E7-83CF-6649-9D64-87186AB0CDD8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02;p46">
              <a:extLst>
                <a:ext uri="{FF2B5EF4-FFF2-40B4-BE49-F238E27FC236}">
                  <a16:creationId xmlns:a16="http://schemas.microsoft.com/office/drawing/2014/main" id="{664843D9-A4A4-504D-BBAE-936E306AC765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03;p46">
              <a:extLst>
                <a:ext uri="{FF2B5EF4-FFF2-40B4-BE49-F238E27FC236}">
                  <a16:creationId xmlns:a16="http://schemas.microsoft.com/office/drawing/2014/main" id="{FD50584E-D246-EA41-995A-FF2EA9D2CC5A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04;p46">
              <a:extLst>
                <a:ext uri="{FF2B5EF4-FFF2-40B4-BE49-F238E27FC236}">
                  <a16:creationId xmlns:a16="http://schemas.microsoft.com/office/drawing/2014/main" id="{9D2202EE-FD5B-D745-A14E-B4F3409848D5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005;p46">
              <a:extLst>
                <a:ext uri="{FF2B5EF4-FFF2-40B4-BE49-F238E27FC236}">
                  <a16:creationId xmlns:a16="http://schemas.microsoft.com/office/drawing/2014/main" id="{0C1B6230-0E65-F748-9D82-DDF3D443989E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006;p46">
              <a:extLst>
                <a:ext uri="{FF2B5EF4-FFF2-40B4-BE49-F238E27FC236}">
                  <a16:creationId xmlns:a16="http://schemas.microsoft.com/office/drawing/2014/main" id="{DD7EDD00-BF19-E640-A2F7-A39BE4210FFD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007;p46">
              <a:extLst>
                <a:ext uri="{FF2B5EF4-FFF2-40B4-BE49-F238E27FC236}">
                  <a16:creationId xmlns:a16="http://schemas.microsoft.com/office/drawing/2014/main" id="{C2F1EF6F-C088-5548-81C2-9380E4E1725F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008;p46">
              <a:extLst>
                <a:ext uri="{FF2B5EF4-FFF2-40B4-BE49-F238E27FC236}">
                  <a16:creationId xmlns:a16="http://schemas.microsoft.com/office/drawing/2014/main" id="{0443B6D5-F914-7A43-98DB-C95310FEFD85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09;p46">
              <a:extLst>
                <a:ext uri="{FF2B5EF4-FFF2-40B4-BE49-F238E27FC236}">
                  <a16:creationId xmlns:a16="http://schemas.microsoft.com/office/drawing/2014/main" id="{47405FF1-5A04-3E4E-B39F-0C61B4B8F8AD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10;p46">
              <a:extLst>
                <a:ext uri="{FF2B5EF4-FFF2-40B4-BE49-F238E27FC236}">
                  <a16:creationId xmlns:a16="http://schemas.microsoft.com/office/drawing/2014/main" id="{DE873AB4-5DB3-3845-BF4F-9DDF7AF18F65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11;p46">
              <a:extLst>
                <a:ext uri="{FF2B5EF4-FFF2-40B4-BE49-F238E27FC236}">
                  <a16:creationId xmlns:a16="http://schemas.microsoft.com/office/drawing/2014/main" id="{719AFAA1-AB7E-D949-B45A-8AFBE5D9290F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12;p46">
              <a:extLst>
                <a:ext uri="{FF2B5EF4-FFF2-40B4-BE49-F238E27FC236}">
                  <a16:creationId xmlns:a16="http://schemas.microsoft.com/office/drawing/2014/main" id="{1FB6445E-D3F7-114C-9A6F-6484D0DB1131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Ventajas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s-MX" dirty="0"/>
              <a:t>*es seguro 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s-MX" dirty="0"/>
              <a:t>*es sencillo de usar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s-MX" dirty="0"/>
              <a:t>*los tutoriales son para programas/aplicaciones de uso cotidiano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55300" y="576943"/>
            <a:ext cx="7523452" cy="66624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¿CUALES SON LAS VENTAJAS Y DESVENTAJAS?</a:t>
            </a:r>
            <a:endParaRPr dirty="0"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desventajas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s-MX" dirty="0"/>
              <a:t>*no esta terminado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s-MX" dirty="0"/>
              <a:t>*hay mucha competencia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s-MX" dirty="0"/>
              <a:t>*solamente tiene funciones básicas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27D7F53F-206B-D74E-A127-965CDA9C634C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33" name="Google Shape;902;p46">
              <a:extLst>
                <a:ext uri="{FF2B5EF4-FFF2-40B4-BE49-F238E27FC236}">
                  <a16:creationId xmlns:a16="http://schemas.microsoft.com/office/drawing/2014/main" id="{ADE9C839-9010-8F44-8D5C-E3A472A8B99B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03;p46">
              <a:extLst>
                <a:ext uri="{FF2B5EF4-FFF2-40B4-BE49-F238E27FC236}">
                  <a16:creationId xmlns:a16="http://schemas.microsoft.com/office/drawing/2014/main" id="{335A1274-4121-F84D-A635-1EB9A4CCFE56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04;p46">
              <a:extLst>
                <a:ext uri="{FF2B5EF4-FFF2-40B4-BE49-F238E27FC236}">
                  <a16:creationId xmlns:a16="http://schemas.microsoft.com/office/drawing/2014/main" id="{D4D1A8AE-09CD-CC43-8DB0-6EC46D024BAC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05;p46">
              <a:extLst>
                <a:ext uri="{FF2B5EF4-FFF2-40B4-BE49-F238E27FC236}">
                  <a16:creationId xmlns:a16="http://schemas.microsoft.com/office/drawing/2014/main" id="{E32FACC0-89B5-8948-A06C-5E60902068C6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06;p46">
              <a:extLst>
                <a:ext uri="{FF2B5EF4-FFF2-40B4-BE49-F238E27FC236}">
                  <a16:creationId xmlns:a16="http://schemas.microsoft.com/office/drawing/2014/main" id="{4A6F7ADA-2221-104F-873B-9FA176D3B94A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07;p46">
              <a:extLst>
                <a:ext uri="{FF2B5EF4-FFF2-40B4-BE49-F238E27FC236}">
                  <a16:creationId xmlns:a16="http://schemas.microsoft.com/office/drawing/2014/main" id="{6FA45E0E-0571-5847-9CB1-9A8F67DD1FB2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08;p46">
              <a:extLst>
                <a:ext uri="{FF2B5EF4-FFF2-40B4-BE49-F238E27FC236}">
                  <a16:creationId xmlns:a16="http://schemas.microsoft.com/office/drawing/2014/main" id="{FDC65089-E99B-9F4F-B5BA-243D808FEF48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09;p46">
              <a:extLst>
                <a:ext uri="{FF2B5EF4-FFF2-40B4-BE49-F238E27FC236}">
                  <a16:creationId xmlns:a16="http://schemas.microsoft.com/office/drawing/2014/main" id="{48445B42-FE69-8D4D-9417-D33EFDCF2293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10;p46">
              <a:extLst>
                <a:ext uri="{FF2B5EF4-FFF2-40B4-BE49-F238E27FC236}">
                  <a16:creationId xmlns:a16="http://schemas.microsoft.com/office/drawing/2014/main" id="{88ADB674-7131-1D4A-BBE7-E13B89F2D9DA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11;p46">
              <a:extLst>
                <a:ext uri="{FF2B5EF4-FFF2-40B4-BE49-F238E27FC236}">
                  <a16:creationId xmlns:a16="http://schemas.microsoft.com/office/drawing/2014/main" id="{D1BACE58-8B51-9149-8067-B322DC9159AA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12;p46">
              <a:extLst>
                <a:ext uri="{FF2B5EF4-FFF2-40B4-BE49-F238E27FC236}">
                  <a16:creationId xmlns:a16="http://schemas.microsoft.com/office/drawing/2014/main" id="{F8D6A5C9-4FFB-A248-BDA4-38A8096B9E73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13;p46">
              <a:extLst>
                <a:ext uri="{FF2B5EF4-FFF2-40B4-BE49-F238E27FC236}">
                  <a16:creationId xmlns:a16="http://schemas.microsoft.com/office/drawing/2014/main" id="{FE86E837-BB1E-B74A-B389-AEC13F0C61F2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14;p46">
              <a:extLst>
                <a:ext uri="{FF2B5EF4-FFF2-40B4-BE49-F238E27FC236}">
                  <a16:creationId xmlns:a16="http://schemas.microsoft.com/office/drawing/2014/main" id="{6A7E626B-EC52-C543-9825-21491672C695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15;p46">
              <a:extLst>
                <a:ext uri="{FF2B5EF4-FFF2-40B4-BE49-F238E27FC236}">
                  <a16:creationId xmlns:a16="http://schemas.microsoft.com/office/drawing/2014/main" id="{16031D86-5C06-5541-B19C-2F3BE6E5E671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16;p46">
              <a:extLst>
                <a:ext uri="{FF2B5EF4-FFF2-40B4-BE49-F238E27FC236}">
                  <a16:creationId xmlns:a16="http://schemas.microsoft.com/office/drawing/2014/main" id="{D02F4EFF-AE49-6145-B72E-D27550E83D7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17;p46">
              <a:extLst>
                <a:ext uri="{FF2B5EF4-FFF2-40B4-BE49-F238E27FC236}">
                  <a16:creationId xmlns:a16="http://schemas.microsoft.com/office/drawing/2014/main" id="{FC115EF8-11A8-2548-AFA3-23752B46CF20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18;p46">
              <a:extLst>
                <a:ext uri="{FF2B5EF4-FFF2-40B4-BE49-F238E27FC236}">
                  <a16:creationId xmlns:a16="http://schemas.microsoft.com/office/drawing/2014/main" id="{E54C2B83-DC51-444F-A417-DFC3D42DBE81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19;p46">
              <a:extLst>
                <a:ext uri="{FF2B5EF4-FFF2-40B4-BE49-F238E27FC236}">
                  <a16:creationId xmlns:a16="http://schemas.microsoft.com/office/drawing/2014/main" id="{3C5A5D38-ECBB-CA4B-AC3D-53B44E8CED8C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20;p46">
              <a:extLst>
                <a:ext uri="{FF2B5EF4-FFF2-40B4-BE49-F238E27FC236}">
                  <a16:creationId xmlns:a16="http://schemas.microsoft.com/office/drawing/2014/main" id="{92428EE1-2A41-C04D-AFDA-1E0CDC80C136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21;p46">
              <a:extLst>
                <a:ext uri="{FF2B5EF4-FFF2-40B4-BE49-F238E27FC236}">
                  <a16:creationId xmlns:a16="http://schemas.microsoft.com/office/drawing/2014/main" id="{6F68255C-138C-7747-B125-83E496D55536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22;p46">
              <a:extLst>
                <a:ext uri="{FF2B5EF4-FFF2-40B4-BE49-F238E27FC236}">
                  <a16:creationId xmlns:a16="http://schemas.microsoft.com/office/drawing/2014/main" id="{DB2A7262-131B-3145-82C2-BA186A086260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23;p46">
              <a:extLst>
                <a:ext uri="{FF2B5EF4-FFF2-40B4-BE49-F238E27FC236}">
                  <a16:creationId xmlns:a16="http://schemas.microsoft.com/office/drawing/2014/main" id="{555CBBFA-96D6-8B44-975E-7FFF594F6517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24;p46">
              <a:extLst>
                <a:ext uri="{FF2B5EF4-FFF2-40B4-BE49-F238E27FC236}">
                  <a16:creationId xmlns:a16="http://schemas.microsoft.com/office/drawing/2014/main" id="{D916518A-D3DC-E546-87A7-451A44B96F8C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25;p46">
              <a:extLst>
                <a:ext uri="{FF2B5EF4-FFF2-40B4-BE49-F238E27FC236}">
                  <a16:creationId xmlns:a16="http://schemas.microsoft.com/office/drawing/2014/main" id="{0E9F9831-8332-784A-88BF-5AE2B538CAA7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26;p46">
              <a:extLst>
                <a:ext uri="{FF2B5EF4-FFF2-40B4-BE49-F238E27FC236}">
                  <a16:creationId xmlns:a16="http://schemas.microsoft.com/office/drawing/2014/main" id="{20290011-3A1B-2E45-971D-9279BC3E9284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Marco teórico</a:t>
            </a:r>
            <a:endParaRPr dirty="0"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77553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Realizamos una investigación para determinar  como garantizar una mayor privacidad en los datos privados de los usuarios en base a esto observamos como el nivel de inseguridad que se gana navegando por la red ya que prácticamente el 80% de las paginas venden tus datos a las empresas,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Por esta razón diseñamos una pagina web la cual fuera segura para los usuarios y al mismo tiempo ayudarlos a mejorar sus conocimientos sobre diferentes programas/aplicaciones.</a:t>
            </a:r>
            <a:endParaRPr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467</Words>
  <Application>Microsoft Office PowerPoint</Application>
  <PresentationFormat>Presentación en pantalla (16:9)</PresentationFormat>
  <Paragraphs>50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Calibri</vt:lpstr>
      <vt:lpstr>Barlow Light</vt:lpstr>
      <vt:lpstr>Arial</vt:lpstr>
      <vt:lpstr>Barlow</vt:lpstr>
      <vt:lpstr>Minola template</vt:lpstr>
      <vt:lpstr>SFT(SEARCHING FAST TUTORIAL)</vt:lpstr>
      <vt:lpstr>INTEGRANTES</vt:lpstr>
      <vt:lpstr>PROBLEMA</vt:lpstr>
      <vt:lpstr>¿A QUIENES VA DIRIGIDO?</vt:lpstr>
      <vt:lpstr>Presentación de PowerPoint</vt:lpstr>
      <vt:lpstr>¿COMO VA A AYUDAR CON EL PROBLEMA?</vt:lpstr>
      <vt:lpstr>¿CUALES SON LAS CAUSAS?</vt:lpstr>
      <vt:lpstr>¿CUALES SON LAS VENTAJAS Y DESVENTAJAS?</vt:lpstr>
      <vt:lpstr>Marco teórico</vt:lpstr>
      <vt:lpstr>OBJETIVOS GENERALES:</vt:lpstr>
      <vt:lpstr>Objetivos especificos: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RRAB27</dc:creator>
  <cp:lastModifiedBy>HP</cp:lastModifiedBy>
  <cp:revision>21</cp:revision>
  <dcterms:modified xsi:type="dcterms:W3CDTF">2022-11-24T14:07:47Z</dcterms:modified>
</cp:coreProperties>
</file>