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72" r:id="rId6"/>
    <p:sldId id="265" r:id="rId7"/>
    <p:sldId id="266" r:id="rId8"/>
    <p:sldId id="267" r:id="rId9"/>
    <p:sldId id="285" r:id="rId10"/>
    <p:sldId id="268" r:id="rId11"/>
    <p:sldId id="273" r:id="rId12"/>
    <p:sldId id="286" r:id="rId13"/>
    <p:sldId id="269" r:id="rId14"/>
    <p:sldId id="274" r:id="rId15"/>
    <p:sldId id="275" r:id="rId16"/>
    <p:sldId id="276" r:id="rId17"/>
    <p:sldId id="287" r:id="rId18"/>
    <p:sldId id="270" r:id="rId19"/>
    <p:sldId id="278" r:id="rId20"/>
    <p:sldId id="277" r:id="rId21"/>
    <p:sldId id="279" r:id="rId22"/>
    <p:sldId id="280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6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4569D"/>
    <a:srgbClr val="343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384"/>
      </p:cViewPr>
      <p:guideLst>
        <p:guide orient="horz" pos="2160"/>
        <p:guide pos="3840"/>
        <p:guide pos="710"/>
        <p:guide pos="6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DE8BB-2113-40E4-A508-5522D8A94642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47975-04F3-4B68-9A22-B7FCD9BDA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5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857015" y="571495"/>
            <a:ext cx="2334985" cy="179614"/>
          </a:xfrm>
          <a:prstGeom prst="rect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751109"/>
            <a:ext cx="12192000" cy="0"/>
          </a:xfrm>
          <a:prstGeom prst="line">
            <a:avLst/>
          </a:prstGeom>
          <a:ln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4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34A-C50F-46BF-B642-326E8AB3DA92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9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9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2785" y="6134374"/>
            <a:ext cx="86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PAGE</a:t>
            </a:r>
            <a:endParaRPr lang="zh-CN" altLang="en-US" sz="2400" dirty="0"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88722" y="6214056"/>
            <a:ext cx="302301" cy="302301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11457064" y="6266935"/>
            <a:ext cx="365616" cy="19654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00"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1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634A-C50F-46BF-B642-326E8AB3DA92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35F1-C8A2-4A57-8FB7-EAFE3FD7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.jpe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7.jpeg"/><Relationship Id="rId4" Type="http://schemas.openxmlformats.org/officeDocument/2006/relationships/tags" Target="../tags/tag46.xml"/><Relationship Id="rId9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9" Type="http://schemas.openxmlformats.org/officeDocument/2006/relationships/slideLayout" Target="../slideLayouts/slideLayout10.xml"/><Relationship Id="rId21" Type="http://schemas.openxmlformats.org/officeDocument/2006/relationships/tags" Target="../tags/tag69.xml"/><Relationship Id="rId34" Type="http://schemas.openxmlformats.org/officeDocument/2006/relationships/tags" Target="../tags/tag82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8" Type="http://schemas.openxmlformats.org/officeDocument/2006/relationships/tags" Target="../tags/tag56.xml"/><Relationship Id="rId3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tags" Target="../tags/tag9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 bwMode="auto">
          <a:xfrm>
            <a:off x="2351882" y="3513138"/>
            <a:ext cx="7488237" cy="1147763"/>
          </a:xfrm>
          <a:prstGeom prst="rect">
            <a:avLst/>
          </a:prstGeom>
          <a:noFill/>
          <a:ln w="57150">
            <a:solidFill>
              <a:srgbClr val="2456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" name="PA_遮罩2"/>
          <p:cNvSpPr/>
          <p:nvPr>
            <p:custDataLst>
              <p:tags r:id="rId2"/>
            </p:custDataLst>
          </p:nvPr>
        </p:nvSpPr>
        <p:spPr bwMode="auto">
          <a:xfrm>
            <a:off x="3183972" y="3086101"/>
            <a:ext cx="5825646" cy="100330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6" name="PA_遮罩1"/>
          <p:cNvSpPr/>
          <p:nvPr>
            <p:custDataLst>
              <p:tags r:id="rId3"/>
            </p:custDataLst>
          </p:nvPr>
        </p:nvSpPr>
        <p:spPr bwMode="auto">
          <a:xfrm>
            <a:off x="3455194" y="4160838"/>
            <a:ext cx="5281613" cy="100330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13" name="PA_组合 12"/>
          <p:cNvGrpSpPr/>
          <p:nvPr>
            <p:custDataLst>
              <p:tags r:id="rId4"/>
            </p:custDataLst>
          </p:nvPr>
        </p:nvGrpSpPr>
        <p:grpSpPr>
          <a:xfrm>
            <a:off x="3791744" y="4321176"/>
            <a:ext cx="4608513" cy="679450"/>
            <a:chOff x="3791744" y="4321176"/>
            <a:chExt cx="4608513" cy="679450"/>
          </a:xfrm>
        </p:grpSpPr>
        <p:sp>
          <p:nvSpPr>
            <p:cNvPr id="7" name="PA_圆角矩形 6"/>
            <p:cNvSpPr/>
            <p:nvPr>
              <p:custDataLst>
                <p:tags r:id="rId7"/>
              </p:custDataLst>
            </p:nvPr>
          </p:nvSpPr>
          <p:spPr bwMode="auto">
            <a:xfrm>
              <a:off x="3791744" y="4321176"/>
              <a:ext cx="4608513" cy="679450"/>
            </a:xfrm>
            <a:prstGeom prst="roundRect">
              <a:avLst>
                <a:gd name="adj" fmla="val 19458"/>
              </a:avLst>
            </a:prstGeom>
            <a:solidFill>
              <a:srgbClr val="2456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9" name="PA_文本框 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480814" y="4476235"/>
              <a:ext cx="32303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9F9F9"/>
                </a:buClr>
                <a:buSzPct val="65000"/>
                <a:buFont typeface="Wingdings 2" panose="05020102010507070707" pitchFamily="18" charset="2"/>
                <a:buChar char=""/>
                <a:defRPr sz="28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 2" panose="05020102010507070707" pitchFamily="18" charset="2"/>
                <a:buChar char=""/>
                <a:defRPr sz="24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95000"/>
                <a:buFont typeface="Wingdings" panose="05000000000000000000" pitchFamily="2" charset="2"/>
                <a:buChar char=""/>
                <a:defRPr sz="22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 3" panose="05040102010807070707" pitchFamily="18" charset="2"/>
                <a:buChar char="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 2" panose="05020102010507070707" pitchFamily="18" charset="2"/>
                <a:buChar char=""/>
                <a:defRPr sz="2000">
                  <a:solidFill>
                    <a:schemeClr val="tx1"/>
                  </a:solidFill>
                  <a:latin typeface="Book Antiqua" panose="0204060205030503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学而不思则罔    思而不学则殆</a:t>
              </a:r>
            </a:p>
          </p:txBody>
        </p:sp>
      </p:grpSp>
      <p:grpSp>
        <p:nvGrpSpPr>
          <p:cNvPr id="10" name="PA_组合 1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535218" y="1693863"/>
            <a:ext cx="1122545" cy="1122522"/>
            <a:chOff x="3953411" y="1428894"/>
            <a:chExt cx="1237177" cy="1237177"/>
          </a:xfrm>
        </p:grpSpPr>
        <p:sp>
          <p:nvSpPr>
            <p:cNvPr id="11" name="computer-monitor_69826"/>
            <p:cNvSpPr>
              <a:spLocks noChangeAspect="1" noChangeArrowheads="1"/>
            </p:cNvSpPr>
            <p:nvPr/>
          </p:nvSpPr>
          <p:spPr bwMode="auto">
            <a:xfrm>
              <a:off x="4211959" y="1711108"/>
              <a:ext cx="720080" cy="672750"/>
            </a:xfrm>
            <a:custGeom>
              <a:avLst/>
              <a:gdLst>
                <a:gd name="T0" fmla="*/ 1540087 w 338138"/>
                <a:gd name="T1" fmla="*/ 2560282 h 315913"/>
                <a:gd name="T2" fmla="*/ 1502451 w 338138"/>
                <a:gd name="T3" fmla="*/ 2599704 h 315913"/>
                <a:gd name="T4" fmla="*/ 1502451 w 338138"/>
                <a:gd name="T5" fmla="*/ 2796821 h 315913"/>
                <a:gd name="T6" fmla="*/ 1527537 w 338138"/>
                <a:gd name="T7" fmla="*/ 2836243 h 315913"/>
                <a:gd name="T8" fmla="*/ 1753329 w 338138"/>
                <a:gd name="T9" fmla="*/ 2836243 h 315913"/>
                <a:gd name="T10" fmla="*/ 1778413 w 338138"/>
                <a:gd name="T11" fmla="*/ 2809963 h 315913"/>
                <a:gd name="T12" fmla="*/ 1778413 w 338138"/>
                <a:gd name="T13" fmla="*/ 2599704 h 315913"/>
                <a:gd name="T14" fmla="*/ 1753329 w 338138"/>
                <a:gd name="T15" fmla="*/ 2560282 h 315913"/>
                <a:gd name="T16" fmla="*/ 1540087 w 338138"/>
                <a:gd name="T17" fmla="*/ 2560282 h 315913"/>
                <a:gd name="T18" fmla="*/ 1632767 w 338138"/>
                <a:gd name="T19" fmla="*/ 2146350 h 315913"/>
                <a:gd name="T20" fmla="*/ 1502451 w 338138"/>
                <a:gd name="T21" fmla="*/ 2276668 h 315913"/>
                <a:gd name="T22" fmla="*/ 1632767 w 338138"/>
                <a:gd name="T23" fmla="*/ 2406983 h 315913"/>
                <a:gd name="T24" fmla="*/ 1763084 w 338138"/>
                <a:gd name="T25" fmla="*/ 2276668 h 315913"/>
                <a:gd name="T26" fmla="*/ 1632767 w 338138"/>
                <a:gd name="T27" fmla="*/ 2146350 h 315913"/>
                <a:gd name="T28" fmla="*/ 1408549 w 338138"/>
                <a:gd name="T29" fmla="*/ 531474 h 315913"/>
                <a:gd name="T30" fmla="*/ 1523012 w 338138"/>
                <a:gd name="T31" fmla="*/ 544249 h 315913"/>
                <a:gd name="T32" fmla="*/ 1510301 w 338138"/>
                <a:gd name="T33" fmla="*/ 659232 h 315913"/>
                <a:gd name="T34" fmla="*/ 556448 w 338138"/>
                <a:gd name="T35" fmla="*/ 1323578 h 315913"/>
                <a:gd name="T36" fmla="*/ 518306 w 338138"/>
                <a:gd name="T37" fmla="*/ 1349133 h 315913"/>
                <a:gd name="T38" fmla="*/ 454707 w 338138"/>
                <a:gd name="T39" fmla="*/ 1310803 h 315913"/>
                <a:gd name="T40" fmla="*/ 467427 w 338138"/>
                <a:gd name="T41" fmla="*/ 1195825 h 315913"/>
                <a:gd name="T42" fmla="*/ 1408549 w 338138"/>
                <a:gd name="T43" fmla="*/ 531474 h 315913"/>
                <a:gd name="T44" fmla="*/ 855425 w 338138"/>
                <a:gd name="T45" fmla="*/ 454429 h 315913"/>
                <a:gd name="T46" fmla="*/ 970876 w 338138"/>
                <a:gd name="T47" fmla="*/ 467009 h 315913"/>
                <a:gd name="T48" fmla="*/ 958042 w 338138"/>
                <a:gd name="T49" fmla="*/ 580224 h 315913"/>
                <a:gd name="T50" fmla="*/ 509063 w 338138"/>
                <a:gd name="T51" fmla="*/ 894704 h 315913"/>
                <a:gd name="T52" fmla="*/ 457750 w 338138"/>
                <a:gd name="T53" fmla="*/ 919864 h 315913"/>
                <a:gd name="T54" fmla="*/ 393608 w 338138"/>
                <a:gd name="T55" fmla="*/ 882124 h 315913"/>
                <a:gd name="T56" fmla="*/ 419267 w 338138"/>
                <a:gd name="T57" fmla="*/ 768909 h 315913"/>
                <a:gd name="T58" fmla="*/ 855425 w 338138"/>
                <a:gd name="T59" fmla="*/ 454429 h 315913"/>
                <a:gd name="T60" fmla="*/ 338838 w 338138"/>
                <a:gd name="T61" fmla="*/ 214634 h 315913"/>
                <a:gd name="T62" fmla="*/ 199298 w 338138"/>
                <a:gd name="T63" fmla="*/ 341332 h 315913"/>
                <a:gd name="T64" fmla="*/ 199298 w 338138"/>
                <a:gd name="T65" fmla="*/ 1899673 h 315913"/>
                <a:gd name="T66" fmla="*/ 338838 w 338138"/>
                <a:gd name="T67" fmla="*/ 2039036 h 315913"/>
                <a:gd name="T68" fmla="*/ 2926687 w 338138"/>
                <a:gd name="T69" fmla="*/ 2039036 h 315913"/>
                <a:gd name="T70" fmla="*/ 3066223 w 338138"/>
                <a:gd name="T71" fmla="*/ 1899673 h 315913"/>
                <a:gd name="T72" fmla="*/ 3066223 w 338138"/>
                <a:gd name="T73" fmla="*/ 341332 h 315913"/>
                <a:gd name="T74" fmla="*/ 2926687 w 338138"/>
                <a:gd name="T75" fmla="*/ 214634 h 315913"/>
                <a:gd name="T76" fmla="*/ 338838 w 338138"/>
                <a:gd name="T77" fmla="*/ 214634 h 315913"/>
                <a:gd name="T78" fmla="*/ 140311 w 338138"/>
                <a:gd name="T79" fmla="*/ 0 h 315913"/>
                <a:gd name="T80" fmla="*/ 3125222 w 338138"/>
                <a:gd name="T81" fmla="*/ 0 h 315913"/>
                <a:gd name="T82" fmla="*/ 3265535 w 338138"/>
                <a:gd name="T83" fmla="*/ 127119 h 315913"/>
                <a:gd name="T84" fmla="*/ 3265535 w 338138"/>
                <a:gd name="T85" fmla="*/ 2427997 h 315913"/>
                <a:gd name="T86" fmla="*/ 3125222 w 338138"/>
                <a:gd name="T87" fmla="*/ 2567825 h 315913"/>
                <a:gd name="T88" fmla="*/ 2028206 w 338138"/>
                <a:gd name="T89" fmla="*/ 2567825 h 315913"/>
                <a:gd name="T90" fmla="*/ 2002694 w 338138"/>
                <a:gd name="T91" fmla="*/ 2593252 h 315913"/>
                <a:gd name="T92" fmla="*/ 2002694 w 338138"/>
                <a:gd name="T93" fmla="*/ 2809356 h 315913"/>
                <a:gd name="T94" fmla="*/ 2015450 w 338138"/>
                <a:gd name="T95" fmla="*/ 2834782 h 315913"/>
                <a:gd name="T96" fmla="*/ 2308835 w 338138"/>
                <a:gd name="T97" fmla="*/ 2834782 h 315913"/>
                <a:gd name="T98" fmla="*/ 2423641 w 338138"/>
                <a:gd name="T99" fmla="*/ 2949196 h 315913"/>
                <a:gd name="T100" fmla="*/ 2308835 w 338138"/>
                <a:gd name="T101" fmla="*/ 3050886 h 315913"/>
                <a:gd name="T102" fmla="*/ 956700 w 338138"/>
                <a:gd name="T103" fmla="*/ 3050886 h 315913"/>
                <a:gd name="T104" fmla="*/ 841892 w 338138"/>
                <a:gd name="T105" fmla="*/ 2949196 h 315913"/>
                <a:gd name="T106" fmla="*/ 956700 w 338138"/>
                <a:gd name="T107" fmla="*/ 2834782 h 315913"/>
                <a:gd name="T108" fmla="*/ 1250094 w 338138"/>
                <a:gd name="T109" fmla="*/ 2834782 h 315913"/>
                <a:gd name="T110" fmla="*/ 1262850 w 338138"/>
                <a:gd name="T111" fmla="*/ 2796649 h 315913"/>
                <a:gd name="T112" fmla="*/ 1262850 w 338138"/>
                <a:gd name="T113" fmla="*/ 2593252 h 315913"/>
                <a:gd name="T114" fmla="*/ 1224580 w 338138"/>
                <a:gd name="T115" fmla="*/ 2567825 h 315913"/>
                <a:gd name="T116" fmla="*/ 140311 w 338138"/>
                <a:gd name="T117" fmla="*/ 2567825 h 315913"/>
                <a:gd name="T118" fmla="*/ 0 w 338138"/>
                <a:gd name="T119" fmla="*/ 2427997 h 315913"/>
                <a:gd name="T120" fmla="*/ 0 w 338138"/>
                <a:gd name="T121" fmla="*/ 127119 h 315913"/>
                <a:gd name="T122" fmla="*/ 140311 w 338138"/>
                <a:gd name="T123" fmla="*/ 0 h 3159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38138" h="315913">
                  <a:moveTo>
                    <a:pt x="159472" y="265112"/>
                  </a:moveTo>
                  <a:cubicBezTo>
                    <a:pt x="159472" y="265112"/>
                    <a:pt x="155575" y="265112"/>
                    <a:pt x="155575" y="269194"/>
                  </a:cubicBezTo>
                  <a:cubicBezTo>
                    <a:pt x="155575" y="269194"/>
                    <a:pt x="155575" y="269194"/>
                    <a:pt x="155575" y="289605"/>
                  </a:cubicBezTo>
                  <a:cubicBezTo>
                    <a:pt x="155575" y="292326"/>
                    <a:pt x="155575" y="293687"/>
                    <a:pt x="158173" y="293687"/>
                  </a:cubicBezTo>
                  <a:cubicBezTo>
                    <a:pt x="158173" y="293687"/>
                    <a:pt x="158173" y="293687"/>
                    <a:pt x="181553" y="293687"/>
                  </a:cubicBezTo>
                  <a:cubicBezTo>
                    <a:pt x="182851" y="293687"/>
                    <a:pt x="184150" y="292326"/>
                    <a:pt x="184150" y="290966"/>
                  </a:cubicBezTo>
                  <a:cubicBezTo>
                    <a:pt x="184150" y="290966"/>
                    <a:pt x="184150" y="290966"/>
                    <a:pt x="184150" y="269194"/>
                  </a:cubicBezTo>
                  <a:cubicBezTo>
                    <a:pt x="184150" y="265112"/>
                    <a:pt x="181553" y="265112"/>
                    <a:pt x="181553" y="265112"/>
                  </a:cubicBezTo>
                  <a:cubicBezTo>
                    <a:pt x="181553" y="265112"/>
                    <a:pt x="181553" y="265112"/>
                    <a:pt x="159472" y="265112"/>
                  </a:cubicBezTo>
                  <a:close/>
                  <a:moveTo>
                    <a:pt x="169069" y="222250"/>
                  </a:moveTo>
                  <a:cubicBezTo>
                    <a:pt x="161616" y="222250"/>
                    <a:pt x="155575" y="228291"/>
                    <a:pt x="155575" y="235744"/>
                  </a:cubicBezTo>
                  <a:cubicBezTo>
                    <a:pt x="155575" y="243197"/>
                    <a:pt x="161616" y="249238"/>
                    <a:pt x="169069" y="249238"/>
                  </a:cubicBezTo>
                  <a:cubicBezTo>
                    <a:pt x="176522" y="249238"/>
                    <a:pt x="182563" y="243197"/>
                    <a:pt x="182563" y="235744"/>
                  </a:cubicBezTo>
                  <a:cubicBezTo>
                    <a:pt x="182563" y="228291"/>
                    <a:pt x="176522" y="222250"/>
                    <a:pt x="169069" y="222250"/>
                  </a:cubicBezTo>
                  <a:close/>
                  <a:moveTo>
                    <a:pt x="145852" y="55033"/>
                  </a:moveTo>
                  <a:cubicBezTo>
                    <a:pt x="149803" y="52387"/>
                    <a:pt x="155071" y="52387"/>
                    <a:pt x="157704" y="56356"/>
                  </a:cubicBezTo>
                  <a:cubicBezTo>
                    <a:pt x="160338" y="60325"/>
                    <a:pt x="159021" y="65616"/>
                    <a:pt x="156388" y="68262"/>
                  </a:cubicBezTo>
                  <a:cubicBezTo>
                    <a:pt x="57619" y="137054"/>
                    <a:pt x="57619" y="137054"/>
                    <a:pt x="57619" y="137054"/>
                  </a:cubicBezTo>
                  <a:cubicBezTo>
                    <a:pt x="56302" y="138377"/>
                    <a:pt x="54986" y="139700"/>
                    <a:pt x="53669" y="139700"/>
                  </a:cubicBezTo>
                  <a:cubicBezTo>
                    <a:pt x="51035" y="139700"/>
                    <a:pt x="48401" y="138377"/>
                    <a:pt x="47084" y="135731"/>
                  </a:cubicBezTo>
                  <a:cubicBezTo>
                    <a:pt x="44450" y="131762"/>
                    <a:pt x="44450" y="126471"/>
                    <a:pt x="48401" y="123825"/>
                  </a:cubicBezTo>
                  <a:cubicBezTo>
                    <a:pt x="145852" y="55033"/>
                    <a:pt x="145852" y="55033"/>
                    <a:pt x="145852" y="55033"/>
                  </a:cubicBezTo>
                  <a:close/>
                  <a:moveTo>
                    <a:pt x="88577" y="47055"/>
                  </a:moveTo>
                  <a:cubicBezTo>
                    <a:pt x="92562" y="44450"/>
                    <a:pt x="97875" y="44450"/>
                    <a:pt x="100532" y="48358"/>
                  </a:cubicBezTo>
                  <a:cubicBezTo>
                    <a:pt x="103188" y="52265"/>
                    <a:pt x="101860" y="57476"/>
                    <a:pt x="99203" y="60081"/>
                  </a:cubicBezTo>
                  <a:cubicBezTo>
                    <a:pt x="52712" y="92645"/>
                    <a:pt x="52712" y="92645"/>
                    <a:pt x="52712" y="92645"/>
                  </a:cubicBezTo>
                  <a:cubicBezTo>
                    <a:pt x="51384" y="93947"/>
                    <a:pt x="50055" y="95250"/>
                    <a:pt x="47399" y="95250"/>
                  </a:cubicBezTo>
                  <a:cubicBezTo>
                    <a:pt x="44742" y="95250"/>
                    <a:pt x="42085" y="93947"/>
                    <a:pt x="40757" y="91342"/>
                  </a:cubicBezTo>
                  <a:cubicBezTo>
                    <a:pt x="38100" y="87435"/>
                    <a:pt x="39429" y="82224"/>
                    <a:pt x="43414" y="79619"/>
                  </a:cubicBezTo>
                  <a:cubicBezTo>
                    <a:pt x="88577" y="47055"/>
                    <a:pt x="88577" y="47055"/>
                    <a:pt x="88577" y="47055"/>
                  </a:cubicBezTo>
                  <a:close/>
                  <a:moveTo>
                    <a:pt x="35086" y="22225"/>
                  </a:moveTo>
                  <a:cubicBezTo>
                    <a:pt x="27205" y="22225"/>
                    <a:pt x="20637" y="28785"/>
                    <a:pt x="20637" y="35344"/>
                  </a:cubicBezTo>
                  <a:cubicBezTo>
                    <a:pt x="20637" y="35344"/>
                    <a:pt x="20637" y="35344"/>
                    <a:pt x="20637" y="196707"/>
                  </a:cubicBezTo>
                  <a:cubicBezTo>
                    <a:pt x="20637" y="204579"/>
                    <a:pt x="27205" y="211138"/>
                    <a:pt x="35086" y="211138"/>
                  </a:cubicBezTo>
                  <a:cubicBezTo>
                    <a:pt x="35086" y="211138"/>
                    <a:pt x="35086" y="211138"/>
                    <a:pt x="303051" y="211138"/>
                  </a:cubicBezTo>
                  <a:cubicBezTo>
                    <a:pt x="310932" y="211138"/>
                    <a:pt x="317500" y="204579"/>
                    <a:pt x="317500" y="196707"/>
                  </a:cubicBezTo>
                  <a:lnTo>
                    <a:pt x="317500" y="35344"/>
                  </a:lnTo>
                  <a:cubicBezTo>
                    <a:pt x="317500" y="28785"/>
                    <a:pt x="310932" y="22225"/>
                    <a:pt x="303051" y="22225"/>
                  </a:cubicBezTo>
                  <a:cubicBezTo>
                    <a:pt x="303051" y="22225"/>
                    <a:pt x="303051" y="22225"/>
                    <a:pt x="35086" y="22225"/>
                  </a:cubicBezTo>
                  <a:close/>
                  <a:moveTo>
                    <a:pt x="14529" y="0"/>
                  </a:moveTo>
                  <a:cubicBezTo>
                    <a:pt x="14529" y="0"/>
                    <a:pt x="14529" y="0"/>
                    <a:pt x="323609" y="0"/>
                  </a:cubicBezTo>
                  <a:cubicBezTo>
                    <a:pt x="331534" y="0"/>
                    <a:pt x="338138" y="5265"/>
                    <a:pt x="338138" y="13163"/>
                  </a:cubicBezTo>
                  <a:cubicBezTo>
                    <a:pt x="338138" y="13163"/>
                    <a:pt x="338138" y="13163"/>
                    <a:pt x="338138" y="251414"/>
                  </a:cubicBezTo>
                  <a:cubicBezTo>
                    <a:pt x="338138" y="259312"/>
                    <a:pt x="331534" y="265893"/>
                    <a:pt x="323609" y="265893"/>
                  </a:cubicBezTo>
                  <a:cubicBezTo>
                    <a:pt x="323609" y="265893"/>
                    <a:pt x="323609" y="265893"/>
                    <a:pt x="210016" y="265893"/>
                  </a:cubicBezTo>
                  <a:cubicBezTo>
                    <a:pt x="210016" y="265893"/>
                    <a:pt x="207374" y="265893"/>
                    <a:pt x="207374" y="268526"/>
                  </a:cubicBezTo>
                  <a:cubicBezTo>
                    <a:pt x="207374" y="268526"/>
                    <a:pt x="207374" y="268526"/>
                    <a:pt x="207374" y="290903"/>
                  </a:cubicBezTo>
                  <a:cubicBezTo>
                    <a:pt x="207374" y="292220"/>
                    <a:pt x="207374" y="293536"/>
                    <a:pt x="208695" y="293536"/>
                  </a:cubicBezTo>
                  <a:cubicBezTo>
                    <a:pt x="208695" y="293536"/>
                    <a:pt x="208695" y="293536"/>
                    <a:pt x="239074" y="293536"/>
                  </a:cubicBezTo>
                  <a:cubicBezTo>
                    <a:pt x="245679" y="293536"/>
                    <a:pt x="250962" y="298801"/>
                    <a:pt x="250962" y="305383"/>
                  </a:cubicBezTo>
                  <a:cubicBezTo>
                    <a:pt x="250962" y="310648"/>
                    <a:pt x="245679" y="315913"/>
                    <a:pt x="239074" y="315913"/>
                  </a:cubicBezTo>
                  <a:cubicBezTo>
                    <a:pt x="239074" y="315913"/>
                    <a:pt x="239074" y="315913"/>
                    <a:pt x="99064" y="315913"/>
                  </a:cubicBezTo>
                  <a:cubicBezTo>
                    <a:pt x="92460" y="315913"/>
                    <a:pt x="87176" y="310648"/>
                    <a:pt x="87176" y="305383"/>
                  </a:cubicBezTo>
                  <a:cubicBezTo>
                    <a:pt x="87176" y="298801"/>
                    <a:pt x="92460" y="293536"/>
                    <a:pt x="99064" y="293536"/>
                  </a:cubicBezTo>
                  <a:cubicBezTo>
                    <a:pt x="99064" y="293536"/>
                    <a:pt x="99064" y="293536"/>
                    <a:pt x="129444" y="293536"/>
                  </a:cubicBezTo>
                  <a:cubicBezTo>
                    <a:pt x="130765" y="293536"/>
                    <a:pt x="130765" y="292220"/>
                    <a:pt x="130765" y="289587"/>
                  </a:cubicBezTo>
                  <a:cubicBezTo>
                    <a:pt x="130765" y="289587"/>
                    <a:pt x="130765" y="289587"/>
                    <a:pt x="130765" y="268526"/>
                  </a:cubicBezTo>
                  <a:cubicBezTo>
                    <a:pt x="130765" y="264577"/>
                    <a:pt x="126802" y="265893"/>
                    <a:pt x="126802" y="265893"/>
                  </a:cubicBezTo>
                  <a:cubicBezTo>
                    <a:pt x="126802" y="265893"/>
                    <a:pt x="126802" y="265893"/>
                    <a:pt x="14529" y="265893"/>
                  </a:cubicBezTo>
                  <a:cubicBezTo>
                    <a:pt x="6604" y="265893"/>
                    <a:pt x="0" y="259312"/>
                    <a:pt x="0" y="251414"/>
                  </a:cubicBezTo>
                  <a:cubicBezTo>
                    <a:pt x="0" y="251414"/>
                    <a:pt x="0" y="251414"/>
                    <a:pt x="0" y="13163"/>
                  </a:cubicBezTo>
                  <a:cubicBezTo>
                    <a:pt x="0" y="5265"/>
                    <a:pt x="6604" y="0"/>
                    <a:pt x="14529" y="0"/>
                  </a:cubicBezTo>
                  <a:close/>
                </a:path>
              </a:pathLst>
            </a:custGeom>
            <a:solidFill>
              <a:srgbClr val="245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952971" y="1428894"/>
              <a:ext cx="1236976" cy="1237002"/>
            </a:xfrm>
            <a:prstGeom prst="ellipse">
              <a:avLst/>
            </a:prstGeom>
            <a:noFill/>
            <a:ln w="19050" cap="flat" cmpd="sng" algn="ctr">
              <a:solidFill>
                <a:srgbClr val="24569D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2" name="PA_文本框 1"/>
          <p:cNvSpPr txBox="1"/>
          <p:nvPr>
            <p:custDataLst>
              <p:tags r:id="rId6"/>
            </p:custDataLst>
          </p:nvPr>
        </p:nvSpPr>
        <p:spPr>
          <a:xfrm>
            <a:off x="3438863" y="3159195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简约蓝色学术汇报模板</a:t>
            </a:r>
          </a:p>
        </p:txBody>
      </p:sp>
      <p:pic>
        <p:nvPicPr>
          <p:cNvPr id="51" name="Picture 4" descr="同济大学logo矢量图(第1页) - 一起扣扣网">
            <a:extLst>
              <a:ext uri="{FF2B5EF4-FFF2-40B4-BE49-F238E27FC236}">
                <a16:creationId xmlns:a16="http://schemas.microsoft.com/office/drawing/2014/main" id="{A0D5012C-67EA-42AC-AC25-27EFC902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7" y="312924"/>
            <a:ext cx="3088014" cy="80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54938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18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3093" y="2276872"/>
            <a:ext cx="264989" cy="1620772"/>
          </a:xfrm>
          <a:prstGeom prst="rect">
            <a:avLst/>
          </a:prstGeom>
          <a:solidFill>
            <a:srgbClr val="2456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53278" y="2276872"/>
            <a:ext cx="264989" cy="1620772"/>
          </a:xfrm>
          <a:prstGeom prst="rect">
            <a:avLst/>
          </a:prstGeom>
          <a:solidFill>
            <a:srgbClr val="2456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6125713" y="1573335"/>
            <a:ext cx="4652394" cy="90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</a:rPr>
              <a:t>点击此处更换文本添加文字；点击此处更换文本添加文字；点击此处更换文本添加文字；点击此处更换文本添加文字；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6142236" y="1081734"/>
            <a:ext cx="1292647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4569D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研究内容一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F3676D3-37B4-4887-B373-531BCE26E763}"/>
              </a:ext>
            </a:extLst>
          </p:cNvPr>
          <p:cNvGrpSpPr/>
          <p:nvPr/>
        </p:nvGrpSpPr>
        <p:grpSpPr>
          <a:xfrm>
            <a:off x="6201359" y="1449292"/>
            <a:ext cx="1829850" cy="40500"/>
            <a:chOff x="6201359" y="1449292"/>
            <a:chExt cx="1829850" cy="40500"/>
          </a:xfrm>
        </p:grpSpPr>
        <p:sp>
          <p:nvSpPr>
            <p:cNvPr id="15" name="矩形 14"/>
            <p:cNvSpPr/>
            <p:nvPr/>
          </p:nvSpPr>
          <p:spPr>
            <a:xfrm>
              <a:off x="6201359" y="1449292"/>
              <a:ext cx="599800" cy="40500"/>
            </a:xfrm>
            <a:prstGeom prst="rect">
              <a:avLst/>
            </a:prstGeom>
            <a:solidFill>
              <a:srgbClr val="202A36"/>
            </a:solidFill>
            <a:ln w="25400" cap="flat" cmpd="sng" algn="ctr">
              <a:noFill/>
              <a:prstDash val="solid"/>
            </a:ln>
            <a:effectLst/>
          </p:spPr>
          <p:txBody>
            <a:bodyPr lIns="68576" tIns="34287" rIns="68576" bIns="34287"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816209" y="1449292"/>
              <a:ext cx="1215000" cy="40500"/>
            </a:xfrm>
            <a:prstGeom prst="rect">
              <a:avLst/>
            </a:prstGeom>
            <a:solidFill>
              <a:srgbClr val="34495E"/>
            </a:solidFill>
            <a:ln w="25400" cap="flat" cmpd="sng" algn="ctr">
              <a:noFill/>
              <a:prstDash val="solid"/>
            </a:ln>
            <a:effectLst/>
          </p:spPr>
          <p:txBody>
            <a:bodyPr lIns="68576" tIns="34287" rIns="68576" bIns="34287"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4" name="TextBox 37"/>
          <p:cNvSpPr txBox="1"/>
          <p:nvPr/>
        </p:nvSpPr>
        <p:spPr>
          <a:xfrm>
            <a:off x="1769035" y="4972024"/>
            <a:ext cx="8545239" cy="109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一个人至少拥有一个梦想，有一个理由去坚强。心若没有栖息的地方，到哪里都是在流浪。我希望有个如你一般的人，如山间清爽的风。如古城温暖的光。从清晨到夜晚。由山野到书房。只要最后是你，就好。</a:t>
            </a:r>
          </a:p>
        </p:txBody>
      </p:sp>
      <p:sp>
        <p:nvSpPr>
          <p:cNvPr id="26" name="半闭框 25"/>
          <p:cNvSpPr/>
          <p:nvPr/>
        </p:nvSpPr>
        <p:spPr>
          <a:xfrm>
            <a:off x="1305202" y="4657823"/>
            <a:ext cx="831945" cy="524239"/>
          </a:xfrm>
          <a:prstGeom prst="halfFram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半闭框 26"/>
          <p:cNvSpPr/>
          <p:nvPr/>
        </p:nvSpPr>
        <p:spPr>
          <a:xfrm flipH="1" flipV="1">
            <a:off x="9946162" y="5641065"/>
            <a:ext cx="831945" cy="524239"/>
          </a:xfrm>
          <a:prstGeom prst="halfFram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6142236" y="2802338"/>
            <a:ext cx="1308677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4569D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研究内容二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FB7B90-4DCB-409B-B5B4-B7177FBD14BD}"/>
              </a:ext>
            </a:extLst>
          </p:cNvPr>
          <p:cNvGrpSpPr/>
          <p:nvPr/>
        </p:nvGrpSpPr>
        <p:grpSpPr>
          <a:xfrm>
            <a:off x="6188759" y="3169896"/>
            <a:ext cx="1842450" cy="40500"/>
            <a:chOff x="6188759" y="3169896"/>
            <a:chExt cx="1842450" cy="40500"/>
          </a:xfrm>
        </p:grpSpPr>
        <p:sp>
          <p:nvSpPr>
            <p:cNvPr id="19" name="矩形 18"/>
            <p:cNvSpPr/>
            <p:nvPr/>
          </p:nvSpPr>
          <p:spPr>
            <a:xfrm>
              <a:off x="6188759" y="3169896"/>
              <a:ext cx="599800" cy="40500"/>
            </a:xfrm>
            <a:prstGeom prst="rect">
              <a:avLst/>
            </a:prstGeom>
            <a:solidFill>
              <a:srgbClr val="202A36"/>
            </a:solidFill>
            <a:ln w="25400" cap="flat" cmpd="sng" algn="ctr">
              <a:noFill/>
              <a:prstDash val="solid"/>
            </a:ln>
            <a:effectLst/>
          </p:spPr>
          <p:txBody>
            <a:bodyPr lIns="68576" tIns="34287" rIns="68576" bIns="34287"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816209" y="3169896"/>
              <a:ext cx="1215000" cy="40500"/>
            </a:xfrm>
            <a:prstGeom prst="rect">
              <a:avLst/>
            </a:prstGeom>
            <a:solidFill>
              <a:srgbClr val="34495E"/>
            </a:solidFill>
            <a:ln w="25400" cap="flat" cmpd="sng" algn="ctr">
              <a:noFill/>
              <a:prstDash val="solid"/>
            </a:ln>
            <a:effectLst/>
          </p:spPr>
          <p:txBody>
            <a:bodyPr lIns="68576" tIns="34287" rIns="68576" bIns="34287"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6125713" y="3378222"/>
            <a:ext cx="4652394" cy="90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</a:rPr>
              <a:t>点击此处更换文本添加文字；点击此处更换文本添加文字；点击此处更换文本添加文字；点击此处更换文本添加文字；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05201" y="1052736"/>
            <a:ext cx="4515027" cy="3245473"/>
            <a:chOff x="1305201" y="1052736"/>
            <a:chExt cx="4515027" cy="3245473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7" t="2506" r="20760"/>
            <a:stretch>
              <a:fillRect/>
            </a:stretch>
          </p:blipFill>
          <p:spPr>
            <a:xfrm>
              <a:off x="1305201" y="1052736"/>
              <a:ext cx="4515027" cy="3245473"/>
            </a:xfrm>
            <a:custGeom>
              <a:avLst/>
              <a:gdLst>
                <a:gd name="connsiteX0" fmla="*/ 0 w 4515027"/>
                <a:gd name="connsiteY0" fmla="*/ 0 h 3245473"/>
                <a:gd name="connsiteX1" fmla="*/ 4515027 w 4515027"/>
                <a:gd name="connsiteY1" fmla="*/ 0 h 3245473"/>
                <a:gd name="connsiteX2" fmla="*/ 4515027 w 4515027"/>
                <a:gd name="connsiteY2" fmla="*/ 3245473 h 3245473"/>
                <a:gd name="connsiteX3" fmla="*/ 0 w 4515027"/>
                <a:gd name="connsiteY3" fmla="*/ 3245473 h 324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5027" h="3245473">
                  <a:moveTo>
                    <a:pt x="0" y="0"/>
                  </a:moveTo>
                  <a:lnTo>
                    <a:pt x="4515027" y="0"/>
                  </a:lnTo>
                  <a:lnTo>
                    <a:pt x="4515027" y="3245473"/>
                  </a:lnTo>
                  <a:lnTo>
                    <a:pt x="0" y="3245473"/>
                  </a:lnTo>
                  <a:close/>
                </a:path>
              </a:pathLst>
            </a:custGeom>
          </p:spPr>
        </p:pic>
        <p:sp>
          <p:nvSpPr>
            <p:cNvPr id="3" name="矩形 2"/>
            <p:cNvSpPr/>
            <p:nvPr/>
          </p:nvSpPr>
          <p:spPr>
            <a:xfrm>
              <a:off x="1305201" y="1052736"/>
              <a:ext cx="4515027" cy="324547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4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22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31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95833E-6 -2.59259E-6 L 0.30378 -2.59259E-6 " pathEditMode="relative" rAng="0" ptsTypes="AA">
                                      <p:cBhvr>
                                        <p:cTn id="43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decel="10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22222E-6 L -0.37331 2.22222E-6 " pathEditMode="relative" rAng="0" ptsTypes="AA">
                                      <p:cBhvr>
                                        <p:cTn id="47" dur="75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72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/>
      <p:bldP spid="14" grpId="0"/>
      <p:bldP spid="24" grpId="0"/>
      <p:bldP spid="26" grpId="0" animBg="1"/>
      <p:bldP spid="26" grpId="1" animBg="1"/>
      <p:bldP spid="27" grpId="0" animBg="1"/>
      <p:bldP spid="27" grpId="1" animBg="1"/>
      <p:bldP spid="1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5"/>
          <p:cNvSpPr/>
          <p:nvPr/>
        </p:nvSpPr>
        <p:spPr>
          <a:xfrm>
            <a:off x="3565177" y="1276351"/>
            <a:ext cx="4740274" cy="4740274"/>
          </a:xfrm>
          <a:prstGeom prst="ellipse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sz="3200" kern="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6438" y="10741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在此输入你的标题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002468" y="1916036"/>
            <a:ext cx="2870971" cy="1360714"/>
            <a:chOff x="1002468" y="2123479"/>
            <a:chExt cx="2870971" cy="1360714"/>
          </a:xfrm>
        </p:grpSpPr>
        <p:sp>
          <p:nvSpPr>
            <p:cNvPr id="23" name="TextBox 45"/>
            <p:cNvSpPr txBox="1"/>
            <p:nvPr/>
          </p:nvSpPr>
          <p:spPr>
            <a:xfrm>
              <a:off x="1002468" y="2123479"/>
              <a:ext cx="2870971" cy="3251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algn="r" defTabSz="457200"/>
              <a:r>
                <a:rPr lang="zh-CN" altLang="en-US" b="1" dirty="0">
                  <a:solidFill>
                    <a:srgbClr val="025483">
                      <a:lumMod val="100000"/>
                    </a:srgbClr>
                  </a:solidFill>
                  <a:latin typeface="Arial"/>
                </a:rPr>
                <a:t>输入你的内容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1163" y="2560863"/>
              <a:ext cx="2504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02468" y="3934273"/>
            <a:ext cx="2870971" cy="1360714"/>
            <a:chOff x="1002468" y="2123479"/>
            <a:chExt cx="2870971" cy="1360714"/>
          </a:xfrm>
        </p:grpSpPr>
        <p:sp>
          <p:nvSpPr>
            <p:cNvPr id="38" name="TextBox 45"/>
            <p:cNvSpPr txBox="1"/>
            <p:nvPr/>
          </p:nvSpPr>
          <p:spPr>
            <a:xfrm>
              <a:off x="1002468" y="2123479"/>
              <a:ext cx="2870971" cy="3251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algn="r" defTabSz="457200"/>
              <a:r>
                <a:rPr lang="zh-CN" altLang="en-US" b="1" dirty="0">
                  <a:solidFill>
                    <a:srgbClr val="025483">
                      <a:lumMod val="100000"/>
                    </a:srgbClr>
                  </a:solidFill>
                  <a:latin typeface="Arial"/>
                </a:rPr>
                <a:t>输入你的内容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61163" y="2560863"/>
              <a:ext cx="2504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64146" y="1916036"/>
            <a:ext cx="2953488" cy="1360714"/>
            <a:chOff x="1061163" y="2123479"/>
            <a:chExt cx="2953488" cy="1360714"/>
          </a:xfrm>
        </p:grpSpPr>
        <p:sp>
          <p:nvSpPr>
            <p:cNvPr id="41" name="TextBox 45"/>
            <p:cNvSpPr txBox="1"/>
            <p:nvPr/>
          </p:nvSpPr>
          <p:spPr>
            <a:xfrm>
              <a:off x="1143680" y="2123479"/>
              <a:ext cx="2870971" cy="3251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defTabSz="457200"/>
              <a:r>
                <a:rPr lang="zh-CN" altLang="en-US" b="1" dirty="0">
                  <a:solidFill>
                    <a:srgbClr val="025483">
                      <a:lumMod val="100000"/>
                    </a:srgbClr>
                  </a:solidFill>
                  <a:latin typeface="Arial"/>
                </a:rPr>
                <a:t>输入你的内容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61163" y="2560863"/>
              <a:ext cx="2504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364146" y="3934273"/>
            <a:ext cx="2953488" cy="1360714"/>
            <a:chOff x="1061163" y="2123479"/>
            <a:chExt cx="2953488" cy="1360714"/>
          </a:xfrm>
        </p:grpSpPr>
        <p:sp>
          <p:nvSpPr>
            <p:cNvPr id="44" name="TextBox 45"/>
            <p:cNvSpPr txBox="1"/>
            <p:nvPr/>
          </p:nvSpPr>
          <p:spPr>
            <a:xfrm>
              <a:off x="1143680" y="2123479"/>
              <a:ext cx="2870971" cy="3251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360000" bIns="0" rtlCol="0" anchor="ctr" anchorCtr="0">
              <a:normAutofit/>
            </a:bodyPr>
            <a:lstStyle/>
            <a:p>
              <a:pPr defTabSz="457200"/>
              <a:r>
                <a:rPr lang="zh-CN" altLang="en-US" b="1" dirty="0">
                  <a:solidFill>
                    <a:srgbClr val="025483">
                      <a:lumMod val="100000"/>
                    </a:srgbClr>
                  </a:solidFill>
                  <a:latin typeface="Arial"/>
                </a:rPr>
                <a:t>输入你的内容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61163" y="2560863"/>
              <a:ext cx="2504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zh-CN" altLang="en-US" dirty="0"/>
            </a:p>
          </p:txBody>
        </p:sp>
      </p:grpSp>
      <p:grpSp>
        <p:nvGrpSpPr>
          <p:cNvPr id="52" name="PA_组合 51"/>
          <p:cNvGrpSpPr/>
          <p:nvPr>
            <p:custDataLst>
              <p:tags r:id="rId1"/>
            </p:custDataLst>
          </p:nvPr>
        </p:nvGrpSpPr>
        <p:grpSpPr>
          <a:xfrm>
            <a:off x="6061037" y="3726832"/>
            <a:ext cx="1775599" cy="1775598"/>
            <a:chOff x="6061037" y="3726832"/>
            <a:chExt cx="1775599" cy="1775598"/>
          </a:xfrm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 rot="16200000">
              <a:off x="6061038" y="3726831"/>
              <a:ext cx="1775598" cy="1775599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rgbClr val="24569D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57200">
                <a:defRPr/>
              </a:pPr>
              <a:endParaRPr lang="en-US" sz="3200" kern="0" dirty="0">
                <a:solidFill>
                  <a:srgbClr val="E7E6E6">
                    <a:lumMod val="6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9" name="Oval 59"/>
            <p:cNvSpPr/>
            <p:nvPr/>
          </p:nvSpPr>
          <p:spPr>
            <a:xfrm>
              <a:off x="7294458" y="5023275"/>
              <a:ext cx="335176" cy="335177"/>
            </a:xfrm>
            <a:prstGeom prst="ellipse">
              <a:avLst/>
            </a:prstGeom>
            <a:solidFill>
              <a:srgbClr val="E7E6E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32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6" name="businessman-with-tie_71902"/>
            <p:cNvSpPr>
              <a:spLocks noChangeAspect="1"/>
            </p:cNvSpPr>
            <p:nvPr/>
          </p:nvSpPr>
          <p:spPr bwMode="auto">
            <a:xfrm>
              <a:off x="6690800" y="4114237"/>
              <a:ext cx="516074" cy="1000787"/>
            </a:xfrm>
            <a:custGeom>
              <a:avLst/>
              <a:gdLst>
                <a:gd name="connsiteX0" fmla="*/ 159127 w 313668"/>
                <a:gd name="connsiteY0" fmla="*/ 411396 h 608274"/>
                <a:gd name="connsiteX1" fmla="*/ 159127 w 313668"/>
                <a:gd name="connsiteY1" fmla="*/ 577440 h 608274"/>
                <a:gd name="connsiteX2" fmla="*/ 128336 w 313668"/>
                <a:gd name="connsiteY2" fmla="*/ 608274 h 608274"/>
                <a:gd name="connsiteX3" fmla="*/ 97453 w 313668"/>
                <a:gd name="connsiteY3" fmla="*/ 577440 h 608274"/>
                <a:gd name="connsiteX4" fmla="*/ 97453 w 313668"/>
                <a:gd name="connsiteY4" fmla="*/ 458706 h 608274"/>
                <a:gd name="connsiteX5" fmla="*/ 128221 w 313668"/>
                <a:gd name="connsiteY5" fmla="*/ 306395 h 608274"/>
                <a:gd name="connsiteX6" fmla="*/ 168122 w 313668"/>
                <a:gd name="connsiteY6" fmla="*/ 358410 h 608274"/>
                <a:gd name="connsiteX7" fmla="*/ 171347 w 313668"/>
                <a:gd name="connsiteY7" fmla="*/ 370377 h 608274"/>
                <a:gd name="connsiteX8" fmla="*/ 165173 w 313668"/>
                <a:gd name="connsiteY8" fmla="*/ 381149 h 608274"/>
                <a:gd name="connsiteX9" fmla="*/ 71917 w 313668"/>
                <a:gd name="connsiteY9" fmla="*/ 452588 h 608274"/>
                <a:gd name="connsiteX10" fmla="*/ 62057 w 313668"/>
                <a:gd name="connsiteY10" fmla="*/ 455994 h 608274"/>
                <a:gd name="connsiteX11" fmla="*/ 49156 w 313668"/>
                <a:gd name="connsiteY11" fmla="*/ 449642 h 608274"/>
                <a:gd name="connsiteX12" fmla="*/ 3357 w 313668"/>
                <a:gd name="connsiteY12" fmla="*/ 390079 h 608274"/>
                <a:gd name="connsiteX13" fmla="*/ 132 w 313668"/>
                <a:gd name="connsiteY13" fmla="*/ 378019 h 608274"/>
                <a:gd name="connsiteX14" fmla="*/ 6398 w 313668"/>
                <a:gd name="connsiteY14" fmla="*/ 367339 h 608274"/>
                <a:gd name="connsiteX15" fmla="*/ 9162 w 313668"/>
                <a:gd name="connsiteY15" fmla="*/ 365130 h 608274"/>
                <a:gd name="connsiteX16" fmla="*/ 43904 w 313668"/>
                <a:gd name="connsiteY16" fmla="*/ 407754 h 608274"/>
                <a:gd name="connsiteX17" fmla="*/ 59661 w 313668"/>
                <a:gd name="connsiteY17" fmla="*/ 410240 h 608274"/>
                <a:gd name="connsiteX18" fmla="*/ 107948 w 313668"/>
                <a:gd name="connsiteY18" fmla="*/ 375165 h 608274"/>
                <a:gd name="connsiteX19" fmla="*/ 126009 w 313668"/>
                <a:gd name="connsiteY19" fmla="*/ 319836 h 608274"/>
                <a:gd name="connsiteX20" fmla="*/ 128221 w 313668"/>
                <a:gd name="connsiteY20" fmla="*/ 306395 h 608274"/>
                <a:gd name="connsiteX21" fmla="*/ 163534 w 313668"/>
                <a:gd name="connsiteY21" fmla="*/ 163741 h 608274"/>
                <a:gd name="connsiteX22" fmla="*/ 160861 w 313668"/>
                <a:gd name="connsiteY22" fmla="*/ 166411 h 608274"/>
                <a:gd name="connsiteX23" fmla="*/ 160861 w 313668"/>
                <a:gd name="connsiteY23" fmla="*/ 185098 h 608274"/>
                <a:gd name="connsiteX24" fmla="*/ 163534 w 313668"/>
                <a:gd name="connsiteY24" fmla="*/ 187767 h 608274"/>
                <a:gd name="connsiteX25" fmla="*/ 179484 w 313668"/>
                <a:gd name="connsiteY25" fmla="*/ 187767 h 608274"/>
                <a:gd name="connsiteX26" fmla="*/ 182157 w 313668"/>
                <a:gd name="connsiteY26" fmla="*/ 185098 h 608274"/>
                <a:gd name="connsiteX27" fmla="*/ 182157 w 313668"/>
                <a:gd name="connsiteY27" fmla="*/ 166411 h 608274"/>
                <a:gd name="connsiteX28" fmla="*/ 179484 w 313668"/>
                <a:gd name="connsiteY28" fmla="*/ 163741 h 608274"/>
                <a:gd name="connsiteX29" fmla="*/ 131358 w 313668"/>
                <a:gd name="connsiteY29" fmla="*/ 155456 h 608274"/>
                <a:gd name="connsiteX30" fmla="*/ 211383 w 313668"/>
                <a:gd name="connsiteY30" fmla="*/ 155456 h 608274"/>
                <a:gd name="connsiteX31" fmla="*/ 260338 w 313668"/>
                <a:gd name="connsiteY31" fmla="*/ 190989 h 608274"/>
                <a:gd name="connsiteX32" fmla="*/ 312151 w 313668"/>
                <a:gd name="connsiteY32" fmla="*/ 350060 h 608274"/>
                <a:gd name="connsiteX33" fmla="*/ 292606 w 313668"/>
                <a:gd name="connsiteY33" fmla="*/ 388447 h 608274"/>
                <a:gd name="connsiteX34" fmla="*/ 283110 w 313668"/>
                <a:gd name="connsiteY34" fmla="*/ 389920 h 608274"/>
                <a:gd name="connsiteX35" fmla="*/ 254069 w 313668"/>
                <a:gd name="connsiteY35" fmla="*/ 368931 h 608274"/>
                <a:gd name="connsiteX36" fmla="*/ 245310 w 313668"/>
                <a:gd name="connsiteY36" fmla="*/ 341867 h 608274"/>
                <a:gd name="connsiteX37" fmla="*/ 245310 w 313668"/>
                <a:gd name="connsiteY37" fmla="*/ 383108 h 608274"/>
                <a:gd name="connsiteX38" fmla="*/ 245310 w 313668"/>
                <a:gd name="connsiteY38" fmla="*/ 577436 h 608274"/>
                <a:gd name="connsiteX39" fmla="*/ 214425 w 313668"/>
                <a:gd name="connsiteY39" fmla="*/ 608274 h 608274"/>
                <a:gd name="connsiteX40" fmla="*/ 183540 w 313668"/>
                <a:gd name="connsiteY40" fmla="*/ 577436 h 608274"/>
                <a:gd name="connsiteX41" fmla="*/ 183540 w 313668"/>
                <a:gd name="connsiteY41" fmla="*/ 391301 h 608274"/>
                <a:gd name="connsiteX42" fmla="*/ 191561 w 313668"/>
                <a:gd name="connsiteY42" fmla="*/ 373074 h 608274"/>
                <a:gd name="connsiteX43" fmla="*/ 184278 w 313668"/>
                <a:gd name="connsiteY43" fmla="*/ 346102 h 608274"/>
                <a:gd name="connsiteX44" fmla="*/ 181789 w 313668"/>
                <a:gd name="connsiteY44" fmla="*/ 342788 h 608274"/>
                <a:gd name="connsiteX45" fmla="*/ 197646 w 313668"/>
                <a:gd name="connsiteY45" fmla="*/ 323825 h 608274"/>
                <a:gd name="connsiteX46" fmla="*/ 201242 w 313668"/>
                <a:gd name="connsiteY46" fmla="*/ 310661 h 608274"/>
                <a:gd name="connsiteX47" fmla="*/ 185015 w 313668"/>
                <a:gd name="connsiteY47" fmla="*/ 216396 h 608274"/>
                <a:gd name="connsiteX48" fmla="*/ 182526 w 313668"/>
                <a:gd name="connsiteY48" fmla="*/ 201760 h 608274"/>
                <a:gd name="connsiteX49" fmla="*/ 179853 w 313668"/>
                <a:gd name="connsiteY49" fmla="*/ 199550 h 608274"/>
                <a:gd name="connsiteX50" fmla="*/ 162797 w 313668"/>
                <a:gd name="connsiteY50" fmla="*/ 199550 h 608274"/>
                <a:gd name="connsiteX51" fmla="*/ 160123 w 313668"/>
                <a:gd name="connsiteY51" fmla="*/ 201760 h 608274"/>
                <a:gd name="connsiteX52" fmla="*/ 157634 w 313668"/>
                <a:gd name="connsiteY52" fmla="*/ 216396 h 608274"/>
                <a:gd name="connsiteX53" fmla="*/ 144266 w 313668"/>
                <a:gd name="connsiteY53" fmla="*/ 293999 h 608274"/>
                <a:gd name="connsiteX54" fmla="*/ 138550 w 313668"/>
                <a:gd name="connsiteY54" fmla="*/ 286450 h 608274"/>
                <a:gd name="connsiteX55" fmla="*/ 119650 w 313668"/>
                <a:gd name="connsiteY55" fmla="*/ 273747 h 608274"/>
                <a:gd name="connsiteX56" fmla="*/ 119189 w 313668"/>
                <a:gd name="connsiteY56" fmla="*/ 275127 h 608274"/>
                <a:gd name="connsiteX57" fmla="*/ 88580 w 313668"/>
                <a:gd name="connsiteY57" fmla="*/ 368931 h 608274"/>
                <a:gd name="connsiteX58" fmla="*/ 50135 w 313668"/>
                <a:gd name="connsiteY58" fmla="*/ 388447 h 608274"/>
                <a:gd name="connsiteX59" fmla="*/ 30590 w 313668"/>
                <a:gd name="connsiteY59" fmla="*/ 350060 h 608274"/>
                <a:gd name="connsiteX60" fmla="*/ 61107 w 313668"/>
                <a:gd name="connsiteY60" fmla="*/ 256256 h 608274"/>
                <a:gd name="connsiteX61" fmla="*/ 82403 w 313668"/>
                <a:gd name="connsiteY61" fmla="*/ 190989 h 608274"/>
                <a:gd name="connsiteX62" fmla="*/ 131358 w 313668"/>
                <a:gd name="connsiteY62" fmla="*/ 155456 h 608274"/>
                <a:gd name="connsiteX63" fmla="*/ 171336 w 313668"/>
                <a:gd name="connsiteY63" fmla="*/ 0 h 608274"/>
                <a:gd name="connsiteX64" fmla="*/ 238585 w 313668"/>
                <a:gd name="connsiteY64" fmla="*/ 67108 h 608274"/>
                <a:gd name="connsiteX65" fmla="*/ 171336 w 313668"/>
                <a:gd name="connsiteY65" fmla="*/ 134216 h 608274"/>
                <a:gd name="connsiteX66" fmla="*/ 104087 w 313668"/>
                <a:gd name="connsiteY66" fmla="*/ 67108 h 608274"/>
                <a:gd name="connsiteX67" fmla="*/ 171336 w 313668"/>
                <a:gd name="connsiteY67" fmla="*/ 0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13668" h="608274">
                  <a:moveTo>
                    <a:pt x="159127" y="411396"/>
                  </a:moveTo>
                  <a:lnTo>
                    <a:pt x="159127" y="577440"/>
                  </a:lnTo>
                  <a:cubicBezTo>
                    <a:pt x="159127" y="594468"/>
                    <a:pt x="145391" y="608274"/>
                    <a:pt x="128336" y="608274"/>
                  </a:cubicBezTo>
                  <a:cubicBezTo>
                    <a:pt x="111282" y="608274"/>
                    <a:pt x="97453" y="594468"/>
                    <a:pt x="97453" y="577440"/>
                  </a:cubicBezTo>
                  <a:lnTo>
                    <a:pt x="97453" y="458706"/>
                  </a:lnTo>
                  <a:close/>
                  <a:moveTo>
                    <a:pt x="128221" y="306395"/>
                  </a:moveTo>
                  <a:lnTo>
                    <a:pt x="168122" y="358410"/>
                  </a:lnTo>
                  <a:cubicBezTo>
                    <a:pt x="170794" y="361816"/>
                    <a:pt x="171900" y="366143"/>
                    <a:pt x="171347" y="370377"/>
                  </a:cubicBezTo>
                  <a:cubicBezTo>
                    <a:pt x="170794" y="374612"/>
                    <a:pt x="168583" y="378479"/>
                    <a:pt x="165173" y="381149"/>
                  </a:cubicBezTo>
                  <a:lnTo>
                    <a:pt x="71917" y="452588"/>
                  </a:lnTo>
                  <a:cubicBezTo>
                    <a:pt x="68968" y="454889"/>
                    <a:pt x="65467" y="455994"/>
                    <a:pt x="62057" y="455994"/>
                  </a:cubicBezTo>
                  <a:cubicBezTo>
                    <a:pt x="57173" y="455994"/>
                    <a:pt x="52289" y="453785"/>
                    <a:pt x="49156" y="449642"/>
                  </a:cubicBezTo>
                  <a:lnTo>
                    <a:pt x="3357" y="390079"/>
                  </a:lnTo>
                  <a:cubicBezTo>
                    <a:pt x="777" y="386672"/>
                    <a:pt x="-421" y="382345"/>
                    <a:pt x="132" y="378019"/>
                  </a:cubicBezTo>
                  <a:cubicBezTo>
                    <a:pt x="685" y="373784"/>
                    <a:pt x="2988" y="369917"/>
                    <a:pt x="6398" y="367339"/>
                  </a:cubicBezTo>
                  <a:lnTo>
                    <a:pt x="9162" y="365130"/>
                  </a:lnTo>
                  <a:cubicBezTo>
                    <a:pt x="11374" y="384279"/>
                    <a:pt x="24367" y="401402"/>
                    <a:pt x="43904" y="407754"/>
                  </a:cubicBezTo>
                  <a:cubicBezTo>
                    <a:pt x="49064" y="409411"/>
                    <a:pt x="54409" y="410240"/>
                    <a:pt x="59661" y="410240"/>
                  </a:cubicBezTo>
                  <a:cubicBezTo>
                    <a:pt x="81040" y="410240"/>
                    <a:pt x="100945" y="396615"/>
                    <a:pt x="107948" y="375165"/>
                  </a:cubicBezTo>
                  <a:lnTo>
                    <a:pt x="126009" y="319836"/>
                  </a:lnTo>
                  <a:cubicBezTo>
                    <a:pt x="127484" y="315325"/>
                    <a:pt x="128037" y="310906"/>
                    <a:pt x="128221" y="306395"/>
                  </a:cubicBezTo>
                  <a:close/>
                  <a:moveTo>
                    <a:pt x="163534" y="163741"/>
                  </a:moveTo>
                  <a:cubicBezTo>
                    <a:pt x="162059" y="163741"/>
                    <a:pt x="160861" y="164938"/>
                    <a:pt x="160861" y="166411"/>
                  </a:cubicBezTo>
                  <a:lnTo>
                    <a:pt x="160861" y="185098"/>
                  </a:lnTo>
                  <a:cubicBezTo>
                    <a:pt x="160861" y="186571"/>
                    <a:pt x="162059" y="187767"/>
                    <a:pt x="163534" y="187767"/>
                  </a:cubicBezTo>
                  <a:lnTo>
                    <a:pt x="179484" y="187767"/>
                  </a:lnTo>
                  <a:cubicBezTo>
                    <a:pt x="180959" y="187767"/>
                    <a:pt x="182157" y="186571"/>
                    <a:pt x="182157" y="185098"/>
                  </a:cubicBezTo>
                  <a:lnTo>
                    <a:pt x="182157" y="166411"/>
                  </a:lnTo>
                  <a:cubicBezTo>
                    <a:pt x="182157" y="164938"/>
                    <a:pt x="180959" y="163741"/>
                    <a:pt x="179484" y="163741"/>
                  </a:cubicBezTo>
                  <a:close/>
                  <a:moveTo>
                    <a:pt x="131358" y="155456"/>
                  </a:moveTo>
                  <a:lnTo>
                    <a:pt x="211383" y="155456"/>
                  </a:lnTo>
                  <a:cubicBezTo>
                    <a:pt x="233694" y="155456"/>
                    <a:pt x="253424" y="169725"/>
                    <a:pt x="260338" y="190989"/>
                  </a:cubicBezTo>
                  <a:lnTo>
                    <a:pt x="312151" y="350060"/>
                  </a:lnTo>
                  <a:cubicBezTo>
                    <a:pt x="317406" y="366078"/>
                    <a:pt x="308556" y="383292"/>
                    <a:pt x="292606" y="388447"/>
                  </a:cubicBezTo>
                  <a:cubicBezTo>
                    <a:pt x="289471" y="389460"/>
                    <a:pt x="286245" y="389920"/>
                    <a:pt x="283110" y="389920"/>
                  </a:cubicBezTo>
                  <a:cubicBezTo>
                    <a:pt x="270295" y="389920"/>
                    <a:pt x="258310" y="381819"/>
                    <a:pt x="254069" y="368931"/>
                  </a:cubicBezTo>
                  <a:lnTo>
                    <a:pt x="245310" y="341867"/>
                  </a:lnTo>
                  <a:lnTo>
                    <a:pt x="245310" y="383108"/>
                  </a:lnTo>
                  <a:lnTo>
                    <a:pt x="245310" y="577436"/>
                  </a:lnTo>
                  <a:cubicBezTo>
                    <a:pt x="245310" y="594466"/>
                    <a:pt x="231481" y="608274"/>
                    <a:pt x="214425" y="608274"/>
                  </a:cubicBezTo>
                  <a:cubicBezTo>
                    <a:pt x="197369" y="608274"/>
                    <a:pt x="183540" y="594466"/>
                    <a:pt x="183540" y="577436"/>
                  </a:cubicBezTo>
                  <a:lnTo>
                    <a:pt x="183540" y="391301"/>
                  </a:lnTo>
                  <a:cubicBezTo>
                    <a:pt x="187873" y="386146"/>
                    <a:pt x="190639" y="379886"/>
                    <a:pt x="191561" y="373074"/>
                  </a:cubicBezTo>
                  <a:cubicBezTo>
                    <a:pt x="192852" y="363316"/>
                    <a:pt x="190271" y="353742"/>
                    <a:pt x="184278" y="346102"/>
                  </a:cubicBezTo>
                  <a:lnTo>
                    <a:pt x="181789" y="342788"/>
                  </a:lnTo>
                  <a:lnTo>
                    <a:pt x="197646" y="323825"/>
                  </a:lnTo>
                  <a:cubicBezTo>
                    <a:pt x="200688" y="320142"/>
                    <a:pt x="201979" y="315355"/>
                    <a:pt x="201242" y="310661"/>
                  </a:cubicBezTo>
                  <a:lnTo>
                    <a:pt x="185015" y="216396"/>
                  </a:lnTo>
                  <a:lnTo>
                    <a:pt x="182526" y="201760"/>
                  </a:lnTo>
                  <a:cubicBezTo>
                    <a:pt x="182250" y="200471"/>
                    <a:pt x="181143" y="199550"/>
                    <a:pt x="179853" y="199550"/>
                  </a:cubicBezTo>
                  <a:lnTo>
                    <a:pt x="162797" y="199550"/>
                  </a:lnTo>
                  <a:cubicBezTo>
                    <a:pt x="161506" y="199550"/>
                    <a:pt x="160400" y="200471"/>
                    <a:pt x="160123" y="201760"/>
                  </a:cubicBezTo>
                  <a:lnTo>
                    <a:pt x="157634" y="216396"/>
                  </a:lnTo>
                  <a:lnTo>
                    <a:pt x="144266" y="293999"/>
                  </a:lnTo>
                  <a:lnTo>
                    <a:pt x="138550" y="286450"/>
                  </a:lnTo>
                  <a:cubicBezTo>
                    <a:pt x="133663" y="280191"/>
                    <a:pt x="127025" y="275864"/>
                    <a:pt x="119650" y="273747"/>
                  </a:cubicBezTo>
                  <a:lnTo>
                    <a:pt x="119189" y="275127"/>
                  </a:lnTo>
                  <a:lnTo>
                    <a:pt x="88580" y="368931"/>
                  </a:lnTo>
                  <a:cubicBezTo>
                    <a:pt x="83418" y="384949"/>
                    <a:pt x="66177" y="393694"/>
                    <a:pt x="50135" y="388447"/>
                  </a:cubicBezTo>
                  <a:cubicBezTo>
                    <a:pt x="34094" y="383200"/>
                    <a:pt x="25335" y="366078"/>
                    <a:pt x="30590" y="350060"/>
                  </a:cubicBezTo>
                  <a:lnTo>
                    <a:pt x="61107" y="256256"/>
                  </a:lnTo>
                  <a:lnTo>
                    <a:pt x="82403" y="190989"/>
                  </a:lnTo>
                  <a:cubicBezTo>
                    <a:pt x="89318" y="169725"/>
                    <a:pt x="108955" y="155456"/>
                    <a:pt x="131358" y="155456"/>
                  </a:cubicBezTo>
                  <a:close/>
                  <a:moveTo>
                    <a:pt x="171336" y="0"/>
                  </a:moveTo>
                  <a:cubicBezTo>
                    <a:pt x="208477" y="0"/>
                    <a:pt x="238585" y="30045"/>
                    <a:pt x="238585" y="67108"/>
                  </a:cubicBezTo>
                  <a:cubicBezTo>
                    <a:pt x="238585" y="104171"/>
                    <a:pt x="208477" y="134216"/>
                    <a:pt x="171336" y="134216"/>
                  </a:cubicBezTo>
                  <a:cubicBezTo>
                    <a:pt x="134195" y="134216"/>
                    <a:pt x="104087" y="104171"/>
                    <a:pt x="104087" y="67108"/>
                  </a:cubicBezTo>
                  <a:cubicBezTo>
                    <a:pt x="104087" y="30045"/>
                    <a:pt x="134195" y="0"/>
                    <a:pt x="1713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53" name="PA_组合 52"/>
          <p:cNvGrpSpPr/>
          <p:nvPr>
            <p:custDataLst>
              <p:tags r:id="rId2"/>
            </p:custDataLst>
          </p:nvPr>
        </p:nvGrpSpPr>
        <p:grpSpPr>
          <a:xfrm>
            <a:off x="4025838" y="3726831"/>
            <a:ext cx="1775599" cy="1775599"/>
            <a:chOff x="4025838" y="3726831"/>
            <a:chExt cx="1775599" cy="1775599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>
              <a:off x="4025838" y="3726831"/>
              <a:ext cx="1775599" cy="1775599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rgbClr val="24569D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57200">
                <a:defRPr/>
              </a:pPr>
              <a:endParaRPr lang="en-US" sz="3200" kern="0" dirty="0">
                <a:solidFill>
                  <a:srgbClr val="E7E6E6">
                    <a:lumMod val="6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4" name="Oval 58"/>
            <p:cNvSpPr/>
            <p:nvPr/>
          </p:nvSpPr>
          <p:spPr>
            <a:xfrm>
              <a:off x="4240992" y="5026307"/>
              <a:ext cx="335176" cy="335176"/>
            </a:xfrm>
            <a:prstGeom prst="ellipse">
              <a:avLst/>
            </a:prstGeom>
            <a:solidFill>
              <a:srgbClr val="E7E6E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32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7" name="analytics_237483"/>
            <p:cNvSpPr>
              <a:spLocks noChangeAspect="1"/>
            </p:cNvSpPr>
            <p:nvPr/>
          </p:nvSpPr>
          <p:spPr bwMode="auto">
            <a:xfrm>
              <a:off x="4478963" y="4209588"/>
              <a:ext cx="869348" cy="810084"/>
            </a:xfrm>
            <a:custGeom>
              <a:avLst/>
              <a:gdLst>
                <a:gd name="connsiteX0" fmla="*/ 261052 w 607639"/>
                <a:gd name="connsiteY0" fmla="*/ 444915 h 566217"/>
                <a:gd name="connsiteX1" fmla="*/ 245922 w 607639"/>
                <a:gd name="connsiteY1" fmla="*/ 505522 h 566217"/>
                <a:gd name="connsiteX2" fmla="*/ 361717 w 607639"/>
                <a:gd name="connsiteY2" fmla="*/ 505522 h 566217"/>
                <a:gd name="connsiteX3" fmla="*/ 346498 w 607639"/>
                <a:gd name="connsiteY3" fmla="*/ 444915 h 566217"/>
                <a:gd name="connsiteX4" fmla="*/ 0 w 607639"/>
                <a:gd name="connsiteY4" fmla="*/ 364047 h 566217"/>
                <a:gd name="connsiteX5" fmla="*/ 607639 w 607639"/>
                <a:gd name="connsiteY5" fmla="*/ 364047 h 566217"/>
                <a:gd name="connsiteX6" fmla="*/ 607639 w 607639"/>
                <a:gd name="connsiteY6" fmla="*/ 399416 h 566217"/>
                <a:gd name="connsiteX7" fmla="*/ 562068 w 607639"/>
                <a:gd name="connsiteY7" fmla="*/ 444915 h 566217"/>
                <a:gd name="connsiteX8" fmla="*/ 367414 w 607639"/>
                <a:gd name="connsiteY8" fmla="*/ 444915 h 566217"/>
                <a:gd name="connsiteX9" fmla="*/ 382634 w 607639"/>
                <a:gd name="connsiteY9" fmla="*/ 505522 h 566217"/>
                <a:gd name="connsiteX10" fmla="*/ 384859 w 607639"/>
                <a:gd name="connsiteY10" fmla="*/ 505522 h 566217"/>
                <a:gd name="connsiteX11" fmla="*/ 435414 w 607639"/>
                <a:gd name="connsiteY11" fmla="*/ 556086 h 566217"/>
                <a:gd name="connsiteX12" fmla="*/ 425356 w 607639"/>
                <a:gd name="connsiteY12" fmla="*/ 566217 h 566217"/>
                <a:gd name="connsiteX13" fmla="*/ 182283 w 607639"/>
                <a:gd name="connsiteY13" fmla="*/ 566217 h 566217"/>
                <a:gd name="connsiteX14" fmla="*/ 172136 w 607639"/>
                <a:gd name="connsiteY14" fmla="*/ 556086 h 566217"/>
                <a:gd name="connsiteX15" fmla="*/ 222780 w 607639"/>
                <a:gd name="connsiteY15" fmla="*/ 505522 h 566217"/>
                <a:gd name="connsiteX16" fmla="*/ 225005 w 607639"/>
                <a:gd name="connsiteY16" fmla="*/ 505522 h 566217"/>
                <a:gd name="connsiteX17" fmla="*/ 240225 w 607639"/>
                <a:gd name="connsiteY17" fmla="*/ 444915 h 566217"/>
                <a:gd name="connsiteX18" fmla="*/ 45571 w 607639"/>
                <a:gd name="connsiteY18" fmla="*/ 444915 h 566217"/>
                <a:gd name="connsiteX19" fmla="*/ 0 w 607639"/>
                <a:gd name="connsiteY19" fmla="*/ 399416 h 566217"/>
                <a:gd name="connsiteX20" fmla="*/ 101288 w 607639"/>
                <a:gd name="connsiteY20" fmla="*/ 283089 h 566217"/>
                <a:gd name="connsiteX21" fmla="*/ 91141 w 607639"/>
                <a:gd name="connsiteY21" fmla="*/ 293221 h 566217"/>
                <a:gd name="connsiteX22" fmla="*/ 101288 w 607639"/>
                <a:gd name="connsiteY22" fmla="*/ 303354 h 566217"/>
                <a:gd name="connsiteX23" fmla="*/ 141785 w 607639"/>
                <a:gd name="connsiteY23" fmla="*/ 303354 h 566217"/>
                <a:gd name="connsiteX24" fmla="*/ 151932 w 607639"/>
                <a:gd name="connsiteY24" fmla="*/ 293221 h 566217"/>
                <a:gd name="connsiteX25" fmla="*/ 141785 w 607639"/>
                <a:gd name="connsiteY25" fmla="*/ 283089 h 566217"/>
                <a:gd name="connsiteX26" fmla="*/ 101288 w 607639"/>
                <a:gd name="connsiteY26" fmla="*/ 242647 h 566217"/>
                <a:gd name="connsiteX27" fmla="*/ 91141 w 607639"/>
                <a:gd name="connsiteY27" fmla="*/ 252780 h 566217"/>
                <a:gd name="connsiteX28" fmla="*/ 101288 w 607639"/>
                <a:gd name="connsiteY28" fmla="*/ 262912 h 566217"/>
                <a:gd name="connsiteX29" fmla="*/ 121492 w 607639"/>
                <a:gd name="connsiteY29" fmla="*/ 262912 h 566217"/>
                <a:gd name="connsiteX30" fmla="*/ 131639 w 607639"/>
                <a:gd name="connsiteY30" fmla="*/ 252780 h 566217"/>
                <a:gd name="connsiteX31" fmla="*/ 121492 w 607639"/>
                <a:gd name="connsiteY31" fmla="*/ 242647 h 566217"/>
                <a:gd name="connsiteX32" fmla="*/ 101288 w 607639"/>
                <a:gd name="connsiteY32" fmla="*/ 202206 h 566217"/>
                <a:gd name="connsiteX33" fmla="*/ 91141 w 607639"/>
                <a:gd name="connsiteY33" fmla="*/ 212339 h 566217"/>
                <a:gd name="connsiteX34" fmla="*/ 101288 w 607639"/>
                <a:gd name="connsiteY34" fmla="*/ 222471 h 566217"/>
                <a:gd name="connsiteX35" fmla="*/ 141785 w 607639"/>
                <a:gd name="connsiteY35" fmla="*/ 222471 h 566217"/>
                <a:gd name="connsiteX36" fmla="*/ 151932 w 607639"/>
                <a:gd name="connsiteY36" fmla="*/ 212339 h 566217"/>
                <a:gd name="connsiteX37" fmla="*/ 141785 w 607639"/>
                <a:gd name="connsiteY37" fmla="*/ 202206 h 566217"/>
                <a:gd name="connsiteX38" fmla="*/ 101288 w 607639"/>
                <a:gd name="connsiteY38" fmla="*/ 161765 h 566217"/>
                <a:gd name="connsiteX39" fmla="*/ 91141 w 607639"/>
                <a:gd name="connsiteY39" fmla="*/ 171897 h 566217"/>
                <a:gd name="connsiteX40" fmla="*/ 101288 w 607639"/>
                <a:gd name="connsiteY40" fmla="*/ 182030 h 566217"/>
                <a:gd name="connsiteX41" fmla="*/ 121492 w 607639"/>
                <a:gd name="connsiteY41" fmla="*/ 182030 h 566217"/>
                <a:gd name="connsiteX42" fmla="*/ 131639 w 607639"/>
                <a:gd name="connsiteY42" fmla="*/ 171897 h 566217"/>
                <a:gd name="connsiteX43" fmla="*/ 121492 w 607639"/>
                <a:gd name="connsiteY43" fmla="*/ 161765 h 566217"/>
                <a:gd name="connsiteX44" fmla="*/ 101288 w 607639"/>
                <a:gd name="connsiteY44" fmla="*/ 121324 h 566217"/>
                <a:gd name="connsiteX45" fmla="*/ 91141 w 607639"/>
                <a:gd name="connsiteY45" fmla="*/ 131456 h 566217"/>
                <a:gd name="connsiteX46" fmla="*/ 101288 w 607639"/>
                <a:gd name="connsiteY46" fmla="*/ 141500 h 566217"/>
                <a:gd name="connsiteX47" fmla="*/ 141785 w 607639"/>
                <a:gd name="connsiteY47" fmla="*/ 141500 h 566217"/>
                <a:gd name="connsiteX48" fmla="*/ 151932 w 607639"/>
                <a:gd name="connsiteY48" fmla="*/ 131456 h 566217"/>
                <a:gd name="connsiteX49" fmla="*/ 141785 w 607639"/>
                <a:gd name="connsiteY49" fmla="*/ 121324 h 566217"/>
                <a:gd name="connsiteX50" fmla="*/ 476000 w 607639"/>
                <a:gd name="connsiteY50" fmla="*/ 101059 h 566217"/>
                <a:gd name="connsiteX51" fmla="*/ 465854 w 607639"/>
                <a:gd name="connsiteY51" fmla="*/ 111191 h 566217"/>
                <a:gd name="connsiteX52" fmla="*/ 476000 w 607639"/>
                <a:gd name="connsiteY52" fmla="*/ 121324 h 566217"/>
                <a:gd name="connsiteX53" fmla="*/ 522372 w 607639"/>
                <a:gd name="connsiteY53" fmla="*/ 121324 h 566217"/>
                <a:gd name="connsiteX54" fmla="*/ 401058 w 607639"/>
                <a:gd name="connsiteY54" fmla="*/ 242559 h 566217"/>
                <a:gd name="connsiteX55" fmla="*/ 317037 w 607639"/>
                <a:gd name="connsiteY55" fmla="*/ 158654 h 566217"/>
                <a:gd name="connsiteX56" fmla="*/ 316859 w 607639"/>
                <a:gd name="connsiteY56" fmla="*/ 158565 h 566217"/>
                <a:gd name="connsiteX57" fmla="*/ 316770 w 607639"/>
                <a:gd name="connsiteY57" fmla="*/ 158387 h 566217"/>
                <a:gd name="connsiteX58" fmla="*/ 315168 w 607639"/>
                <a:gd name="connsiteY58" fmla="*/ 157410 h 566217"/>
                <a:gd name="connsiteX59" fmla="*/ 313477 w 607639"/>
                <a:gd name="connsiteY59" fmla="*/ 156432 h 566217"/>
                <a:gd name="connsiteX60" fmla="*/ 311607 w 607639"/>
                <a:gd name="connsiteY60" fmla="*/ 155988 h 566217"/>
                <a:gd name="connsiteX61" fmla="*/ 309649 w 607639"/>
                <a:gd name="connsiteY61" fmla="*/ 155721 h 566217"/>
                <a:gd name="connsiteX62" fmla="*/ 307869 w 607639"/>
                <a:gd name="connsiteY62" fmla="*/ 156076 h 566217"/>
                <a:gd name="connsiteX63" fmla="*/ 305911 w 607639"/>
                <a:gd name="connsiteY63" fmla="*/ 156521 h 566217"/>
                <a:gd name="connsiteX64" fmla="*/ 304220 w 607639"/>
                <a:gd name="connsiteY64" fmla="*/ 157676 h 566217"/>
                <a:gd name="connsiteX65" fmla="*/ 302707 w 607639"/>
                <a:gd name="connsiteY65" fmla="*/ 158654 h 566217"/>
                <a:gd name="connsiteX66" fmla="*/ 302618 w 607639"/>
                <a:gd name="connsiteY66" fmla="*/ 158832 h 566217"/>
                <a:gd name="connsiteX67" fmla="*/ 302440 w 607639"/>
                <a:gd name="connsiteY67" fmla="*/ 158921 h 566217"/>
                <a:gd name="connsiteX68" fmla="*/ 184953 w 607639"/>
                <a:gd name="connsiteY68" fmla="*/ 286377 h 566217"/>
                <a:gd name="connsiteX69" fmla="*/ 185576 w 607639"/>
                <a:gd name="connsiteY69" fmla="*/ 300687 h 566217"/>
                <a:gd name="connsiteX70" fmla="*/ 192429 w 607639"/>
                <a:gd name="connsiteY70" fmla="*/ 303354 h 566217"/>
                <a:gd name="connsiteX71" fmla="*/ 199906 w 607639"/>
                <a:gd name="connsiteY71" fmla="*/ 300065 h 566217"/>
                <a:gd name="connsiteX72" fmla="*/ 310183 w 607639"/>
                <a:gd name="connsiteY72" fmla="*/ 180430 h 566217"/>
                <a:gd name="connsiteX73" fmla="*/ 393848 w 607639"/>
                <a:gd name="connsiteY73" fmla="*/ 263979 h 566217"/>
                <a:gd name="connsiteX74" fmla="*/ 401058 w 607639"/>
                <a:gd name="connsiteY74" fmla="*/ 266912 h 566217"/>
                <a:gd name="connsiteX75" fmla="*/ 408178 w 607639"/>
                <a:gd name="connsiteY75" fmla="*/ 263979 h 566217"/>
                <a:gd name="connsiteX76" fmla="*/ 536702 w 607639"/>
                <a:gd name="connsiteY76" fmla="*/ 135634 h 566217"/>
                <a:gd name="connsiteX77" fmla="*/ 536702 w 607639"/>
                <a:gd name="connsiteY77" fmla="*/ 182030 h 566217"/>
                <a:gd name="connsiteX78" fmla="*/ 546848 w 607639"/>
                <a:gd name="connsiteY78" fmla="*/ 192074 h 566217"/>
                <a:gd name="connsiteX79" fmla="*/ 556995 w 607639"/>
                <a:gd name="connsiteY79" fmla="*/ 182030 h 566217"/>
                <a:gd name="connsiteX80" fmla="*/ 556995 w 607639"/>
                <a:gd name="connsiteY80" fmla="*/ 111191 h 566217"/>
                <a:gd name="connsiteX81" fmla="*/ 556194 w 607639"/>
                <a:gd name="connsiteY81" fmla="*/ 107369 h 566217"/>
                <a:gd name="connsiteX82" fmla="*/ 550676 w 607639"/>
                <a:gd name="connsiteY82" fmla="*/ 101859 h 566217"/>
                <a:gd name="connsiteX83" fmla="*/ 546848 w 607639"/>
                <a:gd name="connsiteY83" fmla="*/ 101059 h 566217"/>
                <a:gd name="connsiteX84" fmla="*/ 101288 w 607639"/>
                <a:gd name="connsiteY84" fmla="*/ 80882 h 566217"/>
                <a:gd name="connsiteX85" fmla="*/ 91141 w 607639"/>
                <a:gd name="connsiteY85" fmla="*/ 91015 h 566217"/>
                <a:gd name="connsiteX86" fmla="*/ 101288 w 607639"/>
                <a:gd name="connsiteY86" fmla="*/ 101059 h 566217"/>
                <a:gd name="connsiteX87" fmla="*/ 121492 w 607639"/>
                <a:gd name="connsiteY87" fmla="*/ 101059 h 566217"/>
                <a:gd name="connsiteX88" fmla="*/ 131639 w 607639"/>
                <a:gd name="connsiteY88" fmla="*/ 91015 h 566217"/>
                <a:gd name="connsiteX89" fmla="*/ 121492 w 607639"/>
                <a:gd name="connsiteY89" fmla="*/ 80882 h 566217"/>
                <a:gd name="connsiteX90" fmla="*/ 60791 w 607639"/>
                <a:gd name="connsiteY90" fmla="*/ 70750 h 566217"/>
                <a:gd name="connsiteX91" fmla="*/ 50644 w 607639"/>
                <a:gd name="connsiteY91" fmla="*/ 80882 h 566217"/>
                <a:gd name="connsiteX92" fmla="*/ 50644 w 607639"/>
                <a:gd name="connsiteY92" fmla="*/ 303354 h 566217"/>
                <a:gd name="connsiteX93" fmla="*/ 60791 w 607639"/>
                <a:gd name="connsiteY93" fmla="*/ 313486 h 566217"/>
                <a:gd name="connsiteX94" fmla="*/ 70848 w 607639"/>
                <a:gd name="connsiteY94" fmla="*/ 303354 h 566217"/>
                <a:gd name="connsiteX95" fmla="*/ 70848 w 607639"/>
                <a:gd name="connsiteY95" fmla="*/ 80882 h 566217"/>
                <a:gd name="connsiteX96" fmla="*/ 60791 w 607639"/>
                <a:gd name="connsiteY96" fmla="*/ 70750 h 566217"/>
                <a:gd name="connsiteX97" fmla="*/ 45571 w 607639"/>
                <a:gd name="connsiteY97" fmla="*/ 0 h 566217"/>
                <a:gd name="connsiteX98" fmla="*/ 562068 w 607639"/>
                <a:gd name="connsiteY98" fmla="*/ 0 h 566217"/>
                <a:gd name="connsiteX99" fmla="*/ 607639 w 607639"/>
                <a:gd name="connsiteY99" fmla="*/ 45507 h 566217"/>
                <a:gd name="connsiteX100" fmla="*/ 607639 w 607639"/>
                <a:gd name="connsiteY100" fmla="*/ 343795 h 566217"/>
                <a:gd name="connsiteX101" fmla="*/ 0 w 607639"/>
                <a:gd name="connsiteY101" fmla="*/ 343795 h 566217"/>
                <a:gd name="connsiteX102" fmla="*/ 0 w 607639"/>
                <a:gd name="connsiteY102" fmla="*/ 45507 h 566217"/>
                <a:gd name="connsiteX103" fmla="*/ 45571 w 607639"/>
                <a:gd name="connsiteY103" fmla="*/ 0 h 56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566217">
                  <a:moveTo>
                    <a:pt x="261052" y="444915"/>
                  </a:moveTo>
                  <a:lnTo>
                    <a:pt x="245922" y="505522"/>
                  </a:lnTo>
                  <a:lnTo>
                    <a:pt x="361717" y="505522"/>
                  </a:lnTo>
                  <a:lnTo>
                    <a:pt x="346498" y="444915"/>
                  </a:lnTo>
                  <a:close/>
                  <a:moveTo>
                    <a:pt x="0" y="364047"/>
                  </a:moveTo>
                  <a:lnTo>
                    <a:pt x="607639" y="364047"/>
                  </a:lnTo>
                  <a:lnTo>
                    <a:pt x="607639" y="399416"/>
                  </a:lnTo>
                  <a:cubicBezTo>
                    <a:pt x="607639" y="424476"/>
                    <a:pt x="587168" y="444915"/>
                    <a:pt x="562068" y="444915"/>
                  </a:cubicBezTo>
                  <a:lnTo>
                    <a:pt x="367414" y="444915"/>
                  </a:lnTo>
                  <a:lnTo>
                    <a:pt x="382634" y="505522"/>
                  </a:lnTo>
                  <a:lnTo>
                    <a:pt x="384859" y="505522"/>
                  </a:lnTo>
                  <a:cubicBezTo>
                    <a:pt x="412717" y="505522"/>
                    <a:pt x="435414" y="528271"/>
                    <a:pt x="435414" y="556086"/>
                  </a:cubicBezTo>
                  <a:cubicBezTo>
                    <a:pt x="435414" y="561685"/>
                    <a:pt x="430875" y="566217"/>
                    <a:pt x="425356" y="566217"/>
                  </a:cubicBezTo>
                  <a:lnTo>
                    <a:pt x="182283" y="566217"/>
                  </a:lnTo>
                  <a:cubicBezTo>
                    <a:pt x="176675" y="566217"/>
                    <a:pt x="172136" y="561685"/>
                    <a:pt x="172136" y="556086"/>
                  </a:cubicBezTo>
                  <a:cubicBezTo>
                    <a:pt x="172136" y="528271"/>
                    <a:pt x="194833" y="505522"/>
                    <a:pt x="222780" y="505522"/>
                  </a:cubicBezTo>
                  <a:lnTo>
                    <a:pt x="225005" y="505522"/>
                  </a:lnTo>
                  <a:lnTo>
                    <a:pt x="240225" y="444915"/>
                  </a:lnTo>
                  <a:lnTo>
                    <a:pt x="45571" y="444915"/>
                  </a:lnTo>
                  <a:cubicBezTo>
                    <a:pt x="20471" y="444915"/>
                    <a:pt x="0" y="424476"/>
                    <a:pt x="0" y="399416"/>
                  </a:cubicBezTo>
                  <a:close/>
                  <a:moveTo>
                    <a:pt x="101288" y="283089"/>
                  </a:moveTo>
                  <a:cubicBezTo>
                    <a:pt x="95681" y="283089"/>
                    <a:pt x="91141" y="287622"/>
                    <a:pt x="91141" y="293221"/>
                  </a:cubicBezTo>
                  <a:cubicBezTo>
                    <a:pt x="91141" y="298821"/>
                    <a:pt x="95681" y="303354"/>
                    <a:pt x="101288" y="303354"/>
                  </a:cubicBezTo>
                  <a:lnTo>
                    <a:pt x="141785" y="303354"/>
                  </a:lnTo>
                  <a:cubicBezTo>
                    <a:pt x="147393" y="303354"/>
                    <a:pt x="151932" y="298821"/>
                    <a:pt x="151932" y="293221"/>
                  </a:cubicBezTo>
                  <a:cubicBezTo>
                    <a:pt x="151932" y="287622"/>
                    <a:pt x="147393" y="283089"/>
                    <a:pt x="141785" y="283089"/>
                  </a:cubicBezTo>
                  <a:close/>
                  <a:moveTo>
                    <a:pt x="101288" y="242647"/>
                  </a:moveTo>
                  <a:cubicBezTo>
                    <a:pt x="95681" y="242647"/>
                    <a:pt x="91141" y="247180"/>
                    <a:pt x="91141" y="252780"/>
                  </a:cubicBezTo>
                  <a:cubicBezTo>
                    <a:pt x="91141" y="258379"/>
                    <a:pt x="95681" y="262912"/>
                    <a:pt x="101288" y="262912"/>
                  </a:cubicBezTo>
                  <a:lnTo>
                    <a:pt x="121492" y="262912"/>
                  </a:lnTo>
                  <a:cubicBezTo>
                    <a:pt x="127100" y="262912"/>
                    <a:pt x="131639" y="258379"/>
                    <a:pt x="131639" y="252780"/>
                  </a:cubicBezTo>
                  <a:cubicBezTo>
                    <a:pt x="131639" y="247180"/>
                    <a:pt x="127100" y="242647"/>
                    <a:pt x="121492" y="242647"/>
                  </a:cubicBezTo>
                  <a:close/>
                  <a:moveTo>
                    <a:pt x="101288" y="202206"/>
                  </a:moveTo>
                  <a:cubicBezTo>
                    <a:pt x="95681" y="202206"/>
                    <a:pt x="91141" y="206739"/>
                    <a:pt x="91141" y="212339"/>
                  </a:cubicBezTo>
                  <a:cubicBezTo>
                    <a:pt x="91141" y="217938"/>
                    <a:pt x="95681" y="222471"/>
                    <a:pt x="101288" y="222471"/>
                  </a:cubicBezTo>
                  <a:lnTo>
                    <a:pt x="141785" y="222471"/>
                  </a:lnTo>
                  <a:cubicBezTo>
                    <a:pt x="147393" y="222471"/>
                    <a:pt x="151932" y="217938"/>
                    <a:pt x="151932" y="212339"/>
                  </a:cubicBezTo>
                  <a:cubicBezTo>
                    <a:pt x="151932" y="206739"/>
                    <a:pt x="147393" y="202206"/>
                    <a:pt x="141785" y="202206"/>
                  </a:cubicBezTo>
                  <a:close/>
                  <a:moveTo>
                    <a:pt x="101288" y="161765"/>
                  </a:moveTo>
                  <a:cubicBezTo>
                    <a:pt x="95681" y="161765"/>
                    <a:pt x="91141" y="166298"/>
                    <a:pt x="91141" y="171897"/>
                  </a:cubicBezTo>
                  <a:cubicBezTo>
                    <a:pt x="91141" y="177497"/>
                    <a:pt x="95681" y="182030"/>
                    <a:pt x="101288" y="182030"/>
                  </a:cubicBezTo>
                  <a:lnTo>
                    <a:pt x="121492" y="182030"/>
                  </a:lnTo>
                  <a:cubicBezTo>
                    <a:pt x="127100" y="182030"/>
                    <a:pt x="131639" y="177497"/>
                    <a:pt x="131639" y="171897"/>
                  </a:cubicBezTo>
                  <a:cubicBezTo>
                    <a:pt x="131639" y="166298"/>
                    <a:pt x="127100" y="161765"/>
                    <a:pt x="121492" y="161765"/>
                  </a:cubicBezTo>
                  <a:close/>
                  <a:moveTo>
                    <a:pt x="101288" y="121324"/>
                  </a:moveTo>
                  <a:cubicBezTo>
                    <a:pt x="95681" y="121324"/>
                    <a:pt x="91141" y="125857"/>
                    <a:pt x="91141" y="131456"/>
                  </a:cubicBezTo>
                  <a:cubicBezTo>
                    <a:pt x="91141" y="136967"/>
                    <a:pt x="95681" y="141500"/>
                    <a:pt x="101288" y="141500"/>
                  </a:cubicBezTo>
                  <a:lnTo>
                    <a:pt x="141785" y="141500"/>
                  </a:lnTo>
                  <a:cubicBezTo>
                    <a:pt x="147393" y="141500"/>
                    <a:pt x="151932" y="136967"/>
                    <a:pt x="151932" y="131456"/>
                  </a:cubicBezTo>
                  <a:cubicBezTo>
                    <a:pt x="151932" y="125857"/>
                    <a:pt x="147393" y="121324"/>
                    <a:pt x="141785" y="121324"/>
                  </a:cubicBezTo>
                  <a:close/>
                  <a:moveTo>
                    <a:pt x="476000" y="101059"/>
                  </a:moveTo>
                  <a:cubicBezTo>
                    <a:pt x="470393" y="101059"/>
                    <a:pt x="465854" y="105592"/>
                    <a:pt x="465854" y="111191"/>
                  </a:cubicBezTo>
                  <a:cubicBezTo>
                    <a:pt x="465854" y="116791"/>
                    <a:pt x="470393" y="121324"/>
                    <a:pt x="476000" y="121324"/>
                  </a:cubicBezTo>
                  <a:lnTo>
                    <a:pt x="522372" y="121324"/>
                  </a:lnTo>
                  <a:lnTo>
                    <a:pt x="401058" y="242559"/>
                  </a:lnTo>
                  <a:lnTo>
                    <a:pt x="317037" y="158654"/>
                  </a:lnTo>
                  <a:cubicBezTo>
                    <a:pt x="316948" y="158565"/>
                    <a:pt x="316948" y="158565"/>
                    <a:pt x="316859" y="158565"/>
                  </a:cubicBezTo>
                  <a:cubicBezTo>
                    <a:pt x="316859" y="158476"/>
                    <a:pt x="316770" y="158387"/>
                    <a:pt x="316770" y="158387"/>
                  </a:cubicBezTo>
                  <a:cubicBezTo>
                    <a:pt x="316236" y="157943"/>
                    <a:pt x="315702" y="157765"/>
                    <a:pt x="315168" y="157410"/>
                  </a:cubicBezTo>
                  <a:cubicBezTo>
                    <a:pt x="314634" y="157054"/>
                    <a:pt x="314100" y="156610"/>
                    <a:pt x="313477" y="156432"/>
                  </a:cubicBezTo>
                  <a:cubicBezTo>
                    <a:pt x="312854" y="156165"/>
                    <a:pt x="312231" y="156165"/>
                    <a:pt x="311607" y="155988"/>
                  </a:cubicBezTo>
                  <a:cubicBezTo>
                    <a:pt x="310984" y="155899"/>
                    <a:pt x="310361" y="155721"/>
                    <a:pt x="309649" y="155721"/>
                  </a:cubicBezTo>
                  <a:cubicBezTo>
                    <a:pt x="309026" y="155721"/>
                    <a:pt x="308403" y="155988"/>
                    <a:pt x="307869" y="156076"/>
                  </a:cubicBezTo>
                  <a:cubicBezTo>
                    <a:pt x="307157" y="156254"/>
                    <a:pt x="306534" y="156254"/>
                    <a:pt x="305911" y="156521"/>
                  </a:cubicBezTo>
                  <a:cubicBezTo>
                    <a:pt x="305288" y="156788"/>
                    <a:pt x="304754" y="157321"/>
                    <a:pt x="304220" y="157676"/>
                  </a:cubicBezTo>
                  <a:cubicBezTo>
                    <a:pt x="303686" y="158032"/>
                    <a:pt x="303152" y="158210"/>
                    <a:pt x="302707" y="158654"/>
                  </a:cubicBezTo>
                  <a:cubicBezTo>
                    <a:pt x="302707" y="158743"/>
                    <a:pt x="302618" y="158743"/>
                    <a:pt x="302618" y="158832"/>
                  </a:cubicBezTo>
                  <a:cubicBezTo>
                    <a:pt x="302529" y="158921"/>
                    <a:pt x="302440" y="158921"/>
                    <a:pt x="302440" y="158921"/>
                  </a:cubicBezTo>
                  <a:lnTo>
                    <a:pt x="184953" y="286377"/>
                  </a:lnTo>
                  <a:cubicBezTo>
                    <a:pt x="181126" y="290466"/>
                    <a:pt x="181482" y="296865"/>
                    <a:pt x="185576" y="300687"/>
                  </a:cubicBezTo>
                  <a:cubicBezTo>
                    <a:pt x="187534" y="302465"/>
                    <a:pt x="189937" y="303354"/>
                    <a:pt x="192429" y="303354"/>
                  </a:cubicBezTo>
                  <a:cubicBezTo>
                    <a:pt x="195100" y="303354"/>
                    <a:pt x="197859" y="302287"/>
                    <a:pt x="199906" y="300065"/>
                  </a:cubicBezTo>
                  <a:lnTo>
                    <a:pt x="310183" y="180430"/>
                  </a:lnTo>
                  <a:lnTo>
                    <a:pt x="393848" y="263979"/>
                  </a:lnTo>
                  <a:cubicBezTo>
                    <a:pt x="395806" y="265934"/>
                    <a:pt x="398388" y="266912"/>
                    <a:pt x="401058" y="266912"/>
                  </a:cubicBezTo>
                  <a:cubicBezTo>
                    <a:pt x="403639" y="266912"/>
                    <a:pt x="406220" y="265934"/>
                    <a:pt x="408178" y="263979"/>
                  </a:cubicBezTo>
                  <a:lnTo>
                    <a:pt x="536702" y="135634"/>
                  </a:lnTo>
                  <a:lnTo>
                    <a:pt x="536702" y="182030"/>
                  </a:lnTo>
                  <a:cubicBezTo>
                    <a:pt x="536702" y="187541"/>
                    <a:pt x="541241" y="192074"/>
                    <a:pt x="546848" y="192074"/>
                  </a:cubicBezTo>
                  <a:cubicBezTo>
                    <a:pt x="552456" y="192074"/>
                    <a:pt x="556995" y="187541"/>
                    <a:pt x="556995" y="182030"/>
                  </a:cubicBezTo>
                  <a:lnTo>
                    <a:pt x="556995" y="111191"/>
                  </a:lnTo>
                  <a:cubicBezTo>
                    <a:pt x="556995" y="109858"/>
                    <a:pt x="556728" y="108614"/>
                    <a:pt x="556194" y="107369"/>
                  </a:cubicBezTo>
                  <a:cubicBezTo>
                    <a:pt x="555126" y="104881"/>
                    <a:pt x="553168" y="102925"/>
                    <a:pt x="550676" y="101859"/>
                  </a:cubicBezTo>
                  <a:cubicBezTo>
                    <a:pt x="549519" y="101325"/>
                    <a:pt x="548184" y="101059"/>
                    <a:pt x="546848" y="101059"/>
                  </a:cubicBezTo>
                  <a:close/>
                  <a:moveTo>
                    <a:pt x="101288" y="80882"/>
                  </a:moveTo>
                  <a:cubicBezTo>
                    <a:pt x="95681" y="80882"/>
                    <a:pt x="91141" y="85415"/>
                    <a:pt x="91141" y="91015"/>
                  </a:cubicBezTo>
                  <a:cubicBezTo>
                    <a:pt x="91141" y="96526"/>
                    <a:pt x="95681" y="101059"/>
                    <a:pt x="101288" y="101059"/>
                  </a:cubicBezTo>
                  <a:lnTo>
                    <a:pt x="121492" y="101059"/>
                  </a:lnTo>
                  <a:cubicBezTo>
                    <a:pt x="127100" y="101059"/>
                    <a:pt x="131639" y="96526"/>
                    <a:pt x="131639" y="91015"/>
                  </a:cubicBezTo>
                  <a:cubicBezTo>
                    <a:pt x="131639" y="85415"/>
                    <a:pt x="127100" y="80882"/>
                    <a:pt x="121492" y="80882"/>
                  </a:cubicBezTo>
                  <a:close/>
                  <a:moveTo>
                    <a:pt x="60791" y="70750"/>
                  </a:moveTo>
                  <a:cubicBezTo>
                    <a:pt x="55183" y="70750"/>
                    <a:pt x="50644" y="75283"/>
                    <a:pt x="50644" y="80882"/>
                  </a:cubicBezTo>
                  <a:lnTo>
                    <a:pt x="50644" y="303354"/>
                  </a:lnTo>
                  <a:cubicBezTo>
                    <a:pt x="50644" y="308953"/>
                    <a:pt x="55183" y="313486"/>
                    <a:pt x="60791" y="313486"/>
                  </a:cubicBezTo>
                  <a:cubicBezTo>
                    <a:pt x="66309" y="313486"/>
                    <a:pt x="70848" y="308953"/>
                    <a:pt x="70848" y="303354"/>
                  </a:cubicBezTo>
                  <a:lnTo>
                    <a:pt x="70848" y="80882"/>
                  </a:lnTo>
                  <a:cubicBezTo>
                    <a:pt x="70848" y="75283"/>
                    <a:pt x="66309" y="70750"/>
                    <a:pt x="60791" y="70750"/>
                  </a:cubicBezTo>
                  <a:close/>
                  <a:moveTo>
                    <a:pt x="45571" y="0"/>
                  </a:moveTo>
                  <a:lnTo>
                    <a:pt x="562068" y="0"/>
                  </a:lnTo>
                  <a:cubicBezTo>
                    <a:pt x="587168" y="0"/>
                    <a:pt x="607639" y="20354"/>
                    <a:pt x="607639" y="45507"/>
                  </a:cubicBezTo>
                  <a:lnTo>
                    <a:pt x="607639" y="343795"/>
                  </a:lnTo>
                  <a:lnTo>
                    <a:pt x="0" y="343795"/>
                  </a:lnTo>
                  <a:lnTo>
                    <a:pt x="0" y="45507"/>
                  </a:lnTo>
                  <a:cubicBezTo>
                    <a:pt x="0" y="20354"/>
                    <a:pt x="20471" y="0"/>
                    <a:pt x="455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50" name="PA_组合 49"/>
          <p:cNvGrpSpPr/>
          <p:nvPr>
            <p:custDataLst>
              <p:tags r:id="rId3"/>
            </p:custDataLst>
          </p:nvPr>
        </p:nvGrpSpPr>
        <p:grpSpPr>
          <a:xfrm>
            <a:off x="4025837" y="1708597"/>
            <a:ext cx="1775599" cy="1775598"/>
            <a:chOff x="4025837" y="1708597"/>
            <a:chExt cx="1775599" cy="1775598"/>
          </a:xfrm>
        </p:grpSpPr>
        <p:sp>
          <p:nvSpPr>
            <p:cNvPr id="8" name="Freeform 1"/>
            <p:cNvSpPr>
              <a:spLocks noChangeArrowheads="1"/>
            </p:cNvSpPr>
            <p:nvPr/>
          </p:nvSpPr>
          <p:spPr bwMode="auto">
            <a:xfrm rot="5400000">
              <a:off x="4025838" y="1708596"/>
              <a:ext cx="1775598" cy="1775599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rgbClr val="24569D"/>
            </a:solidFill>
            <a:ln>
              <a:noFill/>
            </a:ln>
            <a:effectLst/>
          </p:spPr>
          <p:txBody>
            <a:bodyPr wrap="none" rIns="360000" anchor="ctr"/>
            <a:lstStyle/>
            <a:p>
              <a:pPr defTabSz="457200">
                <a:defRPr/>
              </a:pPr>
              <a:endParaRPr lang="en-US" sz="3200" kern="0" dirty="0">
                <a:solidFill>
                  <a:srgbClr val="E7E6E6">
                    <a:lumMod val="6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Oval 57"/>
            <p:cNvSpPr/>
            <p:nvPr/>
          </p:nvSpPr>
          <p:spPr>
            <a:xfrm>
              <a:off x="4240992" y="1845960"/>
              <a:ext cx="335176" cy="335176"/>
            </a:xfrm>
            <a:prstGeom prst="ellipse">
              <a:avLst/>
            </a:prstGeom>
            <a:solidFill>
              <a:srgbClr val="E7E6E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32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8" name="pie-chart_405"/>
            <p:cNvSpPr>
              <a:spLocks noChangeAspect="1"/>
            </p:cNvSpPr>
            <p:nvPr/>
          </p:nvSpPr>
          <p:spPr bwMode="auto">
            <a:xfrm>
              <a:off x="4478963" y="2163444"/>
              <a:ext cx="869348" cy="865902"/>
            </a:xfrm>
            <a:custGeom>
              <a:avLst/>
              <a:gdLst>
                <a:gd name="connsiteX0" fmla="*/ 256940 w 580028"/>
                <a:gd name="connsiteY0" fmla="*/ 60233 h 577729"/>
                <a:gd name="connsiteX1" fmla="*/ 258375 w 580028"/>
                <a:gd name="connsiteY1" fmla="*/ 60233 h 577729"/>
                <a:gd name="connsiteX2" fmla="*/ 258375 w 580028"/>
                <a:gd name="connsiteY2" fmla="*/ 319698 h 577729"/>
                <a:gd name="connsiteX3" fmla="*/ 518186 w 580028"/>
                <a:gd name="connsiteY3" fmla="*/ 319698 h 577729"/>
                <a:gd name="connsiteX4" fmla="*/ 258375 w 580028"/>
                <a:gd name="connsiteY4" fmla="*/ 577729 h 577729"/>
                <a:gd name="connsiteX5" fmla="*/ 0 w 580028"/>
                <a:gd name="connsiteY5" fmla="*/ 319698 h 577729"/>
                <a:gd name="connsiteX6" fmla="*/ 256940 w 580028"/>
                <a:gd name="connsiteY6" fmla="*/ 60233 h 577729"/>
                <a:gd name="connsiteX7" fmla="*/ 300014 w 580028"/>
                <a:gd name="connsiteY7" fmla="*/ 0 h 577729"/>
                <a:gd name="connsiteX8" fmla="*/ 580028 w 580028"/>
                <a:gd name="connsiteY8" fmla="*/ 279554 h 577729"/>
                <a:gd name="connsiteX9" fmla="*/ 300014 w 580028"/>
                <a:gd name="connsiteY9" fmla="*/ 279554 h 577729"/>
                <a:gd name="connsiteX10" fmla="*/ 300014 w 580028"/>
                <a:gd name="connsiteY10" fmla="*/ 0 h 57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028" h="577729">
                  <a:moveTo>
                    <a:pt x="256940" y="60233"/>
                  </a:moveTo>
                  <a:lnTo>
                    <a:pt x="258375" y="60233"/>
                  </a:lnTo>
                  <a:lnTo>
                    <a:pt x="258375" y="319698"/>
                  </a:lnTo>
                  <a:lnTo>
                    <a:pt x="518186" y="319698"/>
                  </a:lnTo>
                  <a:cubicBezTo>
                    <a:pt x="518186" y="461615"/>
                    <a:pt x="401917" y="577729"/>
                    <a:pt x="258375" y="577729"/>
                  </a:cubicBezTo>
                  <a:cubicBezTo>
                    <a:pt x="116269" y="577729"/>
                    <a:pt x="0" y="461615"/>
                    <a:pt x="0" y="319698"/>
                  </a:cubicBezTo>
                  <a:cubicBezTo>
                    <a:pt x="0" y="177781"/>
                    <a:pt x="114833" y="61667"/>
                    <a:pt x="256940" y="60233"/>
                  </a:cubicBezTo>
                  <a:close/>
                  <a:moveTo>
                    <a:pt x="300014" y="0"/>
                  </a:moveTo>
                  <a:cubicBezTo>
                    <a:pt x="455099" y="0"/>
                    <a:pt x="580028" y="124724"/>
                    <a:pt x="580028" y="279554"/>
                  </a:cubicBezTo>
                  <a:lnTo>
                    <a:pt x="300014" y="279554"/>
                  </a:lnTo>
                  <a:cubicBezTo>
                    <a:pt x="300014" y="279554"/>
                    <a:pt x="300014" y="0"/>
                    <a:pt x="30001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51" name="PA_组合 50"/>
          <p:cNvGrpSpPr/>
          <p:nvPr>
            <p:custDataLst>
              <p:tags r:id="rId4"/>
            </p:custDataLst>
          </p:nvPr>
        </p:nvGrpSpPr>
        <p:grpSpPr>
          <a:xfrm>
            <a:off x="6069192" y="1708594"/>
            <a:ext cx="1775599" cy="1775599"/>
            <a:chOff x="6069192" y="1708594"/>
            <a:chExt cx="1775599" cy="1775599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 rot="10800000">
              <a:off x="6069192" y="1708594"/>
              <a:ext cx="1775599" cy="1775599"/>
            </a:xfrm>
            <a:custGeom>
              <a:avLst/>
              <a:gdLst>
                <a:gd name="T0" fmla="*/ 4511 w 4512"/>
                <a:gd name="T1" fmla="*/ 0 h 4510"/>
                <a:gd name="T2" fmla="*/ 4511 w 4512"/>
                <a:gd name="T3" fmla="*/ 0 h 4510"/>
                <a:gd name="T4" fmla="*/ 4021 w 4512"/>
                <a:gd name="T5" fmla="*/ 0 h 4510"/>
                <a:gd name="T6" fmla="*/ 4021 w 4512"/>
                <a:gd name="T7" fmla="*/ 0 h 4510"/>
                <a:gd name="T8" fmla="*/ 851 w 4512"/>
                <a:gd name="T9" fmla="*/ 0 h 4510"/>
                <a:gd name="T10" fmla="*/ 799 w 4512"/>
                <a:gd name="T11" fmla="*/ 0 h 4510"/>
                <a:gd name="T12" fmla="*/ 774 w 4512"/>
                <a:gd name="T13" fmla="*/ 0 h 4510"/>
                <a:gd name="T14" fmla="*/ 774 w 4512"/>
                <a:gd name="T15" fmla="*/ 0 h 4510"/>
                <a:gd name="T16" fmla="*/ 0 w 4512"/>
                <a:gd name="T17" fmla="*/ 747 h 4510"/>
                <a:gd name="T18" fmla="*/ 0 w 4512"/>
                <a:gd name="T19" fmla="*/ 747 h 4510"/>
                <a:gd name="T20" fmla="*/ 0 w 4512"/>
                <a:gd name="T21" fmla="*/ 4509 h 4510"/>
                <a:gd name="T22" fmla="*/ 490 w 4512"/>
                <a:gd name="T23" fmla="*/ 4509 h 4510"/>
                <a:gd name="T24" fmla="*/ 490 w 4512"/>
                <a:gd name="T25" fmla="*/ 4509 h 4510"/>
                <a:gd name="T26" fmla="*/ 3660 w 4512"/>
                <a:gd name="T27" fmla="*/ 4509 h 4510"/>
                <a:gd name="T28" fmla="*/ 3738 w 4512"/>
                <a:gd name="T29" fmla="*/ 4509 h 4510"/>
                <a:gd name="T30" fmla="*/ 3789 w 4512"/>
                <a:gd name="T31" fmla="*/ 4509 h 4510"/>
                <a:gd name="T32" fmla="*/ 3789 w 4512"/>
                <a:gd name="T33" fmla="*/ 4509 h 4510"/>
                <a:gd name="T34" fmla="*/ 4511 w 4512"/>
                <a:gd name="T35" fmla="*/ 3788 h 4510"/>
                <a:gd name="T36" fmla="*/ 4511 w 4512"/>
                <a:gd name="T37" fmla="*/ 3788 h 4510"/>
                <a:gd name="T38" fmla="*/ 4511 w 4512"/>
                <a:gd name="T39" fmla="*/ 0 h 4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2" h="4510">
                  <a:moveTo>
                    <a:pt x="4511" y="0"/>
                  </a:moveTo>
                  <a:lnTo>
                    <a:pt x="4511" y="0"/>
                  </a:lnTo>
                  <a:cubicBezTo>
                    <a:pt x="4021" y="0"/>
                    <a:pt x="4021" y="0"/>
                    <a:pt x="4021" y="0"/>
                  </a:cubicBezTo>
                  <a:lnTo>
                    <a:pt x="4021" y="0"/>
                  </a:lnTo>
                  <a:cubicBezTo>
                    <a:pt x="851" y="0"/>
                    <a:pt x="851" y="0"/>
                    <a:pt x="851" y="0"/>
                  </a:cubicBezTo>
                  <a:cubicBezTo>
                    <a:pt x="825" y="0"/>
                    <a:pt x="825" y="0"/>
                    <a:pt x="799" y="0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774" y="0"/>
                  </a:lnTo>
                  <a:cubicBezTo>
                    <a:pt x="361" y="26"/>
                    <a:pt x="52" y="361"/>
                    <a:pt x="0" y="747"/>
                  </a:cubicBezTo>
                  <a:lnTo>
                    <a:pt x="0" y="747"/>
                  </a:lnTo>
                  <a:cubicBezTo>
                    <a:pt x="0" y="4509"/>
                    <a:pt x="0" y="4509"/>
                    <a:pt x="0" y="4509"/>
                  </a:cubicBezTo>
                  <a:cubicBezTo>
                    <a:pt x="490" y="4509"/>
                    <a:pt x="490" y="4509"/>
                    <a:pt x="490" y="4509"/>
                  </a:cubicBezTo>
                  <a:lnTo>
                    <a:pt x="490" y="4509"/>
                  </a:lnTo>
                  <a:cubicBezTo>
                    <a:pt x="3660" y="4509"/>
                    <a:pt x="3660" y="4509"/>
                    <a:pt x="3660" y="4509"/>
                  </a:cubicBezTo>
                  <a:cubicBezTo>
                    <a:pt x="3686" y="4509"/>
                    <a:pt x="3712" y="4509"/>
                    <a:pt x="3738" y="4509"/>
                  </a:cubicBezTo>
                  <a:cubicBezTo>
                    <a:pt x="3789" y="4509"/>
                    <a:pt x="3789" y="4509"/>
                    <a:pt x="3789" y="4509"/>
                  </a:cubicBezTo>
                  <a:lnTo>
                    <a:pt x="3789" y="4509"/>
                  </a:lnTo>
                  <a:cubicBezTo>
                    <a:pt x="4150" y="4457"/>
                    <a:pt x="4460" y="4174"/>
                    <a:pt x="4511" y="3788"/>
                  </a:cubicBezTo>
                  <a:lnTo>
                    <a:pt x="4511" y="3788"/>
                  </a:lnTo>
                  <a:lnTo>
                    <a:pt x="4511" y="0"/>
                  </a:lnTo>
                </a:path>
              </a:pathLst>
            </a:custGeom>
            <a:solidFill>
              <a:srgbClr val="24569D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457200">
                <a:defRPr/>
              </a:pPr>
              <a:endParaRPr lang="en-US" sz="3200" kern="0" dirty="0">
                <a:solidFill>
                  <a:srgbClr val="E7E6E6">
                    <a:lumMod val="6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Oval 56"/>
            <p:cNvSpPr/>
            <p:nvPr/>
          </p:nvSpPr>
          <p:spPr>
            <a:xfrm>
              <a:off x="7294458" y="1863661"/>
              <a:ext cx="335176" cy="335176"/>
            </a:xfrm>
            <a:prstGeom prst="ellipse">
              <a:avLst/>
            </a:prstGeom>
            <a:solidFill>
              <a:srgbClr val="E7E6E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32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9" name="handshake_174507"/>
            <p:cNvSpPr>
              <a:spLocks noChangeAspect="1"/>
            </p:cNvSpPr>
            <p:nvPr/>
          </p:nvSpPr>
          <p:spPr bwMode="auto">
            <a:xfrm>
              <a:off x="6522317" y="2217918"/>
              <a:ext cx="869348" cy="756950"/>
            </a:xfrm>
            <a:custGeom>
              <a:avLst/>
              <a:gdLst>
                <a:gd name="T0" fmla="*/ 1693 w 2782"/>
                <a:gd name="T1" fmla="*/ 54 h 2426"/>
                <a:gd name="T2" fmla="*/ 1561 w 2782"/>
                <a:gd name="T3" fmla="*/ 381 h 2426"/>
                <a:gd name="T4" fmla="*/ 1239 w 2782"/>
                <a:gd name="T5" fmla="*/ 376 h 2426"/>
                <a:gd name="T6" fmla="*/ 907 w 2782"/>
                <a:gd name="T7" fmla="*/ 54 h 2426"/>
                <a:gd name="T8" fmla="*/ 186 w 2782"/>
                <a:gd name="T9" fmla="*/ 1234 h 2426"/>
                <a:gd name="T10" fmla="*/ 516 w 2782"/>
                <a:gd name="T11" fmla="*/ 1427 h 2426"/>
                <a:gd name="T12" fmla="*/ 382 w 2782"/>
                <a:gd name="T13" fmla="*/ 1627 h 2426"/>
                <a:gd name="T14" fmla="*/ 612 w 2782"/>
                <a:gd name="T15" fmla="*/ 1856 h 2426"/>
                <a:gd name="T16" fmla="*/ 775 w 2782"/>
                <a:gd name="T17" fmla="*/ 2020 h 2426"/>
                <a:gd name="T18" fmla="*/ 972 w 2782"/>
                <a:gd name="T19" fmla="*/ 2216 h 2426"/>
                <a:gd name="T20" fmla="*/ 1234 w 2782"/>
                <a:gd name="T21" fmla="*/ 2413 h 2426"/>
                <a:gd name="T22" fmla="*/ 1562 w 2782"/>
                <a:gd name="T23" fmla="*/ 2394 h 2426"/>
                <a:gd name="T24" fmla="*/ 2217 w 2782"/>
                <a:gd name="T25" fmla="*/ 1758 h 2426"/>
                <a:gd name="T26" fmla="*/ 2386 w 2782"/>
                <a:gd name="T27" fmla="*/ 1534 h 2426"/>
                <a:gd name="T28" fmla="*/ 2414 w 2782"/>
                <a:gd name="T29" fmla="*/ 1234 h 2426"/>
                <a:gd name="T30" fmla="*/ 2741 w 2782"/>
                <a:gd name="T31" fmla="*/ 1102 h 2426"/>
                <a:gd name="T32" fmla="*/ 316 w 2782"/>
                <a:gd name="T33" fmla="*/ 1168 h 2426"/>
                <a:gd name="T34" fmla="*/ 120 w 2782"/>
                <a:gd name="T35" fmla="*/ 972 h 2426"/>
                <a:gd name="T36" fmla="*/ 1005 w 2782"/>
                <a:gd name="T37" fmla="*/ 106 h 2426"/>
                <a:gd name="T38" fmla="*/ 1169 w 2782"/>
                <a:gd name="T39" fmla="*/ 316 h 2426"/>
                <a:gd name="T40" fmla="*/ 573 w 2782"/>
                <a:gd name="T41" fmla="*/ 1501 h 2426"/>
                <a:gd name="T42" fmla="*/ 481 w 2782"/>
                <a:gd name="T43" fmla="*/ 1594 h 2426"/>
                <a:gd name="T44" fmla="*/ 749 w 2782"/>
                <a:gd name="T45" fmla="*/ 1719 h 2426"/>
                <a:gd name="T46" fmla="*/ 972 w 2782"/>
                <a:gd name="T47" fmla="*/ 2085 h 2426"/>
                <a:gd name="T48" fmla="*/ 1047 w 2782"/>
                <a:gd name="T49" fmla="*/ 2011 h 2426"/>
                <a:gd name="T50" fmla="*/ 1037 w 2782"/>
                <a:gd name="T51" fmla="*/ 2151 h 2426"/>
                <a:gd name="T52" fmla="*/ 1201 w 2782"/>
                <a:gd name="T53" fmla="*/ 2315 h 2426"/>
                <a:gd name="T54" fmla="*/ 1758 w 2782"/>
                <a:gd name="T55" fmla="*/ 1233 h 2426"/>
                <a:gd name="T56" fmla="*/ 2119 w 2782"/>
                <a:gd name="T57" fmla="*/ 1725 h 2426"/>
                <a:gd name="T58" fmla="*/ 1496 w 2782"/>
                <a:gd name="T59" fmla="*/ 1430 h 2426"/>
                <a:gd name="T60" fmla="*/ 1791 w 2782"/>
                <a:gd name="T61" fmla="*/ 2052 h 2426"/>
                <a:gd name="T62" fmla="*/ 1300 w 2782"/>
                <a:gd name="T63" fmla="*/ 1692 h 2426"/>
                <a:gd name="T64" fmla="*/ 939 w 2782"/>
                <a:gd name="T65" fmla="*/ 1790 h 2426"/>
                <a:gd name="T66" fmla="*/ 609 w 2782"/>
                <a:gd name="T67" fmla="*/ 1396 h 2426"/>
                <a:gd name="T68" fmla="*/ 1329 w 2782"/>
                <a:gd name="T69" fmla="*/ 559 h 2426"/>
                <a:gd name="T70" fmla="*/ 862 w 2782"/>
                <a:gd name="T71" fmla="*/ 1120 h 2426"/>
                <a:gd name="T72" fmla="*/ 1096 w 2782"/>
                <a:gd name="T73" fmla="*/ 1162 h 2426"/>
                <a:gd name="T74" fmla="*/ 1791 w 2782"/>
                <a:gd name="T75" fmla="*/ 939 h 2426"/>
                <a:gd name="T76" fmla="*/ 1856 w 2782"/>
                <a:gd name="T77" fmla="*/ 873 h 2426"/>
                <a:gd name="T78" fmla="*/ 1771 w 2782"/>
                <a:gd name="T79" fmla="*/ 834 h 2426"/>
                <a:gd name="T80" fmla="*/ 1068 w 2782"/>
                <a:gd name="T81" fmla="*/ 1073 h 2426"/>
                <a:gd name="T82" fmla="*/ 1672 w 2782"/>
                <a:gd name="T83" fmla="*/ 492 h 2426"/>
                <a:gd name="T84" fmla="*/ 2675 w 2782"/>
                <a:gd name="T85" fmla="*/ 1037 h 2426"/>
                <a:gd name="T86" fmla="*/ 1721 w 2782"/>
                <a:gd name="T87" fmla="*/ 410 h 2426"/>
                <a:gd name="T88" fmla="*/ 1613 w 2782"/>
                <a:gd name="T89" fmla="*/ 284 h 2426"/>
                <a:gd name="T90" fmla="*/ 1791 w 2782"/>
                <a:gd name="T91" fmla="*/ 106 h 2426"/>
                <a:gd name="T92" fmla="*/ 2689 w 2782"/>
                <a:gd name="T93" fmla="*/ 1004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82" h="2426">
                  <a:moveTo>
                    <a:pt x="2741" y="906"/>
                  </a:moveTo>
                  <a:lnTo>
                    <a:pt x="1889" y="54"/>
                  </a:lnTo>
                  <a:cubicBezTo>
                    <a:pt x="1835" y="0"/>
                    <a:pt x="1747" y="0"/>
                    <a:pt x="1693" y="54"/>
                  </a:cubicBezTo>
                  <a:lnTo>
                    <a:pt x="1562" y="185"/>
                  </a:lnTo>
                  <a:cubicBezTo>
                    <a:pt x="1535" y="212"/>
                    <a:pt x="1521" y="246"/>
                    <a:pt x="1521" y="284"/>
                  </a:cubicBezTo>
                  <a:cubicBezTo>
                    <a:pt x="1521" y="321"/>
                    <a:pt x="1535" y="355"/>
                    <a:pt x="1561" y="381"/>
                  </a:cubicBezTo>
                  <a:lnTo>
                    <a:pt x="1600" y="420"/>
                  </a:lnTo>
                  <a:cubicBezTo>
                    <a:pt x="1553" y="438"/>
                    <a:pt x="1488" y="467"/>
                    <a:pt x="1415" y="508"/>
                  </a:cubicBezTo>
                  <a:cubicBezTo>
                    <a:pt x="1339" y="450"/>
                    <a:pt x="1277" y="404"/>
                    <a:pt x="1239" y="376"/>
                  </a:cubicBezTo>
                  <a:cubicBezTo>
                    <a:pt x="1288" y="321"/>
                    <a:pt x="1286" y="238"/>
                    <a:pt x="1234" y="185"/>
                  </a:cubicBezTo>
                  <a:lnTo>
                    <a:pt x="1103" y="54"/>
                  </a:lnTo>
                  <a:cubicBezTo>
                    <a:pt x="1049" y="0"/>
                    <a:pt x="961" y="0"/>
                    <a:pt x="907" y="54"/>
                  </a:cubicBezTo>
                  <a:lnTo>
                    <a:pt x="54" y="906"/>
                  </a:lnTo>
                  <a:cubicBezTo>
                    <a:pt x="0" y="960"/>
                    <a:pt x="1" y="1048"/>
                    <a:pt x="55" y="1102"/>
                  </a:cubicBezTo>
                  <a:lnTo>
                    <a:pt x="186" y="1234"/>
                  </a:lnTo>
                  <a:cubicBezTo>
                    <a:pt x="213" y="1261"/>
                    <a:pt x="249" y="1274"/>
                    <a:pt x="284" y="1274"/>
                  </a:cubicBezTo>
                  <a:cubicBezTo>
                    <a:pt x="317" y="1274"/>
                    <a:pt x="350" y="1262"/>
                    <a:pt x="376" y="1239"/>
                  </a:cubicBezTo>
                  <a:cubicBezTo>
                    <a:pt x="407" y="1281"/>
                    <a:pt x="457" y="1349"/>
                    <a:pt x="516" y="1427"/>
                  </a:cubicBezTo>
                  <a:lnTo>
                    <a:pt x="382" y="1561"/>
                  </a:lnTo>
                  <a:cubicBezTo>
                    <a:pt x="374" y="1570"/>
                    <a:pt x="369" y="1582"/>
                    <a:pt x="369" y="1594"/>
                  </a:cubicBezTo>
                  <a:cubicBezTo>
                    <a:pt x="369" y="1606"/>
                    <a:pt x="374" y="1618"/>
                    <a:pt x="382" y="1627"/>
                  </a:cubicBezTo>
                  <a:lnTo>
                    <a:pt x="546" y="1790"/>
                  </a:lnTo>
                  <a:lnTo>
                    <a:pt x="546" y="1790"/>
                  </a:lnTo>
                  <a:lnTo>
                    <a:pt x="612" y="1856"/>
                  </a:lnTo>
                  <a:lnTo>
                    <a:pt x="612" y="1856"/>
                  </a:lnTo>
                  <a:lnTo>
                    <a:pt x="710" y="1954"/>
                  </a:lnTo>
                  <a:lnTo>
                    <a:pt x="775" y="2020"/>
                  </a:lnTo>
                  <a:lnTo>
                    <a:pt x="906" y="2151"/>
                  </a:lnTo>
                  <a:lnTo>
                    <a:pt x="906" y="2151"/>
                  </a:lnTo>
                  <a:lnTo>
                    <a:pt x="972" y="2216"/>
                  </a:lnTo>
                  <a:lnTo>
                    <a:pt x="1169" y="2413"/>
                  </a:lnTo>
                  <a:cubicBezTo>
                    <a:pt x="1178" y="2422"/>
                    <a:pt x="1189" y="2426"/>
                    <a:pt x="1201" y="2426"/>
                  </a:cubicBezTo>
                  <a:cubicBezTo>
                    <a:pt x="1213" y="2426"/>
                    <a:pt x="1225" y="2422"/>
                    <a:pt x="1234" y="2413"/>
                  </a:cubicBezTo>
                  <a:lnTo>
                    <a:pt x="1377" y="2270"/>
                  </a:lnTo>
                  <a:cubicBezTo>
                    <a:pt x="1464" y="2335"/>
                    <a:pt x="1528" y="2380"/>
                    <a:pt x="1535" y="2385"/>
                  </a:cubicBezTo>
                  <a:cubicBezTo>
                    <a:pt x="1543" y="2391"/>
                    <a:pt x="1552" y="2394"/>
                    <a:pt x="1562" y="2394"/>
                  </a:cubicBezTo>
                  <a:cubicBezTo>
                    <a:pt x="1574" y="2394"/>
                    <a:pt x="1585" y="2389"/>
                    <a:pt x="1594" y="2380"/>
                  </a:cubicBezTo>
                  <a:lnTo>
                    <a:pt x="2217" y="1758"/>
                  </a:lnTo>
                  <a:cubicBezTo>
                    <a:pt x="2217" y="1758"/>
                    <a:pt x="2217" y="1758"/>
                    <a:pt x="2217" y="1758"/>
                  </a:cubicBezTo>
                  <a:cubicBezTo>
                    <a:pt x="2217" y="1758"/>
                    <a:pt x="2217" y="1758"/>
                    <a:pt x="2217" y="1758"/>
                  </a:cubicBezTo>
                  <a:lnTo>
                    <a:pt x="2381" y="1594"/>
                  </a:lnTo>
                  <a:cubicBezTo>
                    <a:pt x="2397" y="1578"/>
                    <a:pt x="2399" y="1553"/>
                    <a:pt x="2386" y="1534"/>
                  </a:cubicBezTo>
                  <a:cubicBezTo>
                    <a:pt x="2380" y="1527"/>
                    <a:pt x="2329" y="1455"/>
                    <a:pt x="2257" y="1360"/>
                  </a:cubicBezTo>
                  <a:lnTo>
                    <a:pt x="2351" y="1171"/>
                  </a:lnTo>
                  <a:lnTo>
                    <a:pt x="2414" y="1234"/>
                  </a:lnTo>
                  <a:cubicBezTo>
                    <a:pt x="2441" y="1261"/>
                    <a:pt x="2476" y="1274"/>
                    <a:pt x="2512" y="1274"/>
                  </a:cubicBezTo>
                  <a:cubicBezTo>
                    <a:pt x="2547" y="1274"/>
                    <a:pt x="2583" y="1261"/>
                    <a:pt x="2610" y="1234"/>
                  </a:cubicBezTo>
                  <a:lnTo>
                    <a:pt x="2741" y="1102"/>
                  </a:lnTo>
                  <a:cubicBezTo>
                    <a:pt x="2767" y="1076"/>
                    <a:pt x="2782" y="1041"/>
                    <a:pt x="2782" y="1004"/>
                  </a:cubicBezTo>
                  <a:cubicBezTo>
                    <a:pt x="2782" y="967"/>
                    <a:pt x="2767" y="932"/>
                    <a:pt x="2741" y="906"/>
                  </a:cubicBezTo>
                  <a:close/>
                  <a:moveTo>
                    <a:pt x="316" y="1168"/>
                  </a:moveTo>
                  <a:cubicBezTo>
                    <a:pt x="298" y="1187"/>
                    <a:pt x="270" y="1186"/>
                    <a:pt x="251" y="1168"/>
                  </a:cubicBezTo>
                  <a:lnTo>
                    <a:pt x="120" y="1037"/>
                  </a:lnTo>
                  <a:cubicBezTo>
                    <a:pt x="102" y="1019"/>
                    <a:pt x="102" y="990"/>
                    <a:pt x="120" y="972"/>
                  </a:cubicBezTo>
                  <a:lnTo>
                    <a:pt x="972" y="119"/>
                  </a:lnTo>
                  <a:lnTo>
                    <a:pt x="972" y="119"/>
                  </a:lnTo>
                  <a:cubicBezTo>
                    <a:pt x="981" y="110"/>
                    <a:pt x="993" y="106"/>
                    <a:pt x="1005" y="106"/>
                  </a:cubicBezTo>
                  <a:cubicBezTo>
                    <a:pt x="1016" y="106"/>
                    <a:pt x="1028" y="110"/>
                    <a:pt x="1037" y="120"/>
                  </a:cubicBezTo>
                  <a:lnTo>
                    <a:pt x="1169" y="251"/>
                  </a:lnTo>
                  <a:cubicBezTo>
                    <a:pt x="1187" y="269"/>
                    <a:pt x="1187" y="298"/>
                    <a:pt x="1169" y="316"/>
                  </a:cubicBezTo>
                  <a:lnTo>
                    <a:pt x="316" y="1168"/>
                  </a:lnTo>
                  <a:close/>
                  <a:moveTo>
                    <a:pt x="481" y="1594"/>
                  </a:moveTo>
                  <a:lnTo>
                    <a:pt x="573" y="1501"/>
                  </a:lnTo>
                  <a:cubicBezTo>
                    <a:pt x="611" y="1549"/>
                    <a:pt x="650" y="1599"/>
                    <a:pt x="689" y="1647"/>
                  </a:cubicBezTo>
                  <a:lnTo>
                    <a:pt x="612" y="1725"/>
                  </a:lnTo>
                  <a:lnTo>
                    <a:pt x="481" y="1594"/>
                  </a:lnTo>
                  <a:close/>
                  <a:moveTo>
                    <a:pt x="775" y="1889"/>
                  </a:moveTo>
                  <a:lnTo>
                    <a:pt x="677" y="1790"/>
                  </a:lnTo>
                  <a:lnTo>
                    <a:pt x="749" y="1719"/>
                  </a:lnTo>
                  <a:cubicBezTo>
                    <a:pt x="781" y="1756"/>
                    <a:pt x="812" y="1791"/>
                    <a:pt x="842" y="1823"/>
                  </a:cubicBezTo>
                  <a:lnTo>
                    <a:pt x="775" y="1889"/>
                  </a:lnTo>
                  <a:close/>
                  <a:moveTo>
                    <a:pt x="972" y="2085"/>
                  </a:moveTo>
                  <a:lnTo>
                    <a:pt x="841" y="1954"/>
                  </a:lnTo>
                  <a:lnTo>
                    <a:pt x="907" y="1888"/>
                  </a:lnTo>
                  <a:cubicBezTo>
                    <a:pt x="948" y="1926"/>
                    <a:pt x="996" y="1968"/>
                    <a:pt x="1047" y="2011"/>
                  </a:cubicBezTo>
                  <a:lnTo>
                    <a:pt x="972" y="2085"/>
                  </a:lnTo>
                  <a:close/>
                  <a:moveTo>
                    <a:pt x="1201" y="2315"/>
                  </a:moveTo>
                  <a:lnTo>
                    <a:pt x="1037" y="2151"/>
                  </a:lnTo>
                  <a:lnTo>
                    <a:pt x="1119" y="2070"/>
                  </a:lnTo>
                  <a:cubicBezTo>
                    <a:pt x="1181" y="2120"/>
                    <a:pt x="1244" y="2169"/>
                    <a:pt x="1303" y="2213"/>
                  </a:cubicBezTo>
                  <a:lnTo>
                    <a:pt x="1201" y="2315"/>
                  </a:lnTo>
                  <a:close/>
                  <a:moveTo>
                    <a:pt x="2287" y="1556"/>
                  </a:moveTo>
                  <a:lnTo>
                    <a:pt x="2184" y="1659"/>
                  </a:lnTo>
                  <a:lnTo>
                    <a:pt x="1758" y="1233"/>
                  </a:lnTo>
                  <a:cubicBezTo>
                    <a:pt x="1740" y="1215"/>
                    <a:pt x="1711" y="1215"/>
                    <a:pt x="1693" y="1233"/>
                  </a:cubicBezTo>
                  <a:cubicBezTo>
                    <a:pt x="1675" y="1252"/>
                    <a:pt x="1675" y="1281"/>
                    <a:pt x="1693" y="1299"/>
                  </a:cubicBezTo>
                  <a:lnTo>
                    <a:pt x="2119" y="1725"/>
                  </a:lnTo>
                  <a:lnTo>
                    <a:pt x="1987" y="1856"/>
                  </a:lnTo>
                  <a:lnTo>
                    <a:pt x="1562" y="1430"/>
                  </a:lnTo>
                  <a:cubicBezTo>
                    <a:pt x="1544" y="1412"/>
                    <a:pt x="1514" y="1412"/>
                    <a:pt x="1496" y="1430"/>
                  </a:cubicBezTo>
                  <a:cubicBezTo>
                    <a:pt x="1478" y="1448"/>
                    <a:pt x="1478" y="1477"/>
                    <a:pt x="1496" y="1496"/>
                  </a:cubicBezTo>
                  <a:lnTo>
                    <a:pt x="1922" y="1921"/>
                  </a:lnTo>
                  <a:lnTo>
                    <a:pt x="1791" y="2052"/>
                  </a:lnTo>
                  <a:lnTo>
                    <a:pt x="1365" y="1627"/>
                  </a:lnTo>
                  <a:cubicBezTo>
                    <a:pt x="1347" y="1608"/>
                    <a:pt x="1318" y="1608"/>
                    <a:pt x="1300" y="1627"/>
                  </a:cubicBezTo>
                  <a:cubicBezTo>
                    <a:pt x="1281" y="1645"/>
                    <a:pt x="1281" y="1674"/>
                    <a:pt x="1300" y="1692"/>
                  </a:cubicBezTo>
                  <a:lnTo>
                    <a:pt x="1725" y="2118"/>
                  </a:lnTo>
                  <a:lnTo>
                    <a:pt x="1557" y="2287"/>
                  </a:lnTo>
                  <a:cubicBezTo>
                    <a:pt x="1450" y="2209"/>
                    <a:pt x="1101" y="1952"/>
                    <a:pt x="939" y="1790"/>
                  </a:cubicBezTo>
                  <a:cubicBezTo>
                    <a:pt x="847" y="1698"/>
                    <a:pt x="723" y="1544"/>
                    <a:pt x="620" y="1410"/>
                  </a:cubicBezTo>
                  <a:cubicBezTo>
                    <a:pt x="618" y="1405"/>
                    <a:pt x="615" y="1401"/>
                    <a:pt x="612" y="1397"/>
                  </a:cubicBezTo>
                  <a:cubicBezTo>
                    <a:pt x="611" y="1397"/>
                    <a:pt x="610" y="1396"/>
                    <a:pt x="609" y="1396"/>
                  </a:cubicBezTo>
                  <a:cubicBezTo>
                    <a:pt x="536" y="1301"/>
                    <a:pt x="475" y="1216"/>
                    <a:pt x="443" y="1173"/>
                  </a:cubicBezTo>
                  <a:lnTo>
                    <a:pt x="1173" y="443"/>
                  </a:lnTo>
                  <a:cubicBezTo>
                    <a:pt x="1205" y="466"/>
                    <a:pt x="1260" y="507"/>
                    <a:pt x="1329" y="559"/>
                  </a:cubicBezTo>
                  <a:cubicBezTo>
                    <a:pt x="1256" y="606"/>
                    <a:pt x="1179" y="665"/>
                    <a:pt x="1107" y="737"/>
                  </a:cubicBezTo>
                  <a:cubicBezTo>
                    <a:pt x="996" y="848"/>
                    <a:pt x="923" y="929"/>
                    <a:pt x="883" y="985"/>
                  </a:cubicBezTo>
                  <a:cubicBezTo>
                    <a:pt x="864" y="1012"/>
                    <a:pt x="818" y="1076"/>
                    <a:pt x="862" y="1120"/>
                  </a:cubicBezTo>
                  <a:cubicBezTo>
                    <a:pt x="872" y="1130"/>
                    <a:pt x="891" y="1149"/>
                    <a:pt x="1071" y="1166"/>
                  </a:cubicBezTo>
                  <a:cubicBezTo>
                    <a:pt x="1073" y="1166"/>
                    <a:pt x="1074" y="1166"/>
                    <a:pt x="1076" y="1166"/>
                  </a:cubicBezTo>
                  <a:cubicBezTo>
                    <a:pt x="1083" y="1166"/>
                    <a:pt x="1089" y="1165"/>
                    <a:pt x="1096" y="1162"/>
                  </a:cubicBezTo>
                  <a:cubicBezTo>
                    <a:pt x="1192" y="1117"/>
                    <a:pt x="1370" y="1048"/>
                    <a:pt x="1437" y="1055"/>
                  </a:cubicBezTo>
                  <a:cubicBezTo>
                    <a:pt x="1543" y="1067"/>
                    <a:pt x="1701" y="979"/>
                    <a:pt x="1786" y="931"/>
                  </a:cubicBezTo>
                  <a:cubicBezTo>
                    <a:pt x="1788" y="934"/>
                    <a:pt x="1789" y="936"/>
                    <a:pt x="1791" y="939"/>
                  </a:cubicBezTo>
                  <a:cubicBezTo>
                    <a:pt x="1953" y="1101"/>
                    <a:pt x="2210" y="1449"/>
                    <a:pt x="2287" y="1556"/>
                  </a:cubicBezTo>
                  <a:close/>
                  <a:moveTo>
                    <a:pt x="2195" y="1277"/>
                  </a:moveTo>
                  <a:cubicBezTo>
                    <a:pt x="2088" y="1137"/>
                    <a:pt x="1957" y="973"/>
                    <a:pt x="1856" y="873"/>
                  </a:cubicBezTo>
                  <a:cubicBezTo>
                    <a:pt x="1851" y="867"/>
                    <a:pt x="1844" y="864"/>
                    <a:pt x="1836" y="862"/>
                  </a:cubicBezTo>
                  <a:cubicBezTo>
                    <a:pt x="1835" y="859"/>
                    <a:pt x="1835" y="856"/>
                    <a:pt x="1833" y="853"/>
                  </a:cubicBezTo>
                  <a:cubicBezTo>
                    <a:pt x="1821" y="830"/>
                    <a:pt x="1793" y="822"/>
                    <a:pt x="1771" y="834"/>
                  </a:cubicBezTo>
                  <a:cubicBezTo>
                    <a:pt x="1763" y="838"/>
                    <a:pt x="1753" y="843"/>
                    <a:pt x="1742" y="850"/>
                  </a:cubicBezTo>
                  <a:cubicBezTo>
                    <a:pt x="1677" y="887"/>
                    <a:pt x="1525" y="972"/>
                    <a:pt x="1448" y="963"/>
                  </a:cubicBezTo>
                  <a:cubicBezTo>
                    <a:pt x="1342" y="951"/>
                    <a:pt x="1125" y="1046"/>
                    <a:pt x="1068" y="1073"/>
                  </a:cubicBezTo>
                  <a:cubicBezTo>
                    <a:pt x="1024" y="1068"/>
                    <a:pt x="976" y="1062"/>
                    <a:pt x="946" y="1056"/>
                  </a:cubicBezTo>
                  <a:cubicBezTo>
                    <a:pt x="966" y="1024"/>
                    <a:pt x="1021" y="954"/>
                    <a:pt x="1172" y="802"/>
                  </a:cubicBezTo>
                  <a:cubicBezTo>
                    <a:pt x="1360" y="614"/>
                    <a:pt x="1595" y="520"/>
                    <a:pt x="1672" y="492"/>
                  </a:cubicBezTo>
                  <a:lnTo>
                    <a:pt x="2282" y="1102"/>
                  </a:lnTo>
                  <a:lnTo>
                    <a:pt x="2195" y="1277"/>
                  </a:lnTo>
                  <a:close/>
                  <a:moveTo>
                    <a:pt x="2675" y="1037"/>
                  </a:moveTo>
                  <a:lnTo>
                    <a:pt x="2544" y="1168"/>
                  </a:lnTo>
                  <a:cubicBezTo>
                    <a:pt x="2526" y="1186"/>
                    <a:pt x="2497" y="1186"/>
                    <a:pt x="2479" y="1168"/>
                  </a:cubicBezTo>
                  <a:lnTo>
                    <a:pt x="1721" y="410"/>
                  </a:lnTo>
                  <a:cubicBezTo>
                    <a:pt x="1720" y="409"/>
                    <a:pt x="1719" y="408"/>
                    <a:pt x="1718" y="407"/>
                  </a:cubicBezTo>
                  <a:lnTo>
                    <a:pt x="1627" y="316"/>
                  </a:lnTo>
                  <a:cubicBezTo>
                    <a:pt x="1618" y="307"/>
                    <a:pt x="1613" y="296"/>
                    <a:pt x="1613" y="284"/>
                  </a:cubicBezTo>
                  <a:cubicBezTo>
                    <a:pt x="1613" y="271"/>
                    <a:pt x="1618" y="260"/>
                    <a:pt x="1627" y="251"/>
                  </a:cubicBezTo>
                  <a:lnTo>
                    <a:pt x="1758" y="120"/>
                  </a:lnTo>
                  <a:cubicBezTo>
                    <a:pt x="1767" y="111"/>
                    <a:pt x="1779" y="106"/>
                    <a:pt x="1791" y="106"/>
                  </a:cubicBezTo>
                  <a:cubicBezTo>
                    <a:pt x="1803" y="106"/>
                    <a:pt x="1814" y="111"/>
                    <a:pt x="1823" y="119"/>
                  </a:cubicBezTo>
                  <a:lnTo>
                    <a:pt x="2676" y="972"/>
                  </a:lnTo>
                  <a:cubicBezTo>
                    <a:pt x="2684" y="980"/>
                    <a:pt x="2689" y="992"/>
                    <a:pt x="2689" y="1004"/>
                  </a:cubicBezTo>
                  <a:cubicBezTo>
                    <a:pt x="2689" y="1016"/>
                    <a:pt x="2684" y="1028"/>
                    <a:pt x="2675" y="103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60052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15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19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23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27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3798277" cy="6858000"/>
          </a:xfrm>
          <a:prstGeom prst="rect">
            <a:avLst/>
          </a:prstGeom>
          <a:solidFill>
            <a:srgbClr val="2456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PA_组合 1">
            <a:extLst>
              <a:ext uri="{FF2B5EF4-FFF2-40B4-BE49-F238E27FC236}">
                <a16:creationId xmlns:a16="http://schemas.microsoft.com/office/drawing/2014/main" id="{8383E909-38DA-4A17-A60D-46C1652A4D4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75946" y="2505808"/>
            <a:ext cx="1846385" cy="1846385"/>
            <a:chOff x="975946" y="2505808"/>
            <a:chExt cx="1846385" cy="1846385"/>
          </a:xfrm>
        </p:grpSpPr>
        <p:sp>
          <p:nvSpPr>
            <p:cNvPr id="5" name="椭圆 4"/>
            <p:cNvSpPr/>
            <p:nvPr/>
          </p:nvSpPr>
          <p:spPr>
            <a:xfrm>
              <a:off x="975946" y="2505808"/>
              <a:ext cx="1846385" cy="184638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47733" y="3044280"/>
              <a:ext cx="9028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03</a:t>
              </a:r>
              <a:endParaRPr lang="zh-CN" altLang="en-US" sz="4400" dirty="0"/>
            </a:p>
          </p:txBody>
        </p:sp>
      </p:grpSp>
      <p:sp>
        <p:nvSpPr>
          <p:cNvPr id="27" name="PA_文本框 26"/>
          <p:cNvSpPr txBox="1"/>
          <p:nvPr>
            <p:custDataLst>
              <p:tags r:id="rId3"/>
            </p:custDataLst>
          </p:nvPr>
        </p:nvSpPr>
        <p:spPr>
          <a:xfrm>
            <a:off x="5561849" y="3259723"/>
            <a:ext cx="5935522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点击此处更换文本添加文字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5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8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A_组合 22"/>
          <p:cNvGrpSpPr/>
          <p:nvPr>
            <p:custDataLst>
              <p:tags r:id="rId1"/>
            </p:custDataLst>
          </p:nvPr>
        </p:nvGrpSpPr>
        <p:grpSpPr>
          <a:xfrm>
            <a:off x="6538922" y="3916691"/>
            <a:ext cx="817468" cy="817468"/>
            <a:chOff x="6656905" y="4039660"/>
            <a:chExt cx="817468" cy="817468"/>
          </a:xfrm>
        </p:grpSpPr>
        <p:sp>
          <p:nvSpPr>
            <p:cNvPr id="4" name="Oval 24"/>
            <p:cNvSpPr/>
            <p:nvPr/>
          </p:nvSpPr>
          <p:spPr>
            <a:xfrm>
              <a:off x="6656905" y="4039660"/>
              <a:ext cx="817468" cy="817468"/>
            </a:xfrm>
            <a:prstGeom prst="ellipse">
              <a:avLst/>
            </a:prstGeom>
            <a:solidFill>
              <a:srgbClr val="24569D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b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" name="Freeform 11"/>
            <p:cNvSpPr>
              <a:spLocks noEditPoints="1"/>
            </p:cNvSpPr>
            <p:nvPr/>
          </p:nvSpPr>
          <p:spPr bwMode="auto">
            <a:xfrm>
              <a:off x="6855774" y="4244079"/>
              <a:ext cx="408629" cy="408629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28343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5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</p:grp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6538922" y="2524896"/>
            <a:ext cx="817468" cy="817468"/>
            <a:chOff x="6656905" y="2780928"/>
            <a:chExt cx="817468" cy="817468"/>
          </a:xfrm>
        </p:grpSpPr>
        <p:sp>
          <p:nvSpPr>
            <p:cNvPr id="6" name="Oval 23"/>
            <p:cNvSpPr/>
            <p:nvPr/>
          </p:nvSpPr>
          <p:spPr>
            <a:xfrm>
              <a:off x="6656905" y="2780928"/>
              <a:ext cx="817468" cy="817468"/>
            </a:xfrm>
            <a:prstGeom prst="ellipse">
              <a:avLst/>
            </a:prstGeom>
            <a:solidFill>
              <a:srgbClr val="24569D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" name="Freeform 65"/>
            <p:cNvSpPr>
              <a:spLocks noEditPoints="1"/>
            </p:cNvSpPr>
            <p:nvPr/>
          </p:nvSpPr>
          <p:spPr bwMode="auto">
            <a:xfrm>
              <a:off x="6861324" y="2985347"/>
              <a:ext cx="408629" cy="408629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28343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5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</p:grpSp>
      <p:grpSp>
        <p:nvGrpSpPr>
          <p:cNvPr id="22" name="PA_组合 21"/>
          <p:cNvGrpSpPr/>
          <p:nvPr>
            <p:custDataLst>
              <p:tags r:id="rId3"/>
            </p:custDataLst>
          </p:nvPr>
        </p:nvGrpSpPr>
        <p:grpSpPr>
          <a:xfrm>
            <a:off x="6543411" y="5308486"/>
            <a:ext cx="817468" cy="817468"/>
            <a:chOff x="6661394" y="5219816"/>
            <a:chExt cx="817468" cy="817468"/>
          </a:xfrm>
        </p:grpSpPr>
        <p:sp>
          <p:nvSpPr>
            <p:cNvPr id="8" name="Oval 25"/>
            <p:cNvSpPr/>
            <p:nvPr/>
          </p:nvSpPr>
          <p:spPr>
            <a:xfrm>
              <a:off x="6661394" y="5219816"/>
              <a:ext cx="817468" cy="817468"/>
            </a:xfrm>
            <a:prstGeom prst="ellipse">
              <a:avLst/>
            </a:prstGeom>
            <a:solidFill>
              <a:srgbClr val="24569D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" name="Freeform 87"/>
            <p:cNvSpPr>
              <a:spLocks noEditPoints="1"/>
            </p:cNvSpPr>
            <p:nvPr/>
          </p:nvSpPr>
          <p:spPr bwMode="auto">
            <a:xfrm>
              <a:off x="6865813" y="5429230"/>
              <a:ext cx="408629" cy="408629"/>
            </a:xfrm>
            <a:custGeom>
              <a:avLst/>
              <a:gdLst>
                <a:gd name="T0" fmla="*/ 119 w 236"/>
                <a:gd name="T1" fmla="*/ 123 h 236"/>
                <a:gd name="T2" fmla="*/ 111 w 236"/>
                <a:gd name="T3" fmla="*/ 131 h 236"/>
                <a:gd name="T4" fmla="*/ 115 w 236"/>
                <a:gd name="T5" fmla="*/ 138 h 236"/>
                <a:gd name="T6" fmla="*/ 115 w 236"/>
                <a:gd name="T7" fmla="*/ 150 h 236"/>
                <a:gd name="T8" fmla="*/ 118 w 236"/>
                <a:gd name="T9" fmla="*/ 154 h 236"/>
                <a:gd name="T10" fmla="*/ 119 w 236"/>
                <a:gd name="T11" fmla="*/ 154 h 236"/>
                <a:gd name="T12" fmla="*/ 122 w 236"/>
                <a:gd name="T13" fmla="*/ 150 h 236"/>
                <a:gd name="T14" fmla="*/ 122 w 236"/>
                <a:gd name="T15" fmla="*/ 138 h 236"/>
                <a:gd name="T16" fmla="*/ 126 w 236"/>
                <a:gd name="T17" fmla="*/ 131 h 236"/>
                <a:gd name="T18" fmla="*/ 119 w 236"/>
                <a:gd name="T19" fmla="*/ 123 h 236"/>
                <a:gd name="T20" fmla="*/ 119 w 236"/>
                <a:gd name="T21" fmla="*/ 66 h 236"/>
                <a:gd name="T22" fmla="*/ 100 w 236"/>
                <a:gd name="T23" fmla="*/ 84 h 236"/>
                <a:gd name="T24" fmla="*/ 100 w 236"/>
                <a:gd name="T25" fmla="*/ 102 h 236"/>
                <a:gd name="T26" fmla="*/ 137 w 236"/>
                <a:gd name="T27" fmla="*/ 102 h 236"/>
                <a:gd name="T28" fmla="*/ 137 w 236"/>
                <a:gd name="T29" fmla="*/ 84 h 236"/>
                <a:gd name="T30" fmla="*/ 119 w 236"/>
                <a:gd name="T31" fmla="*/ 66 h 236"/>
                <a:gd name="T32" fmla="*/ 118 w 236"/>
                <a:gd name="T33" fmla="*/ 0 h 236"/>
                <a:gd name="T34" fmla="*/ 0 w 236"/>
                <a:gd name="T35" fmla="*/ 118 h 236"/>
                <a:gd name="T36" fmla="*/ 118 w 236"/>
                <a:gd name="T37" fmla="*/ 236 h 236"/>
                <a:gd name="T38" fmla="*/ 236 w 236"/>
                <a:gd name="T39" fmla="*/ 118 h 236"/>
                <a:gd name="T40" fmla="*/ 118 w 236"/>
                <a:gd name="T41" fmla="*/ 0 h 236"/>
                <a:gd name="T42" fmla="*/ 164 w 236"/>
                <a:gd name="T43" fmla="*/ 161 h 236"/>
                <a:gd name="T44" fmla="*/ 149 w 236"/>
                <a:gd name="T45" fmla="*/ 176 h 236"/>
                <a:gd name="T46" fmla="*/ 88 w 236"/>
                <a:gd name="T47" fmla="*/ 176 h 236"/>
                <a:gd name="T48" fmla="*/ 73 w 236"/>
                <a:gd name="T49" fmla="*/ 161 h 236"/>
                <a:gd name="T50" fmla="*/ 73 w 236"/>
                <a:gd name="T51" fmla="*/ 105 h 236"/>
                <a:gd name="T52" fmla="*/ 76 w 236"/>
                <a:gd name="T53" fmla="*/ 102 h 236"/>
                <a:gd name="T54" fmla="*/ 86 w 236"/>
                <a:gd name="T55" fmla="*/ 102 h 236"/>
                <a:gd name="T56" fmla="*/ 86 w 236"/>
                <a:gd name="T57" fmla="*/ 84 h 236"/>
                <a:gd name="T58" fmla="*/ 118 w 236"/>
                <a:gd name="T59" fmla="*/ 51 h 236"/>
                <a:gd name="T60" fmla="*/ 119 w 236"/>
                <a:gd name="T61" fmla="*/ 51 h 236"/>
                <a:gd name="T62" fmla="*/ 152 w 236"/>
                <a:gd name="T63" fmla="*/ 84 h 236"/>
                <a:gd name="T64" fmla="*/ 152 w 236"/>
                <a:gd name="T65" fmla="*/ 102 h 236"/>
                <a:gd name="T66" fmla="*/ 161 w 236"/>
                <a:gd name="T67" fmla="*/ 102 h 236"/>
                <a:gd name="T68" fmla="*/ 164 w 236"/>
                <a:gd name="T69" fmla="*/ 105 h 236"/>
                <a:gd name="T70" fmla="*/ 164 w 236"/>
                <a:gd name="T71" fmla="*/ 16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6" h="236">
                  <a:moveTo>
                    <a:pt x="119" y="123"/>
                  </a:moveTo>
                  <a:cubicBezTo>
                    <a:pt x="114" y="123"/>
                    <a:pt x="111" y="127"/>
                    <a:pt x="111" y="131"/>
                  </a:cubicBezTo>
                  <a:cubicBezTo>
                    <a:pt x="111" y="134"/>
                    <a:pt x="112" y="136"/>
                    <a:pt x="115" y="138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52"/>
                    <a:pt x="116" y="154"/>
                    <a:pt x="118" y="154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21" y="154"/>
                    <a:pt x="122" y="152"/>
                    <a:pt x="122" y="150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5" y="136"/>
                    <a:pt x="126" y="134"/>
                    <a:pt x="126" y="131"/>
                  </a:cubicBezTo>
                  <a:cubicBezTo>
                    <a:pt x="126" y="126"/>
                    <a:pt x="123" y="123"/>
                    <a:pt x="119" y="123"/>
                  </a:cubicBezTo>
                  <a:close/>
                  <a:moveTo>
                    <a:pt x="119" y="66"/>
                  </a:moveTo>
                  <a:cubicBezTo>
                    <a:pt x="108" y="66"/>
                    <a:pt x="100" y="74"/>
                    <a:pt x="100" y="84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74"/>
                    <a:pt x="129" y="66"/>
                    <a:pt x="119" y="66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64" y="161"/>
                  </a:moveTo>
                  <a:cubicBezTo>
                    <a:pt x="164" y="169"/>
                    <a:pt x="157" y="176"/>
                    <a:pt x="149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0" y="176"/>
                    <a:pt x="73" y="169"/>
                    <a:pt x="73" y="161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3"/>
                    <a:pt x="74" y="102"/>
                    <a:pt x="7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66"/>
                    <a:pt x="100" y="52"/>
                    <a:pt x="118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37" y="52"/>
                    <a:pt x="152" y="66"/>
                    <a:pt x="152" y="84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3" y="102"/>
                    <a:pt x="164" y="103"/>
                    <a:pt x="164" y="105"/>
                  </a:cubicBezTo>
                  <a:lnTo>
                    <a:pt x="164" y="1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828343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3599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475837" y="2471964"/>
            <a:ext cx="4363838" cy="1107995"/>
            <a:chOff x="7475837" y="2727996"/>
            <a:chExt cx="4363838" cy="1107995"/>
          </a:xfrm>
        </p:grpSpPr>
        <p:sp>
          <p:nvSpPr>
            <p:cNvPr id="14" name="矩形 13"/>
            <p:cNvSpPr/>
            <p:nvPr/>
          </p:nvSpPr>
          <p:spPr>
            <a:xfrm>
              <a:off x="7475837" y="3143494"/>
              <a:ext cx="4363838" cy="692497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en-US" altLang="zh-CN" dirty="0">
                <a:solidFill>
                  <a:prstClr val="black">
                    <a:lumMod val="100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475837" y="2727996"/>
              <a:ext cx="4363838" cy="415498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输入你的小标题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6" name="PA_组合 25"/>
          <p:cNvGrpSpPr/>
          <p:nvPr>
            <p:custDataLst>
              <p:tags r:id="rId5"/>
            </p:custDataLst>
          </p:nvPr>
        </p:nvGrpSpPr>
        <p:grpSpPr>
          <a:xfrm>
            <a:off x="7475837" y="3824326"/>
            <a:ext cx="4363838" cy="1107995"/>
            <a:chOff x="7475837" y="2727996"/>
            <a:chExt cx="4363838" cy="1107995"/>
          </a:xfrm>
        </p:grpSpPr>
        <p:sp>
          <p:nvSpPr>
            <p:cNvPr id="27" name="矩形 26"/>
            <p:cNvSpPr/>
            <p:nvPr/>
          </p:nvSpPr>
          <p:spPr>
            <a:xfrm>
              <a:off x="7475837" y="3143494"/>
              <a:ext cx="4363838" cy="692497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en-US" altLang="zh-CN" dirty="0">
                <a:solidFill>
                  <a:prstClr val="black">
                    <a:lumMod val="100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475837" y="2727996"/>
              <a:ext cx="4363838" cy="372538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输入你的小标题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9" name="PA_组合 28"/>
          <p:cNvGrpSpPr/>
          <p:nvPr>
            <p:custDataLst>
              <p:tags r:id="rId6"/>
            </p:custDataLst>
          </p:nvPr>
        </p:nvGrpSpPr>
        <p:grpSpPr>
          <a:xfrm>
            <a:off x="7475837" y="5176687"/>
            <a:ext cx="4363838" cy="1107995"/>
            <a:chOff x="7475837" y="2727996"/>
            <a:chExt cx="4363838" cy="1107995"/>
          </a:xfrm>
        </p:grpSpPr>
        <p:sp>
          <p:nvSpPr>
            <p:cNvPr id="30" name="矩形 29"/>
            <p:cNvSpPr/>
            <p:nvPr/>
          </p:nvSpPr>
          <p:spPr>
            <a:xfrm>
              <a:off x="7475837" y="3143494"/>
              <a:ext cx="4363838" cy="692497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en-US" altLang="zh-CN" dirty="0">
                <a:solidFill>
                  <a:prstClr val="black">
                    <a:lumMod val="100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475837" y="2727996"/>
              <a:ext cx="4363838" cy="372538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输入你的小标题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513407" y="89785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在此输入你的标题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6952144" y="1481328"/>
            <a:ext cx="4221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0" y="0"/>
            <a:ext cx="5892060" cy="6858000"/>
            <a:chOff x="0" y="0"/>
            <a:chExt cx="5892060" cy="685800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404"/>
            <a:stretch>
              <a:fillRect/>
            </a:stretch>
          </p:blipFill>
          <p:spPr>
            <a:xfrm>
              <a:off x="0" y="0"/>
              <a:ext cx="5892060" cy="6858000"/>
            </a:xfrm>
            <a:custGeom>
              <a:avLst/>
              <a:gdLst>
                <a:gd name="connsiteX0" fmla="*/ 0 w 5892060"/>
                <a:gd name="connsiteY0" fmla="*/ 0 h 6858000"/>
                <a:gd name="connsiteX1" fmla="*/ 5892060 w 5892060"/>
                <a:gd name="connsiteY1" fmla="*/ 0 h 6858000"/>
                <a:gd name="connsiteX2" fmla="*/ 5892060 w 5892060"/>
                <a:gd name="connsiteY2" fmla="*/ 6858000 h 6858000"/>
                <a:gd name="connsiteX3" fmla="*/ 0 w 589206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2060" h="6858000">
                  <a:moveTo>
                    <a:pt x="0" y="0"/>
                  </a:moveTo>
                  <a:lnTo>
                    <a:pt x="5892060" y="0"/>
                  </a:lnTo>
                  <a:lnTo>
                    <a:pt x="5892060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sp>
          <p:nvSpPr>
            <p:cNvPr id="10" name="矩形 9"/>
            <p:cNvSpPr/>
            <p:nvPr/>
          </p:nvSpPr>
          <p:spPr>
            <a:xfrm>
              <a:off x="0" y="0"/>
              <a:ext cx="5892060" cy="6858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056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15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06438" y="10741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在此输入你的标题</a:t>
            </a:r>
          </a:p>
        </p:txBody>
      </p:sp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627527" y="5189476"/>
            <a:ext cx="3284821" cy="109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人非生而不同，一样的起点，迥异的终点，关键取决于途中奔跑的速度。</a:t>
            </a:r>
          </a:p>
        </p:txBody>
      </p:sp>
      <p:sp>
        <p:nvSpPr>
          <p:cNvPr id="23" name="PA_文本框 22"/>
          <p:cNvSpPr txBox="1"/>
          <p:nvPr>
            <p:custDataLst>
              <p:tags r:id="rId2"/>
            </p:custDataLst>
          </p:nvPr>
        </p:nvSpPr>
        <p:spPr>
          <a:xfrm>
            <a:off x="4453589" y="5189476"/>
            <a:ext cx="3284821" cy="109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人非生而不同，一样的起点，迥异的终点，关键取决于途中奔跑的速度。</a:t>
            </a:r>
          </a:p>
        </p:txBody>
      </p:sp>
      <p:sp>
        <p:nvSpPr>
          <p:cNvPr id="24" name="PA_文本框 23"/>
          <p:cNvSpPr txBox="1"/>
          <p:nvPr>
            <p:custDataLst>
              <p:tags r:id="rId3"/>
            </p:custDataLst>
          </p:nvPr>
        </p:nvSpPr>
        <p:spPr>
          <a:xfrm>
            <a:off x="8279650" y="5189476"/>
            <a:ext cx="3284821" cy="109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人非生而不同，一样的起点，迥异的终点，关键取决于途中奔跑的速度。</a:t>
            </a:r>
          </a:p>
        </p:txBody>
      </p:sp>
      <p:grpSp>
        <p:nvGrpSpPr>
          <p:cNvPr id="5" name="PA_组合 4">
            <a:extLst>
              <a:ext uri="{FF2B5EF4-FFF2-40B4-BE49-F238E27FC236}">
                <a16:creationId xmlns:a16="http://schemas.microsoft.com/office/drawing/2014/main" id="{971ABA32-313E-460C-92A9-E0722E67368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79651" y="2267700"/>
            <a:ext cx="3284822" cy="2728581"/>
            <a:chOff x="8279651" y="2267700"/>
            <a:chExt cx="3284822" cy="2728581"/>
          </a:xfrm>
        </p:grpSpPr>
        <p:sp>
          <p:nvSpPr>
            <p:cNvPr id="12" name="矩形 11"/>
            <p:cNvSpPr/>
            <p:nvPr/>
          </p:nvSpPr>
          <p:spPr>
            <a:xfrm>
              <a:off x="8279652" y="4523326"/>
              <a:ext cx="3284821" cy="472955"/>
            </a:xfrm>
            <a:prstGeom prst="rect">
              <a:avLst/>
            </a:prstGeom>
            <a:solidFill>
              <a:srgbClr val="24569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prstClr val="white"/>
                  </a:solidFill>
                  <a:latin typeface="Calibri"/>
                </a:rPr>
                <a:t>这里输入小标题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8279651" y="2267700"/>
              <a:ext cx="3284820" cy="2189881"/>
              <a:chOff x="8279651" y="2267700"/>
              <a:chExt cx="3284820" cy="2189881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046" b="19743"/>
              <a:stretch>
                <a:fillRect/>
              </a:stretch>
            </p:blipFill>
            <p:spPr>
              <a:xfrm>
                <a:off x="8279651" y="2267700"/>
                <a:ext cx="3284820" cy="2189881"/>
              </a:xfrm>
              <a:custGeom>
                <a:avLst/>
                <a:gdLst>
                  <a:gd name="connsiteX0" fmla="*/ 0 w 3284820"/>
                  <a:gd name="connsiteY0" fmla="*/ 0 h 2189881"/>
                  <a:gd name="connsiteX1" fmla="*/ 3284820 w 3284820"/>
                  <a:gd name="connsiteY1" fmla="*/ 0 h 2189881"/>
                  <a:gd name="connsiteX2" fmla="*/ 3284820 w 3284820"/>
                  <a:gd name="connsiteY2" fmla="*/ 2189881 h 2189881"/>
                  <a:gd name="connsiteX3" fmla="*/ 0 w 3284820"/>
                  <a:gd name="connsiteY3" fmla="*/ 2189881 h 218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4820" h="2189881">
                    <a:moveTo>
                      <a:pt x="0" y="0"/>
                    </a:moveTo>
                    <a:lnTo>
                      <a:pt x="3284820" y="0"/>
                    </a:lnTo>
                    <a:lnTo>
                      <a:pt x="3284820" y="2189881"/>
                    </a:lnTo>
                    <a:lnTo>
                      <a:pt x="0" y="2189881"/>
                    </a:lnTo>
                    <a:close/>
                  </a:path>
                </a:pathLst>
              </a:custGeom>
            </p:spPr>
          </p:pic>
          <p:sp>
            <p:nvSpPr>
              <p:cNvPr id="31" name="矩形 30"/>
              <p:cNvSpPr/>
              <p:nvPr/>
            </p:nvSpPr>
            <p:spPr>
              <a:xfrm>
                <a:off x="8279651" y="2267700"/>
                <a:ext cx="3284820" cy="2189881"/>
              </a:xfrm>
              <a:prstGeom prst="rect">
                <a:avLst/>
              </a:prstGeom>
              <a:solidFill>
                <a:schemeClr val="tx1">
                  <a:alpha val="38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" name="PA_组合 3">
            <a:extLst>
              <a:ext uri="{FF2B5EF4-FFF2-40B4-BE49-F238E27FC236}">
                <a16:creationId xmlns:a16="http://schemas.microsoft.com/office/drawing/2014/main" id="{AAD2B85C-B7D8-4679-80CD-DEF556F7A88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453590" y="2267700"/>
            <a:ext cx="3284821" cy="2728581"/>
            <a:chOff x="4453590" y="2267700"/>
            <a:chExt cx="3284821" cy="2728581"/>
          </a:xfrm>
        </p:grpSpPr>
        <p:sp>
          <p:nvSpPr>
            <p:cNvPr id="8" name="矩形 7"/>
            <p:cNvSpPr/>
            <p:nvPr/>
          </p:nvSpPr>
          <p:spPr>
            <a:xfrm>
              <a:off x="4453590" y="4523326"/>
              <a:ext cx="3284821" cy="472955"/>
            </a:xfrm>
            <a:prstGeom prst="rect">
              <a:avLst/>
            </a:prstGeom>
            <a:solidFill>
              <a:srgbClr val="24569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prstClr val="white"/>
                  </a:solidFill>
                  <a:latin typeface="Calibri"/>
                </a:rPr>
                <a:t>这里输入小标题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453590" y="2267700"/>
              <a:ext cx="3284820" cy="2189881"/>
              <a:chOff x="4453590" y="2267700"/>
              <a:chExt cx="3284820" cy="2189881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875" b="13537"/>
              <a:stretch>
                <a:fillRect/>
              </a:stretch>
            </p:blipFill>
            <p:spPr>
              <a:xfrm>
                <a:off x="4453590" y="2267700"/>
                <a:ext cx="3284820" cy="2189881"/>
              </a:xfrm>
              <a:custGeom>
                <a:avLst/>
                <a:gdLst>
                  <a:gd name="connsiteX0" fmla="*/ 0 w 3284820"/>
                  <a:gd name="connsiteY0" fmla="*/ 0 h 2189881"/>
                  <a:gd name="connsiteX1" fmla="*/ 3284820 w 3284820"/>
                  <a:gd name="connsiteY1" fmla="*/ 0 h 2189881"/>
                  <a:gd name="connsiteX2" fmla="*/ 3284820 w 3284820"/>
                  <a:gd name="connsiteY2" fmla="*/ 2189881 h 2189881"/>
                  <a:gd name="connsiteX3" fmla="*/ 0 w 3284820"/>
                  <a:gd name="connsiteY3" fmla="*/ 2189881 h 218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4820" h="2189881">
                    <a:moveTo>
                      <a:pt x="0" y="0"/>
                    </a:moveTo>
                    <a:lnTo>
                      <a:pt x="3284820" y="0"/>
                    </a:lnTo>
                    <a:lnTo>
                      <a:pt x="3284820" y="2189881"/>
                    </a:lnTo>
                    <a:lnTo>
                      <a:pt x="0" y="2189881"/>
                    </a:lnTo>
                    <a:close/>
                  </a:path>
                </a:pathLst>
              </a:custGeom>
            </p:spPr>
          </p:pic>
          <p:sp>
            <p:nvSpPr>
              <p:cNvPr id="32" name="矩形 31"/>
              <p:cNvSpPr/>
              <p:nvPr/>
            </p:nvSpPr>
            <p:spPr>
              <a:xfrm>
                <a:off x="4453590" y="2267700"/>
                <a:ext cx="3284820" cy="2189881"/>
              </a:xfrm>
              <a:prstGeom prst="rect">
                <a:avLst/>
              </a:prstGeom>
              <a:solidFill>
                <a:schemeClr val="tx1">
                  <a:alpha val="38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PA_组合 1">
            <a:extLst>
              <a:ext uri="{FF2B5EF4-FFF2-40B4-BE49-F238E27FC236}">
                <a16:creationId xmlns:a16="http://schemas.microsoft.com/office/drawing/2014/main" id="{940FD164-3FF3-42DB-A52F-450EBC11BE1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7528" y="2267700"/>
            <a:ext cx="3284821" cy="2728581"/>
            <a:chOff x="627528" y="2267700"/>
            <a:chExt cx="3284821" cy="2728581"/>
          </a:xfrm>
        </p:grpSpPr>
        <p:sp>
          <p:nvSpPr>
            <p:cNvPr id="3" name="矩形 2"/>
            <p:cNvSpPr/>
            <p:nvPr/>
          </p:nvSpPr>
          <p:spPr>
            <a:xfrm>
              <a:off x="627528" y="4523326"/>
              <a:ext cx="3284821" cy="472955"/>
            </a:xfrm>
            <a:prstGeom prst="rect">
              <a:avLst/>
            </a:prstGeom>
            <a:solidFill>
              <a:srgbClr val="24569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kern="0" dirty="0">
                  <a:solidFill>
                    <a:prstClr val="white"/>
                  </a:solidFill>
                  <a:latin typeface="Calibri"/>
                </a:rPr>
                <a:t>这里输入小标题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27529" y="2267700"/>
              <a:ext cx="3284820" cy="2189881"/>
              <a:chOff x="627529" y="2267700"/>
              <a:chExt cx="3284820" cy="2189881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3632" b="13632"/>
              <a:stretch>
                <a:fillRect/>
              </a:stretch>
            </p:blipFill>
            <p:spPr>
              <a:xfrm>
                <a:off x="627529" y="2267700"/>
                <a:ext cx="3284820" cy="2189881"/>
              </a:xfrm>
              <a:custGeom>
                <a:avLst/>
                <a:gdLst>
                  <a:gd name="connsiteX0" fmla="*/ 0 w 3284820"/>
                  <a:gd name="connsiteY0" fmla="*/ 0 h 2189881"/>
                  <a:gd name="connsiteX1" fmla="*/ 3284820 w 3284820"/>
                  <a:gd name="connsiteY1" fmla="*/ 0 h 2189881"/>
                  <a:gd name="connsiteX2" fmla="*/ 3284820 w 3284820"/>
                  <a:gd name="connsiteY2" fmla="*/ 2189881 h 2189881"/>
                  <a:gd name="connsiteX3" fmla="*/ 0 w 3284820"/>
                  <a:gd name="connsiteY3" fmla="*/ 2189881 h 218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4820" h="2189881">
                    <a:moveTo>
                      <a:pt x="0" y="0"/>
                    </a:moveTo>
                    <a:lnTo>
                      <a:pt x="3284820" y="0"/>
                    </a:lnTo>
                    <a:lnTo>
                      <a:pt x="3284820" y="2189881"/>
                    </a:lnTo>
                    <a:lnTo>
                      <a:pt x="0" y="2189881"/>
                    </a:lnTo>
                    <a:close/>
                  </a:path>
                </a:pathLst>
              </a:custGeom>
            </p:spPr>
          </p:pic>
          <p:sp>
            <p:nvSpPr>
              <p:cNvPr id="33" name="矩形 32"/>
              <p:cNvSpPr/>
              <p:nvPr/>
            </p:nvSpPr>
            <p:spPr>
              <a:xfrm>
                <a:off x="627529" y="2267700"/>
                <a:ext cx="3284820" cy="2189881"/>
              </a:xfrm>
              <a:prstGeom prst="rect">
                <a:avLst/>
              </a:prstGeom>
              <a:solidFill>
                <a:schemeClr val="tx1">
                  <a:alpha val="38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6020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0442" y="1952787"/>
            <a:ext cx="5324418" cy="4401518"/>
            <a:chOff x="3119437" y="968375"/>
            <a:chExt cx="5953125" cy="4921250"/>
          </a:xfrm>
          <a:solidFill>
            <a:schemeClr val="bg1">
              <a:lumMod val="50000"/>
            </a:schemeClr>
          </a:solidFill>
        </p:grpSpPr>
        <p:sp>
          <p:nvSpPr>
            <p:cNvPr id="6" name="PA_库_内蒙古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619749" y="1023938"/>
              <a:ext cx="2608263" cy="2225675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PA_库_甘肃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118099" y="2528888"/>
              <a:ext cx="1666875" cy="1411287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PA_库_宁夏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302374" y="3019425"/>
              <a:ext cx="336550" cy="555625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PA_库_新疆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119437" y="1557338"/>
              <a:ext cx="2382837" cy="1801812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PA_库_青海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665662" y="2971800"/>
              <a:ext cx="1482725" cy="1063625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PA_库_四川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516562" y="3717925"/>
              <a:ext cx="1282700" cy="1125538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PA_库_西藏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386137" y="3260725"/>
              <a:ext cx="2295525" cy="1397000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PA_库_云南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476874" y="4422775"/>
              <a:ext cx="1038225" cy="1082675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PA_库_贵州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6221412" y="4408488"/>
              <a:ext cx="701675" cy="608012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PA_库_广西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6335712" y="4781550"/>
              <a:ext cx="917575" cy="698500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PA_库_重庆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462712" y="4013200"/>
              <a:ext cx="519112" cy="527050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PA_库_陕西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6462712" y="2990850"/>
              <a:ext cx="592137" cy="1055688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PA_库_山西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6975474" y="2792413"/>
              <a:ext cx="393700" cy="866775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PA_库_湖南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6872287" y="4270375"/>
              <a:ext cx="628650" cy="730250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PA_库_湖北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6799262" y="3849688"/>
              <a:ext cx="892175" cy="558800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PA_库_广东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6996112" y="4876800"/>
              <a:ext cx="928687" cy="735013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PA_库_江西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7435849" y="4240213"/>
              <a:ext cx="555625" cy="757237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PA_库_福建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7724774" y="4441825"/>
              <a:ext cx="514350" cy="628650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PA_库_浙江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7954962" y="4043363"/>
              <a:ext cx="441325" cy="511175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PA_库_安徽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7523162" y="3600450"/>
              <a:ext cx="558800" cy="684213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PA_库_天津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7632699" y="2811463"/>
              <a:ext cx="146050" cy="211137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PA_库_北京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7486649" y="2716213"/>
              <a:ext cx="193675" cy="207962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PA_库_辽宁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7815262" y="2303463"/>
              <a:ext cx="687387" cy="654050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PA_库_吉林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7969249" y="1908175"/>
              <a:ext cx="979488" cy="665163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" name="PA_库_黑龙江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7761287" y="968375"/>
              <a:ext cx="1311275" cy="1192213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PA_库_山东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7500937" y="3106738"/>
              <a:ext cx="793750" cy="498475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PA_库_上海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8242299" y="3933825"/>
              <a:ext cx="125413" cy="109538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PA_库_江苏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7661274" y="3513138"/>
              <a:ext cx="692150" cy="533400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PA_库_河北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7300912" y="2492375"/>
              <a:ext cx="642937" cy="917575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PA_库_河南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7007224" y="3373438"/>
              <a:ext cx="676275" cy="669925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PA_库_台湾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8278812" y="4803775"/>
              <a:ext cx="193675" cy="468313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PA_库_海南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6854824" y="5634038"/>
              <a:ext cx="292100" cy="255587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8" name="PA_椭圆 37"/>
          <p:cNvSpPr/>
          <p:nvPr>
            <p:custDataLst>
              <p:tags r:id="rId1"/>
            </p:custDataLst>
          </p:nvPr>
        </p:nvSpPr>
        <p:spPr>
          <a:xfrm>
            <a:off x="3272162" y="4703026"/>
            <a:ext cx="1377249" cy="1377249"/>
          </a:xfrm>
          <a:prstGeom prst="ellipse">
            <a:avLst/>
          </a:prstGeom>
          <a:solidFill>
            <a:sysClr val="window" lastClr="FFFFFF">
              <a:lumMod val="75000"/>
              <a:alpha val="72000"/>
            </a:sysClr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PA_椭圆 38"/>
          <p:cNvSpPr/>
          <p:nvPr>
            <p:custDataLst>
              <p:tags r:id="rId2"/>
            </p:custDataLst>
          </p:nvPr>
        </p:nvSpPr>
        <p:spPr>
          <a:xfrm>
            <a:off x="3744128" y="3331717"/>
            <a:ext cx="1713042" cy="1713042"/>
          </a:xfrm>
          <a:prstGeom prst="ellipse">
            <a:avLst/>
          </a:prstGeom>
          <a:solidFill>
            <a:srgbClr val="24569D">
              <a:alpha val="73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6438" y="10741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在此输入你的标题</a:t>
            </a:r>
          </a:p>
        </p:txBody>
      </p:sp>
      <p:sp>
        <p:nvSpPr>
          <p:cNvPr id="43" name="PA_圆角矩形 4"/>
          <p:cNvSpPr/>
          <p:nvPr>
            <p:custDataLst>
              <p:tags r:id="rId3"/>
            </p:custDataLst>
          </p:nvPr>
        </p:nvSpPr>
        <p:spPr>
          <a:xfrm>
            <a:off x="7597169" y="3713204"/>
            <a:ext cx="45719" cy="833138"/>
          </a:xfrm>
          <a:prstGeom prst="roundRect">
            <a:avLst>
              <a:gd name="adj" fmla="val 50000"/>
            </a:avLst>
          </a:prstGeom>
          <a:solidFill>
            <a:srgbClr val="A80D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141871" y="3815567"/>
            <a:ext cx="1308257" cy="923330"/>
            <a:chOff x="5936486" y="3849272"/>
            <a:chExt cx="1308257" cy="923330"/>
          </a:xfrm>
        </p:grpSpPr>
        <p:sp>
          <p:nvSpPr>
            <p:cNvPr id="44" name="文本框 43"/>
            <p:cNvSpPr txBox="1"/>
            <p:nvPr/>
          </p:nvSpPr>
          <p:spPr>
            <a:xfrm>
              <a:off x="5936486" y="3849272"/>
              <a:ext cx="9669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5400" kern="0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43</a:t>
              </a:r>
              <a:endPara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712225" y="4134432"/>
              <a:ext cx="5325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%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777009" y="3635543"/>
            <a:ext cx="4015324" cy="1033778"/>
            <a:chOff x="7571624" y="3642271"/>
            <a:chExt cx="4015324" cy="1033778"/>
          </a:xfrm>
        </p:grpSpPr>
        <p:sp>
          <p:nvSpPr>
            <p:cNvPr id="56" name="文本框 55"/>
            <p:cNvSpPr txBox="1"/>
            <p:nvPr/>
          </p:nvSpPr>
          <p:spPr>
            <a:xfrm>
              <a:off x="7571624" y="364227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4569D"/>
                  </a:solidFill>
                </a:rPr>
                <a:t>在此输入小标题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4543" y="4029718"/>
              <a:ext cx="4002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zh-CN" altLang="en-US" dirty="0"/>
            </a:p>
          </p:txBody>
        </p:sp>
      </p:grpSp>
      <p:sp>
        <p:nvSpPr>
          <p:cNvPr id="49" name="PA_圆角矩形 4"/>
          <p:cNvSpPr/>
          <p:nvPr>
            <p:custDataLst>
              <p:tags r:id="rId4"/>
            </p:custDataLst>
          </p:nvPr>
        </p:nvSpPr>
        <p:spPr>
          <a:xfrm>
            <a:off x="7597169" y="5153816"/>
            <a:ext cx="45719" cy="833138"/>
          </a:xfrm>
          <a:prstGeom prst="roundRect">
            <a:avLst>
              <a:gd name="adj" fmla="val 50000"/>
            </a:avLst>
          </a:prstGeom>
          <a:solidFill>
            <a:srgbClr val="A80D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141871" y="5256179"/>
            <a:ext cx="1308257" cy="923330"/>
            <a:chOff x="5936486" y="5256179"/>
            <a:chExt cx="1308257" cy="923330"/>
          </a:xfrm>
        </p:grpSpPr>
        <p:sp>
          <p:nvSpPr>
            <p:cNvPr id="50" name="文本框 49"/>
            <p:cNvSpPr txBox="1"/>
            <p:nvPr/>
          </p:nvSpPr>
          <p:spPr>
            <a:xfrm>
              <a:off x="5936486" y="5256179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5400" kern="0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29</a:t>
              </a:r>
              <a:endPara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712225" y="5541339"/>
              <a:ext cx="5325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%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777009" y="5063689"/>
            <a:ext cx="4015324" cy="1033778"/>
            <a:chOff x="7571624" y="3642271"/>
            <a:chExt cx="4015324" cy="1033778"/>
          </a:xfrm>
        </p:grpSpPr>
        <p:sp>
          <p:nvSpPr>
            <p:cNvPr id="60" name="文本框 59"/>
            <p:cNvSpPr txBox="1"/>
            <p:nvPr/>
          </p:nvSpPr>
          <p:spPr>
            <a:xfrm>
              <a:off x="7571624" y="364227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4569D"/>
                  </a:solidFill>
                </a:rPr>
                <a:t>在此输入小标题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584543" y="4029718"/>
              <a:ext cx="4002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zh-CN" altLang="en-US" dirty="0"/>
            </a:p>
          </p:txBody>
        </p:sp>
      </p:grpSp>
      <p:sp>
        <p:nvSpPr>
          <p:cNvPr id="62" name="PA_椭圆 61"/>
          <p:cNvSpPr/>
          <p:nvPr>
            <p:custDataLst>
              <p:tags r:id="rId5"/>
            </p:custDataLst>
          </p:nvPr>
        </p:nvSpPr>
        <p:spPr>
          <a:xfrm>
            <a:off x="3038091" y="3905176"/>
            <a:ext cx="1172588" cy="1172588"/>
          </a:xfrm>
          <a:prstGeom prst="ellipse">
            <a:avLst/>
          </a:prstGeom>
          <a:solidFill>
            <a:srgbClr val="C00000">
              <a:alpha val="73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PA_圆角矩形 4"/>
          <p:cNvSpPr/>
          <p:nvPr>
            <p:custDataLst>
              <p:tags r:id="rId6"/>
            </p:custDataLst>
          </p:nvPr>
        </p:nvSpPr>
        <p:spPr>
          <a:xfrm>
            <a:off x="7597169" y="2285059"/>
            <a:ext cx="45719" cy="833138"/>
          </a:xfrm>
          <a:prstGeom prst="roundRect">
            <a:avLst>
              <a:gd name="adj" fmla="val 50000"/>
            </a:avLst>
          </a:prstGeom>
          <a:solidFill>
            <a:srgbClr val="A80D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141871" y="2387422"/>
            <a:ext cx="1308257" cy="923330"/>
            <a:chOff x="5936486" y="3849272"/>
            <a:chExt cx="1308257" cy="923330"/>
          </a:xfrm>
        </p:grpSpPr>
        <p:sp>
          <p:nvSpPr>
            <p:cNvPr id="70" name="文本框 69"/>
            <p:cNvSpPr txBox="1"/>
            <p:nvPr/>
          </p:nvSpPr>
          <p:spPr>
            <a:xfrm>
              <a:off x="5936486" y="3849272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5400" kern="0" noProof="0" dirty="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38</a:t>
              </a:r>
              <a:endPara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12225" y="4134432"/>
              <a:ext cx="5325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%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777009" y="2207398"/>
            <a:ext cx="4015324" cy="1033778"/>
            <a:chOff x="7571624" y="3642271"/>
            <a:chExt cx="4015324" cy="1033778"/>
          </a:xfrm>
        </p:grpSpPr>
        <p:sp>
          <p:nvSpPr>
            <p:cNvPr id="68" name="文本框 67"/>
            <p:cNvSpPr txBox="1"/>
            <p:nvPr/>
          </p:nvSpPr>
          <p:spPr>
            <a:xfrm>
              <a:off x="7571624" y="364227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4569D"/>
                  </a:solidFill>
                </a:rPr>
                <a:t>在此输入小标题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584543" y="4029718"/>
              <a:ext cx="4002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16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3" grpId="0"/>
      <p:bldP spid="43" grpId="0" animBg="1"/>
      <p:bldP spid="49" grpId="0" animBg="1"/>
      <p:bldP spid="62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7FDA7D-DB14-4870-B39D-44153C2E90B0}"/>
              </a:ext>
            </a:extLst>
          </p:cNvPr>
          <p:cNvGrpSpPr/>
          <p:nvPr/>
        </p:nvGrpSpPr>
        <p:grpSpPr>
          <a:xfrm>
            <a:off x="3108523" y="1489963"/>
            <a:ext cx="6107506" cy="1531858"/>
            <a:chOff x="3108523" y="1489963"/>
            <a:chExt cx="6107506" cy="153185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12A3045-8F6A-463F-810F-0F86C5AF5FF9}"/>
                </a:ext>
              </a:extLst>
            </p:cNvPr>
            <p:cNvGrpSpPr/>
            <p:nvPr/>
          </p:nvGrpSpPr>
          <p:grpSpPr>
            <a:xfrm>
              <a:off x="3108523" y="1489963"/>
              <a:ext cx="6107506" cy="1531858"/>
              <a:chOff x="3108523" y="1489963"/>
              <a:chExt cx="6107506" cy="1531858"/>
            </a:xfrm>
          </p:grpSpPr>
          <p:sp>
            <p:nvSpPr>
              <p:cNvPr id="3" name="Freeform 19"/>
              <p:cNvSpPr/>
              <p:nvPr/>
            </p:nvSpPr>
            <p:spPr>
              <a:xfrm>
                <a:off x="3108523" y="1756666"/>
                <a:ext cx="6107506" cy="1265155"/>
              </a:xfrm>
              <a:custGeom>
                <a:avLst/>
                <a:gdLst>
                  <a:gd name="connsiteX0" fmla="*/ 1118432 w 8387064"/>
                  <a:gd name="connsiteY0" fmla="*/ 0 h 1737360"/>
                  <a:gd name="connsiteX1" fmla="*/ 1508467 w 8387064"/>
                  <a:gd name="connsiteY1" fmla="*/ 0 h 1737360"/>
                  <a:gd name="connsiteX2" fmla="*/ 3139279 w 8387064"/>
                  <a:gd name="connsiteY2" fmla="*/ 0 h 1737360"/>
                  <a:gd name="connsiteX3" fmla="*/ 3529314 w 8387064"/>
                  <a:gd name="connsiteY3" fmla="*/ 0 h 1737360"/>
                  <a:gd name="connsiteX4" fmla="*/ 4857750 w 8387064"/>
                  <a:gd name="connsiteY4" fmla="*/ 0 h 1737360"/>
                  <a:gd name="connsiteX5" fmla="*/ 6366217 w 8387064"/>
                  <a:gd name="connsiteY5" fmla="*/ 0 h 1737360"/>
                  <a:gd name="connsiteX6" fmla="*/ 6878597 w 8387064"/>
                  <a:gd name="connsiteY6" fmla="*/ 0 h 1737360"/>
                  <a:gd name="connsiteX7" fmla="*/ 8387064 w 8387064"/>
                  <a:gd name="connsiteY7" fmla="*/ 0 h 1737360"/>
                  <a:gd name="connsiteX8" fmla="*/ 8387064 w 8387064"/>
                  <a:gd name="connsiteY8" fmla="*/ 9236 h 1737360"/>
                  <a:gd name="connsiteX9" fmla="*/ 7268632 w 8387064"/>
                  <a:gd name="connsiteY9" fmla="*/ 1737360 h 1737360"/>
                  <a:gd name="connsiteX10" fmla="*/ 6878597 w 8387064"/>
                  <a:gd name="connsiteY10" fmla="*/ 1737360 h 1737360"/>
                  <a:gd name="connsiteX11" fmla="*/ 5247785 w 8387064"/>
                  <a:gd name="connsiteY11" fmla="*/ 1737360 h 1737360"/>
                  <a:gd name="connsiteX12" fmla="*/ 4857750 w 8387064"/>
                  <a:gd name="connsiteY12" fmla="*/ 1737360 h 1737360"/>
                  <a:gd name="connsiteX13" fmla="*/ 3529314 w 8387064"/>
                  <a:gd name="connsiteY13" fmla="*/ 1737360 h 1737360"/>
                  <a:gd name="connsiteX14" fmla="*/ 2020847 w 8387064"/>
                  <a:gd name="connsiteY14" fmla="*/ 1737360 h 1737360"/>
                  <a:gd name="connsiteX15" fmla="*/ 1508467 w 8387064"/>
                  <a:gd name="connsiteY15" fmla="*/ 1737360 h 1737360"/>
                  <a:gd name="connsiteX16" fmla="*/ 0 w 8387064"/>
                  <a:gd name="connsiteY16" fmla="*/ 1737360 h 1737360"/>
                  <a:gd name="connsiteX17" fmla="*/ 0 w 8387064"/>
                  <a:gd name="connsiteY17" fmla="*/ 1728124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387064" h="1737360">
                    <a:moveTo>
                      <a:pt x="1118432" y="0"/>
                    </a:moveTo>
                    <a:lnTo>
                      <a:pt x="1508467" y="0"/>
                    </a:lnTo>
                    <a:lnTo>
                      <a:pt x="3139279" y="0"/>
                    </a:lnTo>
                    <a:lnTo>
                      <a:pt x="3529314" y="0"/>
                    </a:lnTo>
                    <a:lnTo>
                      <a:pt x="4857750" y="0"/>
                    </a:lnTo>
                    <a:lnTo>
                      <a:pt x="6366217" y="0"/>
                    </a:lnTo>
                    <a:lnTo>
                      <a:pt x="6878597" y="0"/>
                    </a:lnTo>
                    <a:lnTo>
                      <a:pt x="8387064" y="0"/>
                    </a:lnTo>
                    <a:lnTo>
                      <a:pt x="8387064" y="9236"/>
                    </a:lnTo>
                    <a:lnTo>
                      <a:pt x="7268632" y="1737360"/>
                    </a:lnTo>
                    <a:lnTo>
                      <a:pt x="6878597" y="1737360"/>
                    </a:lnTo>
                    <a:lnTo>
                      <a:pt x="5247785" y="1737360"/>
                    </a:lnTo>
                    <a:lnTo>
                      <a:pt x="4857750" y="1737360"/>
                    </a:lnTo>
                    <a:lnTo>
                      <a:pt x="3529314" y="1737360"/>
                    </a:lnTo>
                    <a:lnTo>
                      <a:pt x="2020847" y="1737360"/>
                    </a:lnTo>
                    <a:lnTo>
                      <a:pt x="1508467" y="1737360"/>
                    </a:lnTo>
                    <a:lnTo>
                      <a:pt x="0" y="1737360"/>
                    </a:lnTo>
                    <a:lnTo>
                      <a:pt x="0" y="1728124"/>
                    </a:lnTo>
                    <a:close/>
                  </a:path>
                </a:pathLst>
              </a:custGeom>
              <a:solidFill>
                <a:srgbClr val="F2F2F2"/>
              </a:solidFill>
              <a:ln w="38100" cap="flat" cmpd="sng" algn="ctr">
                <a:solidFill>
                  <a:srgbClr val="24569D"/>
                </a:solidFill>
                <a:prstDash val="solid"/>
                <a:miter lim="800000"/>
              </a:ln>
              <a:effectLst/>
            </p:spPr>
            <p:txBody>
              <a:bodyPr lIns="1800000" rtlCol="0" anchor="ctr" anchorCtr="0"/>
              <a:lstStyle/>
              <a:p>
                <a:pPr algn="ctr" defTabSz="457200">
                  <a:lnSpc>
                    <a:spcPct val="150000"/>
                  </a:lnSpc>
                  <a:defRPr/>
                </a:pPr>
                <a:endParaRPr lang="zh-CN" altLang="en-US" sz="1200" kern="0" dirty="0">
                  <a:solidFill>
                    <a:prstClr val="black">
                      <a:lumMod val="100000"/>
                    </a:prstClr>
                  </a:solidFill>
                  <a:latin typeface="Arial"/>
                </a:endParaRPr>
              </a:p>
            </p:txBody>
          </p:sp>
          <p:sp>
            <p:nvSpPr>
              <p:cNvPr id="5" name="TextBox 21"/>
              <p:cNvSpPr txBox="1"/>
              <p:nvPr/>
            </p:nvSpPr>
            <p:spPr>
              <a:xfrm rot="18165474">
                <a:off x="2558300" y="2084680"/>
                <a:ext cx="1527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zh-CN" altLang="en-US" sz="1600" b="1" dirty="0">
                    <a:solidFill>
                      <a:srgbClr val="24569D"/>
                    </a:solidFill>
                    <a:latin typeface="Arial"/>
                  </a:rPr>
                  <a:t>输入你的标题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843405" y="2153432"/>
                <a:ext cx="3744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</a:rPr>
                  <a:t>点击此处更换文本添加文字；点击此处更换文本添加文字；</a:t>
                </a:r>
                <a:endParaRPr lang="zh-CN" altLang="en-US" dirty="0"/>
              </a:p>
            </p:txBody>
          </p:sp>
          <p:sp>
            <p:nvSpPr>
              <p:cNvPr id="4" name="Oval 23"/>
              <p:cNvSpPr/>
              <p:nvPr/>
            </p:nvSpPr>
            <p:spPr>
              <a:xfrm rot="900000">
                <a:off x="3888091" y="1959840"/>
                <a:ext cx="858807" cy="858807"/>
              </a:xfrm>
              <a:prstGeom prst="ellipse">
                <a:avLst/>
              </a:prstGeom>
              <a:solidFill>
                <a:srgbClr val="24569D"/>
              </a:solidFill>
              <a:ln w="381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uk-UA" sz="12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18" name="urban"/>
            <p:cNvSpPr>
              <a:spLocks noChangeAspect="1"/>
            </p:cNvSpPr>
            <p:nvPr/>
          </p:nvSpPr>
          <p:spPr bwMode="auto">
            <a:xfrm>
              <a:off x="4126968" y="2205686"/>
              <a:ext cx="381053" cy="365019"/>
            </a:xfrm>
            <a:custGeom>
              <a:avLst/>
              <a:gdLst>
                <a:gd name="connsiteX0" fmla="*/ 235138 w 508000"/>
                <a:gd name="connsiteY0" fmla="*/ 365911 h 486624"/>
                <a:gd name="connsiteX1" fmla="*/ 129514 w 508000"/>
                <a:gd name="connsiteY1" fmla="*/ 407406 h 486624"/>
                <a:gd name="connsiteX2" fmla="*/ 123227 w 508000"/>
                <a:gd name="connsiteY2" fmla="*/ 450159 h 486624"/>
                <a:gd name="connsiteX3" fmla="*/ 235138 w 508000"/>
                <a:gd name="connsiteY3" fmla="*/ 407406 h 486624"/>
                <a:gd name="connsiteX4" fmla="*/ 265317 w 508000"/>
                <a:gd name="connsiteY4" fmla="*/ 362139 h 486624"/>
                <a:gd name="connsiteX5" fmla="*/ 265317 w 508000"/>
                <a:gd name="connsiteY5" fmla="*/ 404891 h 486624"/>
                <a:gd name="connsiteX6" fmla="*/ 368426 w 508000"/>
                <a:gd name="connsiteY6" fmla="*/ 435070 h 486624"/>
                <a:gd name="connsiteX7" fmla="*/ 359624 w 508000"/>
                <a:gd name="connsiteY7" fmla="*/ 392317 h 486624"/>
                <a:gd name="connsiteX8" fmla="*/ 235138 w 508000"/>
                <a:gd name="connsiteY8" fmla="*/ 299268 h 486624"/>
                <a:gd name="connsiteX9" fmla="*/ 138316 w 508000"/>
                <a:gd name="connsiteY9" fmla="*/ 344535 h 486624"/>
                <a:gd name="connsiteX10" fmla="*/ 132029 w 508000"/>
                <a:gd name="connsiteY10" fmla="*/ 387287 h 486624"/>
                <a:gd name="connsiteX11" fmla="*/ 235138 w 508000"/>
                <a:gd name="connsiteY11" fmla="*/ 344535 h 486624"/>
                <a:gd name="connsiteX12" fmla="*/ 265317 w 508000"/>
                <a:gd name="connsiteY12" fmla="*/ 295495 h 486624"/>
                <a:gd name="connsiteX13" fmla="*/ 265317 w 508000"/>
                <a:gd name="connsiteY13" fmla="*/ 340763 h 486624"/>
                <a:gd name="connsiteX14" fmla="*/ 359624 w 508000"/>
                <a:gd name="connsiteY14" fmla="*/ 372198 h 486624"/>
                <a:gd name="connsiteX15" fmla="*/ 350822 w 508000"/>
                <a:gd name="connsiteY15" fmla="*/ 325673 h 486624"/>
                <a:gd name="connsiteX16" fmla="*/ 458961 w 508000"/>
                <a:gd name="connsiteY16" fmla="*/ 284178 h 486624"/>
                <a:gd name="connsiteX17" fmla="*/ 389802 w 508000"/>
                <a:gd name="connsiteY17" fmla="*/ 305554 h 486624"/>
                <a:gd name="connsiteX18" fmla="*/ 386030 w 508000"/>
                <a:gd name="connsiteY18" fmla="*/ 325673 h 486624"/>
                <a:gd name="connsiteX19" fmla="*/ 458961 w 508000"/>
                <a:gd name="connsiteY19" fmla="*/ 308069 h 486624"/>
                <a:gd name="connsiteX20" fmla="*/ 458961 w 508000"/>
                <a:gd name="connsiteY20" fmla="*/ 254000 h 486624"/>
                <a:gd name="connsiteX21" fmla="*/ 392317 w 508000"/>
                <a:gd name="connsiteY21" fmla="*/ 271604 h 486624"/>
                <a:gd name="connsiteX22" fmla="*/ 389802 w 508000"/>
                <a:gd name="connsiteY22" fmla="*/ 292980 h 486624"/>
                <a:gd name="connsiteX23" fmla="*/ 458961 w 508000"/>
                <a:gd name="connsiteY23" fmla="*/ 275376 h 486624"/>
                <a:gd name="connsiteX24" fmla="*/ 235138 w 508000"/>
                <a:gd name="connsiteY24" fmla="*/ 235139 h 486624"/>
                <a:gd name="connsiteX25" fmla="*/ 147118 w 508000"/>
                <a:gd name="connsiteY25" fmla="*/ 275376 h 486624"/>
                <a:gd name="connsiteX26" fmla="*/ 142089 w 508000"/>
                <a:gd name="connsiteY26" fmla="*/ 320644 h 486624"/>
                <a:gd name="connsiteX27" fmla="*/ 235138 w 508000"/>
                <a:gd name="connsiteY27" fmla="*/ 277891 h 486624"/>
                <a:gd name="connsiteX28" fmla="*/ 265317 w 508000"/>
                <a:gd name="connsiteY28" fmla="*/ 232624 h 486624"/>
                <a:gd name="connsiteX29" fmla="*/ 265317 w 508000"/>
                <a:gd name="connsiteY29" fmla="*/ 277891 h 486624"/>
                <a:gd name="connsiteX30" fmla="*/ 347050 w 508000"/>
                <a:gd name="connsiteY30" fmla="*/ 305555 h 486624"/>
                <a:gd name="connsiteX31" fmla="*/ 338248 w 508000"/>
                <a:gd name="connsiteY31" fmla="*/ 256515 h 486624"/>
                <a:gd name="connsiteX32" fmla="*/ 69158 w 508000"/>
                <a:gd name="connsiteY32" fmla="*/ 228852 h 486624"/>
                <a:gd name="connsiteX33" fmla="*/ 65386 w 508000"/>
                <a:gd name="connsiteY33" fmla="*/ 250228 h 486624"/>
                <a:gd name="connsiteX34" fmla="*/ 127000 w 508000"/>
                <a:gd name="connsiteY34" fmla="*/ 271604 h 486624"/>
                <a:gd name="connsiteX35" fmla="*/ 127000 w 508000"/>
                <a:gd name="connsiteY35" fmla="*/ 254000 h 486624"/>
                <a:gd name="connsiteX36" fmla="*/ 456446 w 508000"/>
                <a:gd name="connsiteY36" fmla="*/ 220049 h 486624"/>
                <a:gd name="connsiteX37" fmla="*/ 396089 w 508000"/>
                <a:gd name="connsiteY37" fmla="*/ 238911 h 486624"/>
                <a:gd name="connsiteX38" fmla="*/ 392317 w 508000"/>
                <a:gd name="connsiteY38" fmla="*/ 259030 h 486624"/>
                <a:gd name="connsiteX39" fmla="*/ 458961 w 508000"/>
                <a:gd name="connsiteY39" fmla="*/ 241426 h 486624"/>
                <a:gd name="connsiteX40" fmla="*/ 71673 w 508000"/>
                <a:gd name="connsiteY40" fmla="*/ 196159 h 486624"/>
                <a:gd name="connsiteX41" fmla="*/ 69158 w 508000"/>
                <a:gd name="connsiteY41" fmla="*/ 217535 h 486624"/>
                <a:gd name="connsiteX42" fmla="*/ 129515 w 508000"/>
                <a:gd name="connsiteY42" fmla="*/ 238911 h 486624"/>
                <a:gd name="connsiteX43" fmla="*/ 129515 w 508000"/>
                <a:gd name="connsiteY43" fmla="*/ 220050 h 486624"/>
                <a:gd name="connsiteX44" fmla="*/ 452673 w 508000"/>
                <a:gd name="connsiteY44" fmla="*/ 187356 h 486624"/>
                <a:gd name="connsiteX45" fmla="*/ 398604 w 508000"/>
                <a:gd name="connsiteY45" fmla="*/ 208733 h 486624"/>
                <a:gd name="connsiteX46" fmla="*/ 396089 w 508000"/>
                <a:gd name="connsiteY46" fmla="*/ 226337 h 486624"/>
                <a:gd name="connsiteX47" fmla="*/ 456446 w 508000"/>
                <a:gd name="connsiteY47" fmla="*/ 211247 h 486624"/>
                <a:gd name="connsiteX48" fmla="*/ 265317 w 508000"/>
                <a:gd name="connsiteY48" fmla="*/ 168495 h 486624"/>
                <a:gd name="connsiteX49" fmla="*/ 265317 w 508000"/>
                <a:gd name="connsiteY49" fmla="*/ 208733 h 486624"/>
                <a:gd name="connsiteX50" fmla="*/ 338248 w 508000"/>
                <a:gd name="connsiteY50" fmla="*/ 232624 h 486624"/>
                <a:gd name="connsiteX51" fmla="*/ 329446 w 508000"/>
                <a:gd name="connsiteY51" fmla="*/ 193644 h 486624"/>
                <a:gd name="connsiteX52" fmla="*/ 235138 w 508000"/>
                <a:gd name="connsiteY52" fmla="*/ 168495 h 486624"/>
                <a:gd name="connsiteX53" fmla="*/ 159692 w 508000"/>
                <a:gd name="connsiteY53" fmla="*/ 213763 h 486624"/>
                <a:gd name="connsiteX54" fmla="*/ 153405 w 508000"/>
                <a:gd name="connsiteY54" fmla="*/ 256515 h 486624"/>
                <a:gd name="connsiteX55" fmla="*/ 235138 w 508000"/>
                <a:gd name="connsiteY55" fmla="*/ 213763 h 486624"/>
                <a:gd name="connsiteX56" fmla="*/ 465248 w 508000"/>
                <a:gd name="connsiteY56" fmla="*/ 168495 h 486624"/>
                <a:gd name="connsiteX57" fmla="*/ 486624 w 508000"/>
                <a:gd name="connsiteY57" fmla="*/ 211248 h 486624"/>
                <a:gd name="connsiteX58" fmla="*/ 508000 w 508000"/>
                <a:gd name="connsiteY58" fmla="*/ 486624 h 486624"/>
                <a:gd name="connsiteX59" fmla="*/ 486624 w 508000"/>
                <a:gd name="connsiteY59" fmla="*/ 486624 h 486624"/>
                <a:gd name="connsiteX60" fmla="*/ 458961 w 508000"/>
                <a:gd name="connsiteY60" fmla="*/ 165980 h 486624"/>
                <a:gd name="connsiteX61" fmla="*/ 477822 w 508000"/>
                <a:gd name="connsiteY61" fmla="*/ 486624 h 486624"/>
                <a:gd name="connsiteX62" fmla="*/ 411178 w 508000"/>
                <a:gd name="connsiteY62" fmla="*/ 486624 h 486624"/>
                <a:gd name="connsiteX63" fmla="*/ 398604 w 508000"/>
                <a:gd name="connsiteY63" fmla="*/ 428782 h 486624"/>
                <a:gd name="connsiteX64" fmla="*/ 465248 w 508000"/>
                <a:gd name="connsiteY64" fmla="*/ 419980 h 486624"/>
                <a:gd name="connsiteX65" fmla="*/ 465248 w 508000"/>
                <a:gd name="connsiteY65" fmla="*/ 392317 h 486624"/>
                <a:gd name="connsiteX66" fmla="*/ 392317 w 508000"/>
                <a:gd name="connsiteY66" fmla="*/ 407406 h 486624"/>
                <a:gd name="connsiteX67" fmla="*/ 389802 w 508000"/>
                <a:gd name="connsiteY67" fmla="*/ 392317 h 486624"/>
                <a:gd name="connsiteX68" fmla="*/ 461475 w 508000"/>
                <a:gd name="connsiteY68" fmla="*/ 377228 h 486624"/>
                <a:gd name="connsiteX69" fmla="*/ 461475 w 508000"/>
                <a:gd name="connsiteY69" fmla="*/ 353337 h 486624"/>
                <a:gd name="connsiteX70" fmla="*/ 386030 w 508000"/>
                <a:gd name="connsiteY70" fmla="*/ 372198 h 486624"/>
                <a:gd name="connsiteX71" fmla="*/ 384142 w 508000"/>
                <a:gd name="connsiteY71" fmla="*/ 359452 h 486624"/>
                <a:gd name="connsiteX72" fmla="*/ 383515 w 508000"/>
                <a:gd name="connsiteY72" fmla="*/ 359624 h 486624"/>
                <a:gd name="connsiteX73" fmla="*/ 383804 w 508000"/>
                <a:gd name="connsiteY73" fmla="*/ 357171 h 486624"/>
                <a:gd name="connsiteX74" fmla="*/ 383804 w 508000"/>
                <a:gd name="connsiteY74" fmla="*/ 357172 h 486624"/>
                <a:gd name="connsiteX75" fmla="*/ 383804 w 508000"/>
                <a:gd name="connsiteY75" fmla="*/ 357171 h 486624"/>
                <a:gd name="connsiteX76" fmla="*/ 384142 w 508000"/>
                <a:gd name="connsiteY76" fmla="*/ 359452 h 486624"/>
                <a:gd name="connsiteX77" fmla="*/ 461475 w 508000"/>
                <a:gd name="connsiteY77" fmla="*/ 338248 h 486624"/>
                <a:gd name="connsiteX78" fmla="*/ 458961 w 508000"/>
                <a:gd name="connsiteY78" fmla="*/ 316871 h 486624"/>
                <a:gd name="connsiteX79" fmla="*/ 386030 w 508000"/>
                <a:gd name="connsiteY79" fmla="*/ 338248 h 486624"/>
                <a:gd name="connsiteX80" fmla="*/ 383804 w 508000"/>
                <a:gd name="connsiteY80" fmla="*/ 357171 h 486624"/>
                <a:gd name="connsiteX81" fmla="*/ 383804 w 508000"/>
                <a:gd name="connsiteY81" fmla="*/ 357169 h 486624"/>
                <a:gd name="connsiteX82" fmla="*/ 383804 w 508000"/>
                <a:gd name="connsiteY82" fmla="*/ 357171 h 486624"/>
                <a:gd name="connsiteX83" fmla="*/ 381000 w 508000"/>
                <a:gd name="connsiteY83" fmla="*/ 338248 h 486624"/>
                <a:gd name="connsiteX84" fmla="*/ 392317 w 508000"/>
                <a:gd name="connsiteY84" fmla="*/ 193643 h 486624"/>
                <a:gd name="connsiteX85" fmla="*/ 75446 w 508000"/>
                <a:gd name="connsiteY85" fmla="*/ 159693 h 486624"/>
                <a:gd name="connsiteX86" fmla="*/ 71673 w 508000"/>
                <a:gd name="connsiteY86" fmla="*/ 183584 h 486624"/>
                <a:gd name="connsiteX87" fmla="*/ 129515 w 508000"/>
                <a:gd name="connsiteY87" fmla="*/ 202446 h 486624"/>
                <a:gd name="connsiteX88" fmla="*/ 129515 w 508000"/>
                <a:gd name="connsiteY88" fmla="*/ 183584 h 486624"/>
                <a:gd name="connsiteX89" fmla="*/ 75446 w 508000"/>
                <a:gd name="connsiteY89" fmla="*/ 127000 h 486624"/>
                <a:gd name="connsiteX90" fmla="*/ 75446 w 508000"/>
                <a:gd name="connsiteY90" fmla="*/ 147119 h 486624"/>
                <a:gd name="connsiteX91" fmla="*/ 132030 w 508000"/>
                <a:gd name="connsiteY91" fmla="*/ 168495 h 486624"/>
                <a:gd name="connsiteX92" fmla="*/ 132030 w 508000"/>
                <a:gd name="connsiteY92" fmla="*/ 147119 h 486624"/>
                <a:gd name="connsiteX93" fmla="*/ 69158 w 508000"/>
                <a:gd name="connsiteY93" fmla="*/ 111911 h 486624"/>
                <a:gd name="connsiteX94" fmla="*/ 138317 w 508000"/>
                <a:gd name="connsiteY94" fmla="*/ 142089 h 486624"/>
                <a:gd name="connsiteX95" fmla="*/ 138317 w 508000"/>
                <a:gd name="connsiteY95" fmla="*/ 226337 h 486624"/>
                <a:gd name="connsiteX96" fmla="*/ 127000 w 508000"/>
                <a:gd name="connsiteY96" fmla="*/ 299268 h 486624"/>
                <a:gd name="connsiteX97" fmla="*/ 127000 w 508000"/>
                <a:gd name="connsiteY97" fmla="*/ 290466 h 486624"/>
                <a:gd name="connsiteX98" fmla="*/ 65386 w 508000"/>
                <a:gd name="connsiteY98" fmla="*/ 265317 h 486624"/>
                <a:gd name="connsiteX99" fmla="*/ 62871 w 508000"/>
                <a:gd name="connsiteY99" fmla="*/ 286693 h 486624"/>
                <a:gd name="connsiteX100" fmla="*/ 123228 w 508000"/>
                <a:gd name="connsiteY100" fmla="*/ 308070 h 486624"/>
                <a:gd name="connsiteX101" fmla="*/ 123228 w 508000"/>
                <a:gd name="connsiteY101" fmla="*/ 323159 h 486624"/>
                <a:gd name="connsiteX102" fmla="*/ 62871 w 508000"/>
                <a:gd name="connsiteY102" fmla="*/ 301782 h 486624"/>
                <a:gd name="connsiteX103" fmla="*/ 60356 w 508000"/>
                <a:gd name="connsiteY103" fmla="*/ 323159 h 486624"/>
                <a:gd name="connsiteX104" fmla="*/ 120713 w 508000"/>
                <a:gd name="connsiteY104" fmla="*/ 340763 h 486624"/>
                <a:gd name="connsiteX105" fmla="*/ 116941 w 508000"/>
                <a:gd name="connsiteY105" fmla="*/ 357109 h 486624"/>
                <a:gd name="connsiteX106" fmla="*/ 60356 w 508000"/>
                <a:gd name="connsiteY106" fmla="*/ 335733 h 486624"/>
                <a:gd name="connsiteX107" fmla="*/ 56584 w 508000"/>
                <a:gd name="connsiteY107" fmla="*/ 357109 h 486624"/>
                <a:gd name="connsiteX108" fmla="*/ 114426 w 508000"/>
                <a:gd name="connsiteY108" fmla="*/ 374713 h 486624"/>
                <a:gd name="connsiteX109" fmla="*/ 111911 w 508000"/>
                <a:gd name="connsiteY109" fmla="*/ 389802 h 486624"/>
                <a:gd name="connsiteX110" fmla="*/ 56584 w 508000"/>
                <a:gd name="connsiteY110" fmla="*/ 372198 h 486624"/>
                <a:gd name="connsiteX111" fmla="*/ 56584 w 508000"/>
                <a:gd name="connsiteY111" fmla="*/ 392317 h 486624"/>
                <a:gd name="connsiteX112" fmla="*/ 108139 w 508000"/>
                <a:gd name="connsiteY112" fmla="*/ 407406 h 486624"/>
                <a:gd name="connsiteX113" fmla="*/ 105624 w 508000"/>
                <a:gd name="connsiteY113" fmla="*/ 422495 h 486624"/>
                <a:gd name="connsiteX114" fmla="*/ 54069 w 508000"/>
                <a:gd name="connsiteY114" fmla="*/ 407406 h 486624"/>
                <a:gd name="connsiteX115" fmla="*/ 54069 w 508000"/>
                <a:gd name="connsiteY115" fmla="*/ 428782 h 486624"/>
                <a:gd name="connsiteX116" fmla="*/ 101852 w 508000"/>
                <a:gd name="connsiteY116" fmla="*/ 441357 h 486624"/>
                <a:gd name="connsiteX117" fmla="*/ 96822 w 508000"/>
                <a:gd name="connsiteY117" fmla="*/ 486624 h 486624"/>
                <a:gd name="connsiteX118" fmla="*/ 41495 w 508000"/>
                <a:gd name="connsiteY118" fmla="*/ 486624 h 486624"/>
                <a:gd name="connsiteX119" fmla="*/ 62871 w 508000"/>
                <a:gd name="connsiteY119" fmla="*/ 108139 h 486624"/>
                <a:gd name="connsiteX120" fmla="*/ 35208 w 508000"/>
                <a:gd name="connsiteY120" fmla="*/ 486624 h 486624"/>
                <a:gd name="connsiteX121" fmla="*/ 0 w 508000"/>
                <a:gd name="connsiteY121" fmla="*/ 486624 h 486624"/>
                <a:gd name="connsiteX122" fmla="*/ 26406 w 508000"/>
                <a:gd name="connsiteY122" fmla="*/ 165981 h 486624"/>
                <a:gd name="connsiteX123" fmla="*/ 265317 w 508000"/>
                <a:gd name="connsiteY123" fmla="*/ 101851 h 486624"/>
                <a:gd name="connsiteX124" fmla="*/ 265317 w 508000"/>
                <a:gd name="connsiteY124" fmla="*/ 144604 h 486624"/>
                <a:gd name="connsiteX125" fmla="*/ 329446 w 508000"/>
                <a:gd name="connsiteY125" fmla="*/ 168495 h 486624"/>
                <a:gd name="connsiteX126" fmla="*/ 323159 w 508000"/>
                <a:gd name="connsiteY126" fmla="*/ 129515 h 486624"/>
                <a:gd name="connsiteX127" fmla="*/ 235138 w 508000"/>
                <a:gd name="connsiteY127" fmla="*/ 101851 h 486624"/>
                <a:gd name="connsiteX128" fmla="*/ 168494 w 508000"/>
                <a:gd name="connsiteY128" fmla="*/ 147119 h 486624"/>
                <a:gd name="connsiteX129" fmla="*/ 162207 w 508000"/>
                <a:gd name="connsiteY129" fmla="*/ 193644 h 486624"/>
                <a:gd name="connsiteX130" fmla="*/ 235138 w 508000"/>
                <a:gd name="connsiteY130" fmla="*/ 147119 h 486624"/>
                <a:gd name="connsiteX131" fmla="*/ 265317 w 508000"/>
                <a:gd name="connsiteY131" fmla="*/ 38980 h 486624"/>
                <a:gd name="connsiteX132" fmla="*/ 265317 w 508000"/>
                <a:gd name="connsiteY132" fmla="*/ 77960 h 486624"/>
                <a:gd name="connsiteX133" fmla="*/ 323159 w 508000"/>
                <a:gd name="connsiteY133" fmla="*/ 111911 h 486624"/>
                <a:gd name="connsiteX134" fmla="*/ 314357 w 508000"/>
                <a:gd name="connsiteY134" fmla="*/ 71673 h 486624"/>
                <a:gd name="connsiteX135" fmla="*/ 235138 w 508000"/>
                <a:gd name="connsiteY135" fmla="*/ 38980 h 486624"/>
                <a:gd name="connsiteX136" fmla="*/ 181069 w 508000"/>
                <a:gd name="connsiteY136" fmla="*/ 84248 h 486624"/>
                <a:gd name="connsiteX137" fmla="*/ 172267 w 508000"/>
                <a:gd name="connsiteY137" fmla="*/ 127000 h 486624"/>
                <a:gd name="connsiteX138" fmla="*/ 235138 w 508000"/>
                <a:gd name="connsiteY138" fmla="*/ 84248 h 486624"/>
                <a:gd name="connsiteX139" fmla="*/ 256515 w 508000"/>
                <a:gd name="connsiteY139" fmla="*/ 0 h 486624"/>
                <a:gd name="connsiteX140" fmla="*/ 319386 w 508000"/>
                <a:gd name="connsiteY140" fmla="*/ 54069 h 486624"/>
                <a:gd name="connsiteX141" fmla="*/ 401119 w 508000"/>
                <a:gd name="connsiteY141" fmla="*/ 486624 h 486624"/>
                <a:gd name="connsiteX142" fmla="*/ 256515 w 508000"/>
                <a:gd name="connsiteY142" fmla="*/ 486624 h 486624"/>
                <a:gd name="connsiteX143" fmla="*/ 250227 w 508000"/>
                <a:gd name="connsiteY143" fmla="*/ 0 h 486624"/>
                <a:gd name="connsiteX144" fmla="*/ 250227 w 508000"/>
                <a:gd name="connsiteY144" fmla="*/ 486624 h 486624"/>
                <a:gd name="connsiteX145" fmla="*/ 101851 w 508000"/>
                <a:gd name="connsiteY145" fmla="*/ 486624 h 486624"/>
                <a:gd name="connsiteX146" fmla="*/ 172267 w 508000"/>
                <a:gd name="connsiteY146" fmla="*/ 71673 h 486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508000" h="486624">
                  <a:moveTo>
                    <a:pt x="235138" y="365911"/>
                  </a:moveTo>
                  <a:lnTo>
                    <a:pt x="129514" y="407406"/>
                  </a:lnTo>
                  <a:lnTo>
                    <a:pt x="123227" y="450159"/>
                  </a:lnTo>
                  <a:lnTo>
                    <a:pt x="235138" y="407406"/>
                  </a:lnTo>
                  <a:close/>
                  <a:moveTo>
                    <a:pt x="265317" y="362139"/>
                  </a:moveTo>
                  <a:lnTo>
                    <a:pt x="265317" y="404891"/>
                  </a:lnTo>
                  <a:lnTo>
                    <a:pt x="368426" y="435070"/>
                  </a:lnTo>
                  <a:lnTo>
                    <a:pt x="359624" y="392317"/>
                  </a:lnTo>
                  <a:close/>
                  <a:moveTo>
                    <a:pt x="235138" y="299268"/>
                  </a:moveTo>
                  <a:lnTo>
                    <a:pt x="138316" y="344535"/>
                  </a:lnTo>
                  <a:lnTo>
                    <a:pt x="132029" y="387287"/>
                  </a:lnTo>
                  <a:lnTo>
                    <a:pt x="235138" y="344535"/>
                  </a:lnTo>
                  <a:close/>
                  <a:moveTo>
                    <a:pt x="265317" y="295495"/>
                  </a:moveTo>
                  <a:lnTo>
                    <a:pt x="265317" y="340763"/>
                  </a:lnTo>
                  <a:lnTo>
                    <a:pt x="359624" y="372198"/>
                  </a:lnTo>
                  <a:lnTo>
                    <a:pt x="350822" y="325673"/>
                  </a:lnTo>
                  <a:close/>
                  <a:moveTo>
                    <a:pt x="458961" y="284178"/>
                  </a:moveTo>
                  <a:lnTo>
                    <a:pt x="389802" y="305554"/>
                  </a:lnTo>
                  <a:lnTo>
                    <a:pt x="386030" y="325673"/>
                  </a:lnTo>
                  <a:lnTo>
                    <a:pt x="458961" y="308069"/>
                  </a:lnTo>
                  <a:close/>
                  <a:moveTo>
                    <a:pt x="458961" y="254000"/>
                  </a:moveTo>
                  <a:lnTo>
                    <a:pt x="392317" y="271604"/>
                  </a:lnTo>
                  <a:lnTo>
                    <a:pt x="389802" y="292980"/>
                  </a:lnTo>
                  <a:lnTo>
                    <a:pt x="458961" y="275376"/>
                  </a:lnTo>
                  <a:close/>
                  <a:moveTo>
                    <a:pt x="235138" y="235139"/>
                  </a:moveTo>
                  <a:lnTo>
                    <a:pt x="147118" y="275376"/>
                  </a:lnTo>
                  <a:lnTo>
                    <a:pt x="142089" y="320644"/>
                  </a:lnTo>
                  <a:lnTo>
                    <a:pt x="235138" y="277891"/>
                  </a:lnTo>
                  <a:close/>
                  <a:moveTo>
                    <a:pt x="265317" y="232624"/>
                  </a:moveTo>
                  <a:lnTo>
                    <a:pt x="265317" y="277891"/>
                  </a:lnTo>
                  <a:lnTo>
                    <a:pt x="347050" y="305555"/>
                  </a:lnTo>
                  <a:lnTo>
                    <a:pt x="338248" y="256515"/>
                  </a:lnTo>
                  <a:close/>
                  <a:moveTo>
                    <a:pt x="69158" y="228852"/>
                  </a:moveTo>
                  <a:lnTo>
                    <a:pt x="65386" y="250228"/>
                  </a:lnTo>
                  <a:lnTo>
                    <a:pt x="127000" y="271604"/>
                  </a:lnTo>
                  <a:lnTo>
                    <a:pt x="127000" y="254000"/>
                  </a:lnTo>
                  <a:close/>
                  <a:moveTo>
                    <a:pt x="456446" y="220049"/>
                  </a:moveTo>
                  <a:lnTo>
                    <a:pt x="396089" y="238911"/>
                  </a:lnTo>
                  <a:lnTo>
                    <a:pt x="392317" y="259030"/>
                  </a:lnTo>
                  <a:lnTo>
                    <a:pt x="458961" y="241426"/>
                  </a:lnTo>
                  <a:close/>
                  <a:moveTo>
                    <a:pt x="71673" y="196159"/>
                  </a:moveTo>
                  <a:lnTo>
                    <a:pt x="69158" y="217535"/>
                  </a:lnTo>
                  <a:lnTo>
                    <a:pt x="129515" y="238911"/>
                  </a:lnTo>
                  <a:lnTo>
                    <a:pt x="129515" y="220050"/>
                  </a:lnTo>
                  <a:close/>
                  <a:moveTo>
                    <a:pt x="452673" y="187356"/>
                  </a:moveTo>
                  <a:lnTo>
                    <a:pt x="398604" y="208733"/>
                  </a:lnTo>
                  <a:lnTo>
                    <a:pt x="396089" y="226337"/>
                  </a:lnTo>
                  <a:lnTo>
                    <a:pt x="456446" y="211247"/>
                  </a:lnTo>
                  <a:close/>
                  <a:moveTo>
                    <a:pt x="265317" y="168495"/>
                  </a:moveTo>
                  <a:lnTo>
                    <a:pt x="265317" y="208733"/>
                  </a:lnTo>
                  <a:lnTo>
                    <a:pt x="338248" y="232624"/>
                  </a:lnTo>
                  <a:lnTo>
                    <a:pt x="329446" y="193644"/>
                  </a:lnTo>
                  <a:close/>
                  <a:moveTo>
                    <a:pt x="235138" y="168495"/>
                  </a:moveTo>
                  <a:lnTo>
                    <a:pt x="159692" y="213763"/>
                  </a:lnTo>
                  <a:lnTo>
                    <a:pt x="153405" y="256515"/>
                  </a:lnTo>
                  <a:lnTo>
                    <a:pt x="235138" y="213763"/>
                  </a:lnTo>
                  <a:close/>
                  <a:moveTo>
                    <a:pt x="465248" y="168495"/>
                  </a:moveTo>
                  <a:lnTo>
                    <a:pt x="486624" y="211248"/>
                  </a:lnTo>
                  <a:lnTo>
                    <a:pt x="508000" y="486624"/>
                  </a:lnTo>
                  <a:lnTo>
                    <a:pt x="486624" y="486624"/>
                  </a:lnTo>
                  <a:close/>
                  <a:moveTo>
                    <a:pt x="458961" y="165980"/>
                  </a:moveTo>
                  <a:lnTo>
                    <a:pt x="477822" y="486624"/>
                  </a:lnTo>
                  <a:lnTo>
                    <a:pt x="411178" y="486624"/>
                  </a:lnTo>
                  <a:lnTo>
                    <a:pt x="398604" y="428782"/>
                  </a:lnTo>
                  <a:lnTo>
                    <a:pt x="465248" y="419980"/>
                  </a:lnTo>
                  <a:lnTo>
                    <a:pt x="465248" y="392317"/>
                  </a:lnTo>
                  <a:lnTo>
                    <a:pt x="392317" y="407406"/>
                  </a:lnTo>
                  <a:lnTo>
                    <a:pt x="389802" y="392317"/>
                  </a:lnTo>
                  <a:lnTo>
                    <a:pt x="461475" y="377228"/>
                  </a:lnTo>
                  <a:lnTo>
                    <a:pt x="461475" y="353337"/>
                  </a:lnTo>
                  <a:lnTo>
                    <a:pt x="386030" y="372198"/>
                  </a:lnTo>
                  <a:lnTo>
                    <a:pt x="384142" y="359452"/>
                  </a:lnTo>
                  <a:lnTo>
                    <a:pt x="383515" y="359624"/>
                  </a:lnTo>
                  <a:lnTo>
                    <a:pt x="383804" y="357171"/>
                  </a:lnTo>
                  <a:lnTo>
                    <a:pt x="383804" y="357172"/>
                  </a:lnTo>
                  <a:lnTo>
                    <a:pt x="383804" y="357171"/>
                  </a:lnTo>
                  <a:lnTo>
                    <a:pt x="384142" y="359452"/>
                  </a:lnTo>
                  <a:lnTo>
                    <a:pt x="461475" y="338248"/>
                  </a:lnTo>
                  <a:lnTo>
                    <a:pt x="458961" y="316871"/>
                  </a:lnTo>
                  <a:lnTo>
                    <a:pt x="386030" y="338248"/>
                  </a:lnTo>
                  <a:lnTo>
                    <a:pt x="383804" y="357171"/>
                  </a:lnTo>
                  <a:lnTo>
                    <a:pt x="383804" y="357169"/>
                  </a:lnTo>
                  <a:lnTo>
                    <a:pt x="383804" y="357171"/>
                  </a:lnTo>
                  <a:lnTo>
                    <a:pt x="381000" y="338248"/>
                  </a:lnTo>
                  <a:lnTo>
                    <a:pt x="392317" y="193643"/>
                  </a:lnTo>
                  <a:close/>
                  <a:moveTo>
                    <a:pt x="75446" y="159693"/>
                  </a:moveTo>
                  <a:lnTo>
                    <a:pt x="71673" y="183584"/>
                  </a:lnTo>
                  <a:lnTo>
                    <a:pt x="129515" y="202446"/>
                  </a:lnTo>
                  <a:lnTo>
                    <a:pt x="129515" y="183584"/>
                  </a:lnTo>
                  <a:close/>
                  <a:moveTo>
                    <a:pt x="75446" y="127000"/>
                  </a:moveTo>
                  <a:lnTo>
                    <a:pt x="75446" y="147119"/>
                  </a:lnTo>
                  <a:lnTo>
                    <a:pt x="132030" y="168495"/>
                  </a:lnTo>
                  <a:lnTo>
                    <a:pt x="132030" y="147119"/>
                  </a:lnTo>
                  <a:close/>
                  <a:moveTo>
                    <a:pt x="69158" y="111911"/>
                  </a:moveTo>
                  <a:lnTo>
                    <a:pt x="138317" y="142089"/>
                  </a:lnTo>
                  <a:lnTo>
                    <a:pt x="138317" y="226337"/>
                  </a:lnTo>
                  <a:lnTo>
                    <a:pt x="127000" y="299268"/>
                  </a:lnTo>
                  <a:lnTo>
                    <a:pt x="127000" y="290466"/>
                  </a:lnTo>
                  <a:lnTo>
                    <a:pt x="65386" y="265317"/>
                  </a:lnTo>
                  <a:lnTo>
                    <a:pt x="62871" y="286693"/>
                  </a:lnTo>
                  <a:lnTo>
                    <a:pt x="123228" y="308070"/>
                  </a:lnTo>
                  <a:lnTo>
                    <a:pt x="123228" y="323159"/>
                  </a:lnTo>
                  <a:lnTo>
                    <a:pt x="62871" y="301782"/>
                  </a:lnTo>
                  <a:lnTo>
                    <a:pt x="60356" y="323159"/>
                  </a:lnTo>
                  <a:lnTo>
                    <a:pt x="120713" y="340763"/>
                  </a:lnTo>
                  <a:lnTo>
                    <a:pt x="116941" y="357109"/>
                  </a:lnTo>
                  <a:lnTo>
                    <a:pt x="60356" y="335733"/>
                  </a:lnTo>
                  <a:lnTo>
                    <a:pt x="56584" y="357109"/>
                  </a:lnTo>
                  <a:lnTo>
                    <a:pt x="114426" y="374713"/>
                  </a:lnTo>
                  <a:lnTo>
                    <a:pt x="111911" y="389802"/>
                  </a:lnTo>
                  <a:lnTo>
                    <a:pt x="56584" y="372198"/>
                  </a:lnTo>
                  <a:lnTo>
                    <a:pt x="56584" y="392317"/>
                  </a:lnTo>
                  <a:lnTo>
                    <a:pt x="108139" y="407406"/>
                  </a:lnTo>
                  <a:lnTo>
                    <a:pt x="105624" y="422495"/>
                  </a:lnTo>
                  <a:lnTo>
                    <a:pt x="54069" y="407406"/>
                  </a:lnTo>
                  <a:lnTo>
                    <a:pt x="54069" y="428782"/>
                  </a:lnTo>
                  <a:lnTo>
                    <a:pt x="101852" y="441357"/>
                  </a:lnTo>
                  <a:lnTo>
                    <a:pt x="96822" y="486624"/>
                  </a:lnTo>
                  <a:lnTo>
                    <a:pt x="41495" y="486624"/>
                  </a:lnTo>
                  <a:close/>
                  <a:moveTo>
                    <a:pt x="62871" y="108139"/>
                  </a:moveTo>
                  <a:lnTo>
                    <a:pt x="35208" y="486624"/>
                  </a:lnTo>
                  <a:lnTo>
                    <a:pt x="0" y="486624"/>
                  </a:lnTo>
                  <a:lnTo>
                    <a:pt x="26406" y="165981"/>
                  </a:lnTo>
                  <a:close/>
                  <a:moveTo>
                    <a:pt x="265317" y="101851"/>
                  </a:moveTo>
                  <a:lnTo>
                    <a:pt x="265317" y="144604"/>
                  </a:lnTo>
                  <a:lnTo>
                    <a:pt x="329446" y="168495"/>
                  </a:lnTo>
                  <a:lnTo>
                    <a:pt x="323159" y="129515"/>
                  </a:lnTo>
                  <a:close/>
                  <a:moveTo>
                    <a:pt x="235138" y="101851"/>
                  </a:moveTo>
                  <a:lnTo>
                    <a:pt x="168494" y="147119"/>
                  </a:lnTo>
                  <a:lnTo>
                    <a:pt x="162207" y="193644"/>
                  </a:lnTo>
                  <a:lnTo>
                    <a:pt x="235138" y="147119"/>
                  </a:lnTo>
                  <a:close/>
                  <a:moveTo>
                    <a:pt x="265317" y="38980"/>
                  </a:moveTo>
                  <a:lnTo>
                    <a:pt x="265317" y="77960"/>
                  </a:lnTo>
                  <a:lnTo>
                    <a:pt x="323159" y="111911"/>
                  </a:lnTo>
                  <a:lnTo>
                    <a:pt x="314357" y="71673"/>
                  </a:lnTo>
                  <a:close/>
                  <a:moveTo>
                    <a:pt x="235138" y="38980"/>
                  </a:moveTo>
                  <a:lnTo>
                    <a:pt x="181069" y="84248"/>
                  </a:lnTo>
                  <a:lnTo>
                    <a:pt x="172267" y="127000"/>
                  </a:lnTo>
                  <a:lnTo>
                    <a:pt x="235138" y="84248"/>
                  </a:lnTo>
                  <a:close/>
                  <a:moveTo>
                    <a:pt x="256515" y="0"/>
                  </a:moveTo>
                  <a:lnTo>
                    <a:pt x="319386" y="54069"/>
                  </a:lnTo>
                  <a:lnTo>
                    <a:pt x="401119" y="486624"/>
                  </a:lnTo>
                  <a:lnTo>
                    <a:pt x="256515" y="486624"/>
                  </a:lnTo>
                  <a:close/>
                  <a:moveTo>
                    <a:pt x="250227" y="0"/>
                  </a:moveTo>
                  <a:lnTo>
                    <a:pt x="250227" y="486624"/>
                  </a:lnTo>
                  <a:lnTo>
                    <a:pt x="101851" y="486624"/>
                  </a:lnTo>
                  <a:lnTo>
                    <a:pt x="172267" y="7167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4289E7B-D8A3-463E-AB42-CE338A9E3264}"/>
              </a:ext>
            </a:extLst>
          </p:cNvPr>
          <p:cNvGrpSpPr/>
          <p:nvPr/>
        </p:nvGrpSpPr>
        <p:grpSpPr>
          <a:xfrm>
            <a:off x="2275852" y="2852224"/>
            <a:ext cx="6107506" cy="1540021"/>
            <a:chOff x="2275852" y="2852224"/>
            <a:chExt cx="6107506" cy="1540021"/>
          </a:xfrm>
        </p:grpSpPr>
        <p:sp>
          <p:nvSpPr>
            <p:cNvPr id="13" name="Freeform 12"/>
            <p:cNvSpPr/>
            <p:nvPr/>
          </p:nvSpPr>
          <p:spPr>
            <a:xfrm>
              <a:off x="2275852" y="3127089"/>
              <a:ext cx="6107506" cy="1265156"/>
            </a:xfrm>
            <a:custGeom>
              <a:avLst/>
              <a:gdLst>
                <a:gd name="connsiteX0" fmla="*/ 1118432 w 8387064"/>
                <a:gd name="connsiteY0" fmla="*/ 0 h 1737360"/>
                <a:gd name="connsiteX1" fmla="*/ 1508467 w 8387064"/>
                <a:gd name="connsiteY1" fmla="*/ 0 h 1737360"/>
                <a:gd name="connsiteX2" fmla="*/ 3139279 w 8387064"/>
                <a:gd name="connsiteY2" fmla="*/ 0 h 1737360"/>
                <a:gd name="connsiteX3" fmla="*/ 3529314 w 8387064"/>
                <a:gd name="connsiteY3" fmla="*/ 0 h 1737360"/>
                <a:gd name="connsiteX4" fmla="*/ 4857750 w 8387064"/>
                <a:gd name="connsiteY4" fmla="*/ 0 h 1737360"/>
                <a:gd name="connsiteX5" fmla="*/ 6366217 w 8387064"/>
                <a:gd name="connsiteY5" fmla="*/ 0 h 1737360"/>
                <a:gd name="connsiteX6" fmla="*/ 6878597 w 8387064"/>
                <a:gd name="connsiteY6" fmla="*/ 0 h 1737360"/>
                <a:gd name="connsiteX7" fmla="*/ 8387064 w 8387064"/>
                <a:gd name="connsiteY7" fmla="*/ 0 h 1737360"/>
                <a:gd name="connsiteX8" fmla="*/ 8387064 w 8387064"/>
                <a:gd name="connsiteY8" fmla="*/ 9236 h 1737360"/>
                <a:gd name="connsiteX9" fmla="*/ 7268632 w 8387064"/>
                <a:gd name="connsiteY9" fmla="*/ 1737360 h 1737360"/>
                <a:gd name="connsiteX10" fmla="*/ 6878597 w 8387064"/>
                <a:gd name="connsiteY10" fmla="*/ 1737360 h 1737360"/>
                <a:gd name="connsiteX11" fmla="*/ 5247785 w 8387064"/>
                <a:gd name="connsiteY11" fmla="*/ 1737360 h 1737360"/>
                <a:gd name="connsiteX12" fmla="*/ 4857750 w 8387064"/>
                <a:gd name="connsiteY12" fmla="*/ 1737360 h 1737360"/>
                <a:gd name="connsiteX13" fmla="*/ 3529314 w 8387064"/>
                <a:gd name="connsiteY13" fmla="*/ 1737360 h 1737360"/>
                <a:gd name="connsiteX14" fmla="*/ 2020847 w 8387064"/>
                <a:gd name="connsiteY14" fmla="*/ 1737360 h 1737360"/>
                <a:gd name="connsiteX15" fmla="*/ 1508467 w 8387064"/>
                <a:gd name="connsiteY15" fmla="*/ 1737360 h 1737360"/>
                <a:gd name="connsiteX16" fmla="*/ 0 w 8387064"/>
                <a:gd name="connsiteY16" fmla="*/ 1737360 h 1737360"/>
                <a:gd name="connsiteX17" fmla="*/ 0 w 8387064"/>
                <a:gd name="connsiteY17" fmla="*/ 1728124 h 17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87064" h="1737360">
                  <a:moveTo>
                    <a:pt x="1118432" y="0"/>
                  </a:moveTo>
                  <a:lnTo>
                    <a:pt x="1508467" y="0"/>
                  </a:lnTo>
                  <a:lnTo>
                    <a:pt x="3139279" y="0"/>
                  </a:lnTo>
                  <a:lnTo>
                    <a:pt x="3529314" y="0"/>
                  </a:lnTo>
                  <a:lnTo>
                    <a:pt x="4857750" y="0"/>
                  </a:lnTo>
                  <a:lnTo>
                    <a:pt x="6366217" y="0"/>
                  </a:lnTo>
                  <a:lnTo>
                    <a:pt x="6878597" y="0"/>
                  </a:lnTo>
                  <a:lnTo>
                    <a:pt x="8387064" y="0"/>
                  </a:lnTo>
                  <a:lnTo>
                    <a:pt x="8387064" y="9236"/>
                  </a:lnTo>
                  <a:lnTo>
                    <a:pt x="7268632" y="1737360"/>
                  </a:lnTo>
                  <a:lnTo>
                    <a:pt x="6878597" y="1737360"/>
                  </a:lnTo>
                  <a:lnTo>
                    <a:pt x="5247785" y="1737360"/>
                  </a:lnTo>
                  <a:lnTo>
                    <a:pt x="4857750" y="1737360"/>
                  </a:lnTo>
                  <a:lnTo>
                    <a:pt x="3529314" y="1737360"/>
                  </a:lnTo>
                  <a:lnTo>
                    <a:pt x="2020847" y="1737360"/>
                  </a:lnTo>
                  <a:lnTo>
                    <a:pt x="1508467" y="1737360"/>
                  </a:lnTo>
                  <a:lnTo>
                    <a:pt x="0" y="1737360"/>
                  </a:lnTo>
                  <a:lnTo>
                    <a:pt x="0" y="1728124"/>
                  </a:lnTo>
                  <a:close/>
                </a:path>
              </a:pathLst>
            </a:custGeom>
            <a:solidFill>
              <a:srgbClr val="F2F2F2"/>
            </a:solidFill>
            <a:ln w="38100" cap="flat" cmpd="sng" algn="ctr">
              <a:solidFill>
                <a:srgbClr val="24569D"/>
              </a:solidFill>
              <a:prstDash val="solid"/>
              <a:miter lim="800000"/>
            </a:ln>
            <a:effectLst/>
          </p:spPr>
          <p:txBody>
            <a:bodyPr lIns="1800000" rtlCol="0" anchor="ctr"/>
            <a:lstStyle/>
            <a:p>
              <a:pPr defTabSz="457200">
                <a:lnSpc>
                  <a:spcPct val="150000"/>
                </a:lnSpc>
                <a:defRPr/>
              </a:pPr>
              <a:endParaRPr lang="zh-CN" altLang="en-US" sz="1200" kern="0" dirty="0">
                <a:solidFill>
                  <a:prstClr val="black">
                    <a:lumMod val="100000"/>
                  </a:prstClr>
                </a:solidFill>
                <a:latin typeface="Arial"/>
              </a:endParaRPr>
            </a:p>
          </p:txBody>
        </p:sp>
        <p:sp>
          <p:nvSpPr>
            <p:cNvPr id="14" name="Oval 16"/>
            <p:cNvSpPr/>
            <p:nvPr/>
          </p:nvSpPr>
          <p:spPr>
            <a:xfrm>
              <a:off x="3037085" y="3316977"/>
              <a:ext cx="858807" cy="858808"/>
            </a:xfrm>
            <a:prstGeom prst="ellipse">
              <a:avLst/>
            </a:prstGeom>
            <a:solidFill>
              <a:srgbClr val="24569D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uk-UA" sz="1200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8165474">
              <a:off x="1727693" y="3446942"/>
              <a:ext cx="1527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1600" b="1" dirty="0">
                  <a:solidFill>
                    <a:srgbClr val="24569D"/>
                  </a:solidFill>
                  <a:latin typeface="Arial"/>
                </a:rPr>
                <a:t>输入你的标题</a:t>
              </a:r>
            </a:p>
          </p:txBody>
        </p:sp>
        <p:sp>
          <p:nvSpPr>
            <p:cNvPr id="20" name="two119"/>
            <p:cNvSpPr>
              <a:spLocks noChangeAspect="1"/>
            </p:cNvSpPr>
            <p:nvPr/>
          </p:nvSpPr>
          <p:spPr bwMode="auto">
            <a:xfrm>
              <a:off x="3342004" y="3566366"/>
              <a:ext cx="248968" cy="381053"/>
            </a:xfrm>
            <a:custGeom>
              <a:avLst/>
              <a:gdLst>
                <a:gd name="connsiteX0" fmla="*/ 222642 w 331350"/>
                <a:gd name="connsiteY0" fmla="*/ 463053 h 507142"/>
                <a:gd name="connsiteX1" fmla="*/ 242502 w 331350"/>
                <a:gd name="connsiteY1" fmla="*/ 475596 h 507142"/>
                <a:gd name="connsiteX2" fmla="*/ 242502 w 331350"/>
                <a:gd name="connsiteY2" fmla="*/ 482913 h 507142"/>
                <a:gd name="connsiteX3" fmla="*/ 252955 w 331350"/>
                <a:gd name="connsiteY3" fmla="*/ 490230 h 507142"/>
                <a:gd name="connsiteX4" fmla="*/ 252955 w 331350"/>
                <a:gd name="connsiteY4" fmla="*/ 495456 h 507142"/>
                <a:gd name="connsiteX5" fmla="*/ 222642 w 331350"/>
                <a:gd name="connsiteY5" fmla="*/ 475596 h 507142"/>
                <a:gd name="connsiteX6" fmla="*/ 169382 w 331350"/>
                <a:gd name="connsiteY6" fmla="*/ 433035 h 507142"/>
                <a:gd name="connsiteX7" fmla="*/ 156742 w 331350"/>
                <a:gd name="connsiteY7" fmla="*/ 438033 h 507142"/>
                <a:gd name="connsiteX8" fmla="*/ 156742 w 331350"/>
                <a:gd name="connsiteY8" fmla="*/ 475515 h 507142"/>
                <a:gd name="connsiteX9" fmla="*/ 169382 w 331350"/>
                <a:gd name="connsiteY9" fmla="*/ 470518 h 507142"/>
                <a:gd name="connsiteX10" fmla="*/ 295811 w 331350"/>
                <a:gd name="connsiteY10" fmla="*/ 425424 h 507142"/>
                <a:gd name="connsiteX11" fmla="*/ 318807 w 331350"/>
                <a:gd name="connsiteY11" fmla="*/ 440058 h 507142"/>
                <a:gd name="connsiteX12" fmla="*/ 318807 w 331350"/>
                <a:gd name="connsiteY12" fmla="*/ 448420 h 507142"/>
                <a:gd name="connsiteX13" fmla="*/ 331350 w 331350"/>
                <a:gd name="connsiteY13" fmla="*/ 452601 h 507142"/>
                <a:gd name="connsiteX14" fmla="*/ 331350 w 331350"/>
                <a:gd name="connsiteY14" fmla="*/ 460963 h 507142"/>
                <a:gd name="connsiteX15" fmla="*/ 256091 w 331350"/>
                <a:gd name="connsiteY15" fmla="*/ 498593 h 507142"/>
                <a:gd name="connsiteX16" fmla="*/ 256091 w 331350"/>
                <a:gd name="connsiteY16" fmla="*/ 490231 h 507142"/>
                <a:gd name="connsiteX17" fmla="*/ 245638 w 331350"/>
                <a:gd name="connsiteY17" fmla="*/ 482914 h 507142"/>
                <a:gd name="connsiteX18" fmla="*/ 245638 w 331350"/>
                <a:gd name="connsiteY18" fmla="*/ 473507 h 507142"/>
                <a:gd name="connsiteX19" fmla="*/ 222642 w 331350"/>
                <a:gd name="connsiteY19" fmla="*/ 457828 h 507142"/>
                <a:gd name="connsiteX20" fmla="*/ 98596 w 331350"/>
                <a:gd name="connsiteY20" fmla="*/ 420541 h 507142"/>
                <a:gd name="connsiteX21" fmla="*/ 98596 w 331350"/>
                <a:gd name="connsiteY21" fmla="*/ 453026 h 507142"/>
                <a:gd name="connsiteX22" fmla="*/ 108708 w 331350"/>
                <a:gd name="connsiteY22" fmla="*/ 460522 h 507142"/>
                <a:gd name="connsiteX23" fmla="*/ 108708 w 331350"/>
                <a:gd name="connsiteY23" fmla="*/ 428037 h 507142"/>
                <a:gd name="connsiteX24" fmla="*/ 98596 w 331350"/>
                <a:gd name="connsiteY24" fmla="*/ 420541 h 507142"/>
                <a:gd name="connsiteX25" fmla="*/ 324033 w 331350"/>
                <a:gd name="connsiteY25" fmla="*/ 416016 h 507142"/>
                <a:gd name="connsiteX26" fmla="*/ 324033 w 331350"/>
                <a:gd name="connsiteY26" fmla="*/ 430650 h 507142"/>
                <a:gd name="connsiteX27" fmla="*/ 318807 w 331350"/>
                <a:gd name="connsiteY27" fmla="*/ 430650 h 507142"/>
                <a:gd name="connsiteX28" fmla="*/ 303128 w 331350"/>
                <a:gd name="connsiteY28" fmla="*/ 423333 h 507142"/>
                <a:gd name="connsiteX29" fmla="*/ 190239 w 331350"/>
                <a:gd name="connsiteY29" fmla="*/ 416016 h 507142"/>
                <a:gd name="connsiteX30" fmla="*/ 225778 w 331350"/>
                <a:gd name="connsiteY30" fmla="*/ 450510 h 507142"/>
                <a:gd name="connsiteX31" fmla="*/ 190239 w 331350"/>
                <a:gd name="connsiteY31" fmla="*/ 425424 h 507142"/>
                <a:gd name="connsiteX32" fmla="*/ 55618 w 331350"/>
                <a:gd name="connsiteY32" fmla="*/ 393053 h 507142"/>
                <a:gd name="connsiteX33" fmla="*/ 55618 w 331350"/>
                <a:gd name="connsiteY33" fmla="*/ 425538 h 507142"/>
                <a:gd name="connsiteX34" fmla="*/ 65730 w 331350"/>
                <a:gd name="connsiteY34" fmla="*/ 430536 h 507142"/>
                <a:gd name="connsiteX35" fmla="*/ 65730 w 331350"/>
                <a:gd name="connsiteY35" fmla="*/ 398051 h 507142"/>
                <a:gd name="connsiteX36" fmla="*/ 55618 w 331350"/>
                <a:gd name="connsiteY36" fmla="*/ 393053 h 507142"/>
                <a:gd name="connsiteX37" fmla="*/ 281177 w 331350"/>
                <a:gd name="connsiteY37" fmla="*/ 380477 h 507142"/>
                <a:gd name="connsiteX38" fmla="*/ 311490 w 331350"/>
                <a:gd name="connsiteY38" fmla="*/ 412880 h 507142"/>
                <a:gd name="connsiteX39" fmla="*/ 229959 w 331350"/>
                <a:gd name="connsiteY39" fmla="*/ 448419 h 507142"/>
                <a:gd name="connsiteX40" fmla="*/ 192329 w 331350"/>
                <a:gd name="connsiteY40" fmla="*/ 410790 h 507142"/>
                <a:gd name="connsiteX41" fmla="*/ 113934 w 331350"/>
                <a:gd name="connsiteY41" fmla="*/ 375251 h 507142"/>
                <a:gd name="connsiteX42" fmla="*/ 142156 w 331350"/>
                <a:gd name="connsiteY42" fmla="*/ 390930 h 507142"/>
                <a:gd name="connsiteX43" fmla="*/ 190239 w 331350"/>
                <a:gd name="connsiteY43" fmla="*/ 375251 h 507142"/>
                <a:gd name="connsiteX44" fmla="*/ 190239 w 331350"/>
                <a:gd name="connsiteY44" fmla="*/ 407654 h 507142"/>
                <a:gd name="connsiteX45" fmla="*/ 142156 w 331350"/>
                <a:gd name="connsiteY45" fmla="*/ 423333 h 507142"/>
                <a:gd name="connsiteX46" fmla="*/ 113934 w 331350"/>
                <a:gd name="connsiteY46" fmla="*/ 407654 h 507142"/>
                <a:gd name="connsiteX47" fmla="*/ 20225 w 331350"/>
                <a:gd name="connsiteY47" fmla="*/ 370564 h 507142"/>
                <a:gd name="connsiteX48" fmla="*/ 20225 w 331350"/>
                <a:gd name="connsiteY48" fmla="*/ 403049 h 507142"/>
                <a:gd name="connsiteX49" fmla="*/ 27809 w 331350"/>
                <a:gd name="connsiteY49" fmla="*/ 408046 h 507142"/>
                <a:gd name="connsiteX50" fmla="*/ 27809 w 331350"/>
                <a:gd name="connsiteY50" fmla="*/ 375562 h 507142"/>
                <a:gd name="connsiteX51" fmla="*/ 20225 w 331350"/>
                <a:gd name="connsiteY51" fmla="*/ 370564 h 507142"/>
                <a:gd name="connsiteX52" fmla="*/ 320897 w 331350"/>
                <a:gd name="connsiteY52" fmla="*/ 367934 h 507142"/>
                <a:gd name="connsiteX53" fmla="*/ 320897 w 331350"/>
                <a:gd name="connsiteY53" fmla="*/ 410790 h 507142"/>
                <a:gd name="connsiteX54" fmla="*/ 288494 w 331350"/>
                <a:gd name="connsiteY54" fmla="*/ 380477 h 507142"/>
                <a:gd name="connsiteX55" fmla="*/ 295811 w 331350"/>
                <a:gd name="connsiteY55" fmla="*/ 378387 h 507142"/>
                <a:gd name="connsiteX56" fmla="*/ 306263 w 331350"/>
                <a:gd name="connsiteY56" fmla="*/ 373161 h 507142"/>
                <a:gd name="connsiteX57" fmla="*/ 0 w 331350"/>
                <a:gd name="connsiteY57" fmla="*/ 348074 h 507142"/>
                <a:gd name="connsiteX58" fmla="*/ 141573 w 331350"/>
                <a:gd name="connsiteY58" fmla="*/ 430536 h 507142"/>
                <a:gd name="connsiteX59" fmla="*/ 184551 w 331350"/>
                <a:gd name="connsiteY59" fmla="*/ 415543 h 507142"/>
                <a:gd name="connsiteX60" fmla="*/ 184551 w 331350"/>
                <a:gd name="connsiteY60" fmla="*/ 430536 h 507142"/>
                <a:gd name="connsiteX61" fmla="*/ 217416 w 331350"/>
                <a:gd name="connsiteY61" fmla="*/ 453026 h 507142"/>
                <a:gd name="connsiteX62" fmla="*/ 217416 w 331350"/>
                <a:gd name="connsiteY62" fmla="*/ 483012 h 507142"/>
                <a:gd name="connsiteX63" fmla="*/ 154214 w 331350"/>
                <a:gd name="connsiteY63" fmla="*/ 505501 h 507142"/>
                <a:gd name="connsiteX64" fmla="*/ 128933 w 331350"/>
                <a:gd name="connsiteY64" fmla="*/ 503003 h 507142"/>
                <a:gd name="connsiteX65" fmla="*/ 0 w 331350"/>
                <a:gd name="connsiteY65" fmla="*/ 425538 h 507142"/>
                <a:gd name="connsiteX66" fmla="*/ 0 w 331350"/>
                <a:gd name="connsiteY66" fmla="*/ 348074 h 507142"/>
                <a:gd name="connsiteX67" fmla="*/ 295811 w 331350"/>
                <a:gd name="connsiteY67" fmla="*/ 337621 h 507142"/>
                <a:gd name="connsiteX68" fmla="*/ 295811 w 331350"/>
                <a:gd name="connsiteY68" fmla="*/ 370025 h 507142"/>
                <a:gd name="connsiteX69" fmla="*/ 199646 w 331350"/>
                <a:gd name="connsiteY69" fmla="*/ 403473 h 507142"/>
                <a:gd name="connsiteX70" fmla="*/ 199646 w 331350"/>
                <a:gd name="connsiteY70" fmla="*/ 370025 h 507142"/>
                <a:gd name="connsiteX71" fmla="*/ 113934 w 331350"/>
                <a:gd name="connsiteY71" fmla="*/ 332395 h 507142"/>
                <a:gd name="connsiteX72" fmla="*/ 142156 w 331350"/>
                <a:gd name="connsiteY72" fmla="*/ 348074 h 507142"/>
                <a:gd name="connsiteX73" fmla="*/ 190239 w 331350"/>
                <a:gd name="connsiteY73" fmla="*/ 332395 h 507142"/>
                <a:gd name="connsiteX74" fmla="*/ 190239 w 331350"/>
                <a:gd name="connsiteY74" fmla="*/ 365843 h 507142"/>
                <a:gd name="connsiteX75" fmla="*/ 142156 w 331350"/>
                <a:gd name="connsiteY75" fmla="*/ 380477 h 507142"/>
                <a:gd name="connsiteX76" fmla="*/ 113934 w 331350"/>
                <a:gd name="connsiteY76" fmla="*/ 365843 h 507142"/>
                <a:gd name="connsiteX77" fmla="*/ 45992 w 331350"/>
                <a:gd name="connsiteY77" fmla="*/ 332395 h 507142"/>
                <a:gd name="connsiteX78" fmla="*/ 106618 w 331350"/>
                <a:gd name="connsiteY78" fmla="*/ 370025 h 507142"/>
                <a:gd name="connsiteX79" fmla="*/ 106618 w 331350"/>
                <a:gd name="connsiteY79" fmla="*/ 403473 h 507142"/>
                <a:gd name="connsiteX80" fmla="*/ 45992 w 331350"/>
                <a:gd name="connsiteY80" fmla="*/ 365843 h 507142"/>
                <a:gd name="connsiteX81" fmla="*/ 320897 w 331350"/>
                <a:gd name="connsiteY81" fmla="*/ 330305 h 507142"/>
                <a:gd name="connsiteX82" fmla="*/ 320897 w 331350"/>
                <a:gd name="connsiteY82" fmla="*/ 362708 h 507142"/>
                <a:gd name="connsiteX83" fmla="*/ 308354 w 331350"/>
                <a:gd name="connsiteY83" fmla="*/ 367935 h 507142"/>
                <a:gd name="connsiteX84" fmla="*/ 308354 w 331350"/>
                <a:gd name="connsiteY84" fmla="*/ 335531 h 507142"/>
                <a:gd name="connsiteX85" fmla="*/ 0 w 331350"/>
                <a:gd name="connsiteY85" fmla="*/ 305218 h 507142"/>
                <a:gd name="connsiteX86" fmla="*/ 35539 w 331350"/>
                <a:gd name="connsiteY86" fmla="*/ 328213 h 507142"/>
                <a:gd name="connsiteX87" fmla="*/ 35539 w 331350"/>
                <a:gd name="connsiteY87" fmla="*/ 357481 h 507142"/>
                <a:gd name="connsiteX88" fmla="*/ 0 w 331350"/>
                <a:gd name="connsiteY88" fmla="*/ 337621 h 507142"/>
                <a:gd name="connsiteX89" fmla="*/ 295811 w 331350"/>
                <a:gd name="connsiteY89" fmla="*/ 294765 h 507142"/>
                <a:gd name="connsiteX90" fmla="*/ 295811 w 331350"/>
                <a:gd name="connsiteY90" fmla="*/ 328213 h 507142"/>
                <a:gd name="connsiteX91" fmla="*/ 199646 w 331350"/>
                <a:gd name="connsiteY91" fmla="*/ 360617 h 507142"/>
                <a:gd name="connsiteX92" fmla="*/ 199646 w 331350"/>
                <a:gd name="connsiteY92" fmla="*/ 328213 h 507142"/>
                <a:gd name="connsiteX93" fmla="*/ 45992 w 331350"/>
                <a:gd name="connsiteY93" fmla="*/ 290584 h 507142"/>
                <a:gd name="connsiteX94" fmla="*/ 106618 w 331350"/>
                <a:gd name="connsiteY94" fmla="*/ 328213 h 507142"/>
                <a:gd name="connsiteX95" fmla="*/ 106618 w 331350"/>
                <a:gd name="connsiteY95" fmla="*/ 357481 h 507142"/>
                <a:gd name="connsiteX96" fmla="*/ 45992 w 331350"/>
                <a:gd name="connsiteY96" fmla="*/ 322987 h 507142"/>
                <a:gd name="connsiteX97" fmla="*/ 320897 w 331350"/>
                <a:gd name="connsiteY97" fmla="*/ 287449 h 507142"/>
                <a:gd name="connsiteX98" fmla="*/ 320897 w 331350"/>
                <a:gd name="connsiteY98" fmla="*/ 319852 h 507142"/>
                <a:gd name="connsiteX99" fmla="*/ 308354 w 331350"/>
                <a:gd name="connsiteY99" fmla="*/ 325079 h 507142"/>
                <a:gd name="connsiteX100" fmla="*/ 308354 w 331350"/>
                <a:gd name="connsiteY100" fmla="*/ 292675 h 507142"/>
                <a:gd name="connsiteX101" fmla="*/ 113934 w 331350"/>
                <a:gd name="connsiteY101" fmla="*/ 287449 h 507142"/>
                <a:gd name="connsiteX102" fmla="*/ 142156 w 331350"/>
                <a:gd name="connsiteY102" fmla="*/ 303128 h 507142"/>
                <a:gd name="connsiteX103" fmla="*/ 190239 w 331350"/>
                <a:gd name="connsiteY103" fmla="*/ 287449 h 507142"/>
                <a:gd name="connsiteX104" fmla="*/ 190239 w 331350"/>
                <a:gd name="connsiteY104" fmla="*/ 319852 h 507142"/>
                <a:gd name="connsiteX105" fmla="*/ 142156 w 331350"/>
                <a:gd name="connsiteY105" fmla="*/ 335531 h 507142"/>
                <a:gd name="connsiteX106" fmla="*/ 113934 w 331350"/>
                <a:gd name="connsiteY106" fmla="*/ 319852 h 507142"/>
                <a:gd name="connsiteX107" fmla="*/ 0 w 331350"/>
                <a:gd name="connsiteY107" fmla="*/ 262362 h 507142"/>
                <a:gd name="connsiteX108" fmla="*/ 35539 w 331350"/>
                <a:gd name="connsiteY108" fmla="*/ 282222 h 507142"/>
                <a:gd name="connsiteX109" fmla="*/ 35539 w 331350"/>
                <a:gd name="connsiteY109" fmla="*/ 315671 h 507142"/>
                <a:gd name="connsiteX110" fmla="*/ 0 w 331350"/>
                <a:gd name="connsiteY110" fmla="*/ 294765 h 507142"/>
                <a:gd name="connsiteX111" fmla="*/ 295811 w 331350"/>
                <a:gd name="connsiteY111" fmla="*/ 249819 h 507142"/>
                <a:gd name="connsiteX112" fmla="*/ 295811 w 331350"/>
                <a:gd name="connsiteY112" fmla="*/ 282222 h 507142"/>
                <a:gd name="connsiteX113" fmla="*/ 199646 w 331350"/>
                <a:gd name="connsiteY113" fmla="*/ 315671 h 507142"/>
                <a:gd name="connsiteX114" fmla="*/ 199646 w 331350"/>
                <a:gd name="connsiteY114" fmla="*/ 285358 h 507142"/>
                <a:gd name="connsiteX115" fmla="*/ 45992 w 331350"/>
                <a:gd name="connsiteY115" fmla="*/ 245638 h 507142"/>
                <a:gd name="connsiteX116" fmla="*/ 106618 w 331350"/>
                <a:gd name="connsiteY116" fmla="*/ 282222 h 507142"/>
                <a:gd name="connsiteX117" fmla="*/ 106618 w 331350"/>
                <a:gd name="connsiteY117" fmla="*/ 315671 h 507142"/>
                <a:gd name="connsiteX118" fmla="*/ 45992 w 331350"/>
                <a:gd name="connsiteY118" fmla="*/ 278041 h 507142"/>
                <a:gd name="connsiteX119" fmla="*/ 320897 w 331350"/>
                <a:gd name="connsiteY119" fmla="*/ 242502 h 507142"/>
                <a:gd name="connsiteX120" fmla="*/ 320897 w 331350"/>
                <a:gd name="connsiteY120" fmla="*/ 274905 h 507142"/>
                <a:gd name="connsiteX121" fmla="*/ 308354 w 331350"/>
                <a:gd name="connsiteY121" fmla="*/ 280132 h 507142"/>
                <a:gd name="connsiteX122" fmla="*/ 308354 w 331350"/>
                <a:gd name="connsiteY122" fmla="*/ 247728 h 507142"/>
                <a:gd name="connsiteX123" fmla="*/ 190239 w 331350"/>
                <a:gd name="connsiteY123" fmla="*/ 242502 h 507142"/>
                <a:gd name="connsiteX124" fmla="*/ 190239 w 331350"/>
                <a:gd name="connsiteY124" fmla="*/ 274905 h 507142"/>
                <a:gd name="connsiteX125" fmla="*/ 142156 w 331350"/>
                <a:gd name="connsiteY125" fmla="*/ 292675 h 507142"/>
                <a:gd name="connsiteX126" fmla="*/ 113934 w 331350"/>
                <a:gd name="connsiteY126" fmla="*/ 278041 h 507142"/>
                <a:gd name="connsiteX127" fmla="*/ 113934 w 331350"/>
                <a:gd name="connsiteY127" fmla="*/ 245638 h 507142"/>
                <a:gd name="connsiteX128" fmla="*/ 142156 w 331350"/>
                <a:gd name="connsiteY128" fmla="*/ 260271 h 507142"/>
                <a:gd name="connsiteX129" fmla="*/ 0 w 331350"/>
                <a:gd name="connsiteY129" fmla="*/ 217416 h 507142"/>
                <a:gd name="connsiteX130" fmla="*/ 35539 w 331350"/>
                <a:gd name="connsiteY130" fmla="*/ 240412 h 507142"/>
                <a:gd name="connsiteX131" fmla="*/ 35539 w 331350"/>
                <a:gd name="connsiteY131" fmla="*/ 272815 h 507142"/>
                <a:gd name="connsiteX132" fmla="*/ 0 w 331350"/>
                <a:gd name="connsiteY132" fmla="*/ 249819 h 507142"/>
                <a:gd name="connsiteX133" fmla="*/ 295811 w 331350"/>
                <a:gd name="connsiteY133" fmla="*/ 208008 h 507142"/>
                <a:gd name="connsiteX134" fmla="*/ 295811 w 331350"/>
                <a:gd name="connsiteY134" fmla="*/ 240411 h 507142"/>
                <a:gd name="connsiteX135" fmla="*/ 199646 w 331350"/>
                <a:gd name="connsiteY135" fmla="*/ 272815 h 507142"/>
                <a:gd name="connsiteX136" fmla="*/ 199646 w 331350"/>
                <a:gd name="connsiteY136" fmla="*/ 240411 h 507142"/>
                <a:gd name="connsiteX137" fmla="*/ 45992 w 331350"/>
                <a:gd name="connsiteY137" fmla="*/ 202782 h 507142"/>
                <a:gd name="connsiteX138" fmla="*/ 106618 w 331350"/>
                <a:gd name="connsiteY138" fmla="*/ 237276 h 507142"/>
                <a:gd name="connsiteX139" fmla="*/ 106618 w 331350"/>
                <a:gd name="connsiteY139" fmla="*/ 269679 h 507142"/>
                <a:gd name="connsiteX140" fmla="*/ 45992 w 331350"/>
                <a:gd name="connsiteY140" fmla="*/ 233094 h 507142"/>
                <a:gd name="connsiteX141" fmla="*/ 113934 w 331350"/>
                <a:gd name="connsiteY141" fmla="*/ 199646 h 507142"/>
                <a:gd name="connsiteX142" fmla="*/ 142156 w 331350"/>
                <a:gd name="connsiteY142" fmla="*/ 215325 h 507142"/>
                <a:gd name="connsiteX143" fmla="*/ 190239 w 331350"/>
                <a:gd name="connsiteY143" fmla="*/ 199646 h 507142"/>
                <a:gd name="connsiteX144" fmla="*/ 190239 w 331350"/>
                <a:gd name="connsiteY144" fmla="*/ 233094 h 507142"/>
                <a:gd name="connsiteX145" fmla="*/ 142156 w 331350"/>
                <a:gd name="connsiteY145" fmla="*/ 247728 h 507142"/>
                <a:gd name="connsiteX146" fmla="*/ 113934 w 331350"/>
                <a:gd name="connsiteY146" fmla="*/ 233094 h 507142"/>
                <a:gd name="connsiteX147" fmla="*/ 320897 w 331350"/>
                <a:gd name="connsiteY147" fmla="*/ 197556 h 507142"/>
                <a:gd name="connsiteX148" fmla="*/ 320897 w 331350"/>
                <a:gd name="connsiteY148" fmla="*/ 229959 h 507142"/>
                <a:gd name="connsiteX149" fmla="*/ 308354 w 331350"/>
                <a:gd name="connsiteY149" fmla="*/ 235186 h 507142"/>
                <a:gd name="connsiteX150" fmla="*/ 308354 w 331350"/>
                <a:gd name="connsiteY150" fmla="*/ 202782 h 507142"/>
                <a:gd name="connsiteX151" fmla="*/ 0 w 331350"/>
                <a:gd name="connsiteY151" fmla="*/ 174560 h 507142"/>
                <a:gd name="connsiteX152" fmla="*/ 35539 w 331350"/>
                <a:gd name="connsiteY152" fmla="*/ 195465 h 507142"/>
                <a:gd name="connsiteX153" fmla="*/ 35539 w 331350"/>
                <a:gd name="connsiteY153" fmla="*/ 227869 h 507142"/>
                <a:gd name="connsiteX154" fmla="*/ 0 w 331350"/>
                <a:gd name="connsiteY154" fmla="*/ 208009 h 507142"/>
                <a:gd name="connsiteX155" fmla="*/ 295811 w 331350"/>
                <a:gd name="connsiteY155" fmla="*/ 162016 h 507142"/>
                <a:gd name="connsiteX156" fmla="*/ 295811 w 331350"/>
                <a:gd name="connsiteY156" fmla="*/ 195464 h 507142"/>
                <a:gd name="connsiteX157" fmla="*/ 199646 w 331350"/>
                <a:gd name="connsiteY157" fmla="*/ 227868 h 507142"/>
                <a:gd name="connsiteX158" fmla="*/ 199646 w 331350"/>
                <a:gd name="connsiteY158" fmla="*/ 195464 h 507142"/>
                <a:gd name="connsiteX159" fmla="*/ 45992 w 331350"/>
                <a:gd name="connsiteY159" fmla="*/ 157835 h 507142"/>
                <a:gd name="connsiteX160" fmla="*/ 106618 w 331350"/>
                <a:gd name="connsiteY160" fmla="*/ 192329 h 507142"/>
                <a:gd name="connsiteX161" fmla="*/ 106618 w 331350"/>
                <a:gd name="connsiteY161" fmla="*/ 224732 h 507142"/>
                <a:gd name="connsiteX162" fmla="*/ 45992 w 331350"/>
                <a:gd name="connsiteY162" fmla="*/ 190238 h 507142"/>
                <a:gd name="connsiteX163" fmla="*/ 320897 w 331350"/>
                <a:gd name="connsiteY163" fmla="*/ 154700 h 507142"/>
                <a:gd name="connsiteX164" fmla="*/ 320897 w 331350"/>
                <a:gd name="connsiteY164" fmla="*/ 187103 h 507142"/>
                <a:gd name="connsiteX165" fmla="*/ 308354 w 331350"/>
                <a:gd name="connsiteY165" fmla="*/ 192330 h 507142"/>
                <a:gd name="connsiteX166" fmla="*/ 308354 w 331350"/>
                <a:gd name="connsiteY166" fmla="*/ 159926 h 507142"/>
                <a:gd name="connsiteX167" fmla="*/ 113934 w 331350"/>
                <a:gd name="connsiteY167" fmla="*/ 149473 h 507142"/>
                <a:gd name="connsiteX168" fmla="*/ 142156 w 331350"/>
                <a:gd name="connsiteY168" fmla="*/ 167242 h 507142"/>
                <a:gd name="connsiteX169" fmla="*/ 190239 w 331350"/>
                <a:gd name="connsiteY169" fmla="*/ 149473 h 507142"/>
                <a:gd name="connsiteX170" fmla="*/ 190239 w 331350"/>
                <a:gd name="connsiteY170" fmla="*/ 182921 h 507142"/>
                <a:gd name="connsiteX171" fmla="*/ 142156 w 331350"/>
                <a:gd name="connsiteY171" fmla="*/ 199646 h 507142"/>
                <a:gd name="connsiteX172" fmla="*/ 113934 w 331350"/>
                <a:gd name="connsiteY172" fmla="*/ 182921 h 507142"/>
                <a:gd name="connsiteX173" fmla="*/ 0 w 331350"/>
                <a:gd name="connsiteY173" fmla="*/ 129613 h 507142"/>
                <a:gd name="connsiteX174" fmla="*/ 35539 w 331350"/>
                <a:gd name="connsiteY174" fmla="*/ 149473 h 507142"/>
                <a:gd name="connsiteX175" fmla="*/ 35539 w 331350"/>
                <a:gd name="connsiteY175" fmla="*/ 182922 h 507142"/>
                <a:gd name="connsiteX176" fmla="*/ 0 w 331350"/>
                <a:gd name="connsiteY176" fmla="*/ 162016 h 507142"/>
                <a:gd name="connsiteX177" fmla="*/ 295811 w 331350"/>
                <a:gd name="connsiteY177" fmla="*/ 114979 h 507142"/>
                <a:gd name="connsiteX178" fmla="*/ 295811 w 331350"/>
                <a:gd name="connsiteY178" fmla="*/ 145292 h 507142"/>
                <a:gd name="connsiteX179" fmla="*/ 199646 w 331350"/>
                <a:gd name="connsiteY179" fmla="*/ 179786 h 507142"/>
                <a:gd name="connsiteX180" fmla="*/ 199646 w 331350"/>
                <a:gd name="connsiteY180" fmla="*/ 147382 h 507142"/>
                <a:gd name="connsiteX181" fmla="*/ 45992 w 331350"/>
                <a:gd name="connsiteY181" fmla="*/ 107663 h 507142"/>
                <a:gd name="connsiteX182" fmla="*/ 106618 w 331350"/>
                <a:gd name="connsiteY182" fmla="*/ 145292 h 507142"/>
                <a:gd name="connsiteX183" fmla="*/ 106618 w 331350"/>
                <a:gd name="connsiteY183" fmla="*/ 177696 h 507142"/>
                <a:gd name="connsiteX184" fmla="*/ 45992 w 331350"/>
                <a:gd name="connsiteY184" fmla="*/ 140066 h 507142"/>
                <a:gd name="connsiteX185" fmla="*/ 320897 w 331350"/>
                <a:gd name="connsiteY185" fmla="*/ 104527 h 507142"/>
                <a:gd name="connsiteX186" fmla="*/ 320897 w 331350"/>
                <a:gd name="connsiteY186" fmla="*/ 136930 h 507142"/>
                <a:gd name="connsiteX187" fmla="*/ 308354 w 331350"/>
                <a:gd name="connsiteY187" fmla="*/ 142157 h 507142"/>
                <a:gd name="connsiteX188" fmla="*/ 308354 w 331350"/>
                <a:gd name="connsiteY188" fmla="*/ 109753 h 507142"/>
                <a:gd name="connsiteX189" fmla="*/ 0 w 331350"/>
                <a:gd name="connsiteY189" fmla="*/ 82576 h 507142"/>
                <a:gd name="connsiteX190" fmla="*/ 35539 w 331350"/>
                <a:gd name="connsiteY190" fmla="*/ 102436 h 507142"/>
                <a:gd name="connsiteX191" fmla="*/ 35539 w 331350"/>
                <a:gd name="connsiteY191" fmla="*/ 134839 h 507142"/>
                <a:gd name="connsiteX192" fmla="*/ 0 w 331350"/>
                <a:gd name="connsiteY192" fmla="*/ 114979 h 507142"/>
                <a:gd name="connsiteX193" fmla="*/ 164239 w 331350"/>
                <a:gd name="connsiteY193" fmla="*/ 12456 h 507142"/>
                <a:gd name="connsiteX194" fmla="*/ 30321 w 331350"/>
                <a:gd name="connsiteY194" fmla="*/ 44842 h 507142"/>
                <a:gd name="connsiteX195" fmla="*/ 27794 w 331350"/>
                <a:gd name="connsiteY195" fmla="*/ 47333 h 507142"/>
                <a:gd name="connsiteX196" fmla="*/ 30321 w 331350"/>
                <a:gd name="connsiteY196" fmla="*/ 49824 h 507142"/>
                <a:gd name="connsiteX197" fmla="*/ 133918 w 331350"/>
                <a:gd name="connsiteY197" fmla="*/ 104631 h 507142"/>
                <a:gd name="connsiteX198" fmla="*/ 149078 w 331350"/>
                <a:gd name="connsiteY198" fmla="*/ 104631 h 507142"/>
                <a:gd name="connsiteX199" fmla="*/ 282996 w 331350"/>
                <a:gd name="connsiteY199" fmla="*/ 62280 h 507142"/>
                <a:gd name="connsiteX200" fmla="*/ 285523 w 331350"/>
                <a:gd name="connsiteY200" fmla="*/ 59789 h 507142"/>
                <a:gd name="connsiteX201" fmla="*/ 282996 w 331350"/>
                <a:gd name="connsiteY201" fmla="*/ 57298 h 507142"/>
                <a:gd name="connsiteX202" fmla="*/ 179399 w 331350"/>
                <a:gd name="connsiteY202" fmla="*/ 12456 h 507142"/>
                <a:gd name="connsiteX203" fmla="*/ 164239 w 331350"/>
                <a:gd name="connsiteY203" fmla="*/ 12456 h 507142"/>
                <a:gd name="connsiteX204" fmla="*/ 166765 w 331350"/>
                <a:gd name="connsiteY204" fmla="*/ 0 h 507142"/>
                <a:gd name="connsiteX205" fmla="*/ 181926 w 331350"/>
                <a:gd name="connsiteY205" fmla="*/ 2491 h 507142"/>
                <a:gd name="connsiteX206" fmla="*/ 308263 w 331350"/>
                <a:gd name="connsiteY206" fmla="*/ 52315 h 507142"/>
                <a:gd name="connsiteX207" fmla="*/ 320897 w 331350"/>
                <a:gd name="connsiteY207" fmla="*/ 72245 h 507142"/>
                <a:gd name="connsiteX208" fmla="*/ 320897 w 331350"/>
                <a:gd name="connsiteY208" fmla="*/ 89684 h 507142"/>
                <a:gd name="connsiteX209" fmla="*/ 141498 w 331350"/>
                <a:gd name="connsiteY209" fmla="*/ 149473 h 507142"/>
                <a:gd name="connsiteX210" fmla="*/ 0 w 331350"/>
                <a:gd name="connsiteY210" fmla="*/ 69754 h 507142"/>
                <a:gd name="connsiteX211" fmla="*/ 0 w 331350"/>
                <a:gd name="connsiteY211" fmla="*/ 54807 h 507142"/>
                <a:gd name="connsiteX212" fmla="*/ 15160 w 331350"/>
                <a:gd name="connsiteY212" fmla="*/ 37368 h 507142"/>
                <a:gd name="connsiteX213" fmla="*/ 166765 w 331350"/>
                <a:gd name="connsiteY213" fmla="*/ 0 h 50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331350" h="507142">
                  <a:moveTo>
                    <a:pt x="222642" y="463053"/>
                  </a:moveTo>
                  <a:lnTo>
                    <a:pt x="242502" y="475596"/>
                  </a:lnTo>
                  <a:lnTo>
                    <a:pt x="242502" y="482913"/>
                  </a:lnTo>
                  <a:lnTo>
                    <a:pt x="252955" y="490230"/>
                  </a:lnTo>
                  <a:lnTo>
                    <a:pt x="252955" y="495456"/>
                  </a:lnTo>
                  <a:lnTo>
                    <a:pt x="222642" y="475596"/>
                  </a:lnTo>
                  <a:close/>
                  <a:moveTo>
                    <a:pt x="169382" y="433035"/>
                  </a:moveTo>
                  <a:cubicBezTo>
                    <a:pt x="169382" y="433035"/>
                    <a:pt x="169382" y="433035"/>
                    <a:pt x="156742" y="438033"/>
                  </a:cubicBezTo>
                  <a:cubicBezTo>
                    <a:pt x="156742" y="438033"/>
                    <a:pt x="156742" y="438033"/>
                    <a:pt x="156742" y="475515"/>
                  </a:cubicBezTo>
                  <a:cubicBezTo>
                    <a:pt x="156742" y="475515"/>
                    <a:pt x="156742" y="475515"/>
                    <a:pt x="169382" y="470518"/>
                  </a:cubicBezTo>
                  <a:close/>
                  <a:moveTo>
                    <a:pt x="295811" y="425424"/>
                  </a:moveTo>
                  <a:lnTo>
                    <a:pt x="318807" y="440058"/>
                  </a:lnTo>
                  <a:lnTo>
                    <a:pt x="318807" y="448420"/>
                  </a:lnTo>
                  <a:lnTo>
                    <a:pt x="331350" y="452601"/>
                  </a:lnTo>
                  <a:lnTo>
                    <a:pt x="331350" y="460963"/>
                  </a:lnTo>
                  <a:lnTo>
                    <a:pt x="256091" y="498593"/>
                  </a:lnTo>
                  <a:lnTo>
                    <a:pt x="256091" y="490231"/>
                  </a:lnTo>
                  <a:lnTo>
                    <a:pt x="245638" y="482914"/>
                  </a:lnTo>
                  <a:lnTo>
                    <a:pt x="245638" y="473507"/>
                  </a:lnTo>
                  <a:lnTo>
                    <a:pt x="222642" y="457828"/>
                  </a:lnTo>
                  <a:close/>
                  <a:moveTo>
                    <a:pt x="98596" y="420541"/>
                  </a:moveTo>
                  <a:cubicBezTo>
                    <a:pt x="98596" y="420541"/>
                    <a:pt x="98596" y="420541"/>
                    <a:pt x="98596" y="453026"/>
                  </a:cubicBezTo>
                  <a:cubicBezTo>
                    <a:pt x="98596" y="453026"/>
                    <a:pt x="98596" y="453026"/>
                    <a:pt x="108708" y="460522"/>
                  </a:cubicBezTo>
                  <a:lnTo>
                    <a:pt x="108708" y="428037"/>
                  </a:lnTo>
                  <a:cubicBezTo>
                    <a:pt x="108708" y="428037"/>
                    <a:pt x="108708" y="428037"/>
                    <a:pt x="98596" y="420541"/>
                  </a:cubicBezTo>
                  <a:close/>
                  <a:moveTo>
                    <a:pt x="324033" y="416016"/>
                  </a:moveTo>
                  <a:lnTo>
                    <a:pt x="324033" y="430650"/>
                  </a:lnTo>
                  <a:lnTo>
                    <a:pt x="318807" y="430650"/>
                  </a:lnTo>
                  <a:lnTo>
                    <a:pt x="303128" y="423333"/>
                  </a:lnTo>
                  <a:close/>
                  <a:moveTo>
                    <a:pt x="190239" y="416016"/>
                  </a:moveTo>
                  <a:lnTo>
                    <a:pt x="225778" y="450510"/>
                  </a:lnTo>
                  <a:lnTo>
                    <a:pt x="190239" y="425424"/>
                  </a:lnTo>
                  <a:close/>
                  <a:moveTo>
                    <a:pt x="55618" y="393053"/>
                  </a:moveTo>
                  <a:cubicBezTo>
                    <a:pt x="55618" y="393053"/>
                    <a:pt x="55618" y="393053"/>
                    <a:pt x="55618" y="425538"/>
                  </a:cubicBezTo>
                  <a:cubicBezTo>
                    <a:pt x="55618" y="425538"/>
                    <a:pt x="55618" y="425538"/>
                    <a:pt x="65730" y="430536"/>
                  </a:cubicBezTo>
                  <a:lnTo>
                    <a:pt x="65730" y="398051"/>
                  </a:lnTo>
                  <a:cubicBezTo>
                    <a:pt x="65730" y="398051"/>
                    <a:pt x="65730" y="398051"/>
                    <a:pt x="55618" y="393053"/>
                  </a:cubicBezTo>
                  <a:close/>
                  <a:moveTo>
                    <a:pt x="281177" y="380477"/>
                  </a:moveTo>
                  <a:lnTo>
                    <a:pt x="311490" y="412880"/>
                  </a:lnTo>
                  <a:lnTo>
                    <a:pt x="229959" y="448419"/>
                  </a:lnTo>
                  <a:lnTo>
                    <a:pt x="192329" y="410790"/>
                  </a:lnTo>
                  <a:close/>
                  <a:moveTo>
                    <a:pt x="113934" y="375251"/>
                  </a:moveTo>
                  <a:lnTo>
                    <a:pt x="142156" y="390930"/>
                  </a:lnTo>
                  <a:lnTo>
                    <a:pt x="190239" y="375251"/>
                  </a:lnTo>
                  <a:lnTo>
                    <a:pt x="190239" y="407654"/>
                  </a:lnTo>
                  <a:lnTo>
                    <a:pt x="142156" y="423333"/>
                  </a:lnTo>
                  <a:lnTo>
                    <a:pt x="113934" y="407654"/>
                  </a:lnTo>
                  <a:close/>
                  <a:moveTo>
                    <a:pt x="20225" y="370564"/>
                  </a:moveTo>
                  <a:cubicBezTo>
                    <a:pt x="20225" y="370564"/>
                    <a:pt x="20225" y="370564"/>
                    <a:pt x="20225" y="403049"/>
                  </a:cubicBezTo>
                  <a:cubicBezTo>
                    <a:pt x="20225" y="403049"/>
                    <a:pt x="20225" y="403049"/>
                    <a:pt x="27809" y="408046"/>
                  </a:cubicBezTo>
                  <a:lnTo>
                    <a:pt x="27809" y="375562"/>
                  </a:lnTo>
                  <a:cubicBezTo>
                    <a:pt x="27809" y="375562"/>
                    <a:pt x="27809" y="375562"/>
                    <a:pt x="20225" y="370564"/>
                  </a:cubicBezTo>
                  <a:close/>
                  <a:moveTo>
                    <a:pt x="320897" y="367934"/>
                  </a:moveTo>
                  <a:lnTo>
                    <a:pt x="320897" y="410790"/>
                  </a:lnTo>
                  <a:lnTo>
                    <a:pt x="288494" y="380477"/>
                  </a:lnTo>
                  <a:lnTo>
                    <a:pt x="295811" y="378387"/>
                  </a:lnTo>
                  <a:lnTo>
                    <a:pt x="306263" y="373161"/>
                  </a:lnTo>
                  <a:close/>
                  <a:moveTo>
                    <a:pt x="0" y="348074"/>
                  </a:moveTo>
                  <a:cubicBezTo>
                    <a:pt x="0" y="348074"/>
                    <a:pt x="0" y="348074"/>
                    <a:pt x="141573" y="430536"/>
                  </a:cubicBezTo>
                  <a:cubicBezTo>
                    <a:pt x="141573" y="430536"/>
                    <a:pt x="141573" y="430536"/>
                    <a:pt x="184551" y="415543"/>
                  </a:cubicBezTo>
                  <a:lnTo>
                    <a:pt x="184551" y="430536"/>
                  </a:lnTo>
                  <a:cubicBezTo>
                    <a:pt x="184551" y="430536"/>
                    <a:pt x="184551" y="430536"/>
                    <a:pt x="217416" y="453026"/>
                  </a:cubicBezTo>
                  <a:cubicBezTo>
                    <a:pt x="217416" y="453026"/>
                    <a:pt x="217416" y="453026"/>
                    <a:pt x="217416" y="483012"/>
                  </a:cubicBezTo>
                  <a:cubicBezTo>
                    <a:pt x="217416" y="483012"/>
                    <a:pt x="217416" y="483012"/>
                    <a:pt x="154214" y="505501"/>
                  </a:cubicBezTo>
                  <a:cubicBezTo>
                    <a:pt x="146629" y="508000"/>
                    <a:pt x="136517" y="508000"/>
                    <a:pt x="128933" y="503003"/>
                  </a:cubicBezTo>
                  <a:cubicBezTo>
                    <a:pt x="128933" y="503003"/>
                    <a:pt x="2528" y="428037"/>
                    <a:pt x="0" y="425538"/>
                  </a:cubicBezTo>
                  <a:cubicBezTo>
                    <a:pt x="0" y="425538"/>
                    <a:pt x="0" y="425538"/>
                    <a:pt x="0" y="348074"/>
                  </a:cubicBezTo>
                  <a:close/>
                  <a:moveTo>
                    <a:pt x="295811" y="337621"/>
                  </a:moveTo>
                  <a:lnTo>
                    <a:pt x="295811" y="370025"/>
                  </a:lnTo>
                  <a:lnTo>
                    <a:pt x="199646" y="403473"/>
                  </a:lnTo>
                  <a:lnTo>
                    <a:pt x="199646" y="370025"/>
                  </a:lnTo>
                  <a:close/>
                  <a:moveTo>
                    <a:pt x="113934" y="332395"/>
                  </a:moveTo>
                  <a:lnTo>
                    <a:pt x="142156" y="348074"/>
                  </a:lnTo>
                  <a:lnTo>
                    <a:pt x="190239" y="332395"/>
                  </a:lnTo>
                  <a:lnTo>
                    <a:pt x="190239" y="365843"/>
                  </a:lnTo>
                  <a:lnTo>
                    <a:pt x="142156" y="380477"/>
                  </a:lnTo>
                  <a:lnTo>
                    <a:pt x="113934" y="365843"/>
                  </a:lnTo>
                  <a:close/>
                  <a:moveTo>
                    <a:pt x="45992" y="332395"/>
                  </a:moveTo>
                  <a:lnTo>
                    <a:pt x="106618" y="370025"/>
                  </a:lnTo>
                  <a:lnTo>
                    <a:pt x="106618" y="403473"/>
                  </a:lnTo>
                  <a:lnTo>
                    <a:pt x="45992" y="365843"/>
                  </a:lnTo>
                  <a:close/>
                  <a:moveTo>
                    <a:pt x="320897" y="330305"/>
                  </a:moveTo>
                  <a:lnTo>
                    <a:pt x="320897" y="362708"/>
                  </a:lnTo>
                  <a:lnTo>
                    <a:pt x="308354" y="367935"/>
                  </a:lnTo>
                  <a:lnTo>
                    <a:pt x="308354" y="335531"/>
                  </a:lnTo>
                  <a:close/>
                  <a:moveTo>
                    <a:pt x="0" y="305218"/>
                  </a:moveTo>
                  <a:lnTo>
                    <a:pt x="35539" y="328213"/>
                  </a:lnTo>
                  <a:lnTo>
                    <a:pt x="35539" y="357481"/>
                  </a:lnTo>
                  <a:lnTo>
                    <a:pt x="0" y="337621"/>
                  </a:lnTo>
                  <a:close/>
                  <a:moveTo>
                    <a:pt x="295811" y="294765"/>
                  </a:moveTo>
                  <a:lnTo>
                    <a:pt x="295811" y="328213"/>
                  </a:lnTo>
                  <a:lnTo>
                    <a:pt x="199646" y="360617"/>
                  </a:lnTo>
                  <a:lnTo>
                    <a:pt x="199646" y="328213"/>
                  </a:lnTo>
                  <a:close/>
                  <a:moveTo>
                    <a:pt x="45992" y="290584"/>
                  </a:moveTo>
                  <a:lnTo>
                    <a:pt x="106618" y="328213"/>
                  </a:lnTo>
                  <a:lnTo>
                    <a:pt x="106618" y="357481"/>
                  </a:lnTo>
                  <a:lnTo>
                    <a:pt x="45992" y="322987"/>
                  </a:lnTo>
                  <a:close/>
                  <a:moveTo>
                    <a:pt x="320897" y="287449"/>
                  </a:moveTo>
                  <a:lnTo>
                    <a:pt x="320897" y="319852"/>
                  </a:lnTo>
                  <a:lnTo>
                    <a:pt x="308354" y="325079"/>
                  </a:lnTo>
                  <a:lnTo>
                    <a:pt x="308354" y="292675"/>
                  </a:lnTo>
                  <a:close/>
                  <a:moveTo>
                    <a:pt x="113934" y="287449"/>
                  </a:moveTo>
                  <a:lnTo>
                    <a:pt x="142156" y="303128"/>
                  </a:lnTo>
                  <a:lnTo>
                    <a:pt x="190239" y="287449"/>
                  </a:lnTo>
                  <a:lnTo>
                    <a:pt x="190239" y="319852"/>
                  </a:lnTo>
                  <a:lnTo>
                    <a:pt x="142156" y="335531"/>
                  </a:lnTo>
                  <a:lnTo>
                    <a:pt x="113934" y="319852"/>
                  </a:lnTo>
                  <a:close/>
                  <a:moveTo>
                    <a:pt x="0" y="262362"/>
                  </a:moveTo>
                  <a:lnTo>
                    <a:pt x="35539" y="282222"/>
                  </a:lnTo>
                  <a:lnTo>
                    <a:pt x="35539" y="315671"/>
                  </a:lnTo>
                  <a:lnTo>
                    <a:pt x="0" y="294765"/>
                  </a:lnTo>
                  <a:close/>
                  <a:moveTo>
                    <a:pt x="295811" y="249819"/>
                  </a:moveTo>
                  <a:lnTo>
                    <a:pt x="295811" y="282222"/>
                  </a:lnTo>
                  <a:lnTo>
                    <a:pt x="199646" y="315671"/>
                  </a:lnTo>
                  <a:lnTo>
                    <a:pt x="199646" y="285358"/>
                  </a:lnTo>
                  <a:close/>
                  <a:moveTo>
                    <a:pt x="45992" y="245638"/>
                  </a:moveTo>
                  <a:lnTo>
                    <a:pt x="106618" y="282222"/>
                  </a:lnTo>
                  <a:lnTo>
                    <a:pt x="106618" y="315671"/>
                  </a:lnTo>
                  <a:lnTo>
                    <a:pt x="45992" y="278041"/>
                  </a:lnTo>
                  <a:close/>
                  <a:moveTo>
                    <a:pt x="320897" y="242502"/>
                  </a:moveTo>
                  <a:lnTo>
                    <a:pt x="320897" y="274905"/>
                  </a:lnTo>
                  <a:lnTo>
                    <a:pt x="308354" y="280132"/>
                  </a:lnTo>
                  <a:lnTo>
                    <a:pt x="308354" y="247728"/>
                  </a:lnTo>
                  <a:close/>
                  <a:moveTo>
                    <a:pt x="190239" y="242502"/>
                  </a:moveTo>
                  <a:lnTo>
                    <a:pt x="190239" y="274905"/>
                  </a:lnTo>
                  <a:lnTo>
                    <a:pt x="142156" y="292675"/>
                  </a:lnTo>
                  <a:lnTo>
                    <a:pt x="113934" y="278041"/>
                  </a:lnTo>
                  <a:lnTo>
                    <a:pt x="113934" y="245638"/>
                  </a:lnTo>
                  <a:lnTo>
                    <a:pt x="142156" y="260271"/>
                  </a:lnTo>
                  <a:close/>
                  <a:moveTo>
                    <a:pt x="0" y="217416"/>
                  </a:moveTo>
                  <a:lnTo>
                    <a:pt x="35539" y="240412"/>
                  </a:lnTo>
                  <a:lnTo>
                    <a:pt x="35539" y="272815"/>
                  </a:lnTo>
                  <a:lnTo>
                    <a:pt x="0" y="249819"/>
                  </a:lnTo>
                  <a:close/>
                  <a:moveTo>
                    <a:pt x="295811" y="208008"/>
                  </a:moveTo>
                  <a:lnTo>
                    <a:pt x="295811" y="240411"/>
                  </a:lnTo>
                  <a:lnTo>
                    <a:pt x="199646" y="272815"/>
                  </a:lnTo>
                  <a:lnTo>
                    <a:pt x="199646" y="240411"/>
                  </a:lnTo>
                  <a:close/>
                  <a:moveTo>
                    <a:pt x="45992" y="202782"/>
                  </a:moveTo>
                  <a:lnTo>
                    <a:pt x="106618" y="237276"/>
                  </a:lnTo>
                  <a:lnTo>
                    <a:pt x="106618" y="269679"/>
                  </a:lnTo>
                  <a:lnTo>
                    <a:pt x="45992" y="233094"/>
                  </a:lnTo>
                  <a:close/>
                  <a:moveTo>
                    <a:pt x="113934" y="199646"/>
                  </a:moveTo>
                  <a:lnTo>
                    <a:pt x="142156" y="215325"/>
                  </a:lnTo>
                  <a:lnTo>
                    <a:pt x="190239" y="199646"/>
                  </a:lnTo>
                  <a:lnTo>
                    <a:pt x="190239" y="233094"/>
                  </a:lnTo>
                  <a:lnTo>
                    <a:pt x="142156" y="247728"/>
                  </a:lnTo>
                  <a:lnTo>
                    <a:pt x="113934" y="233094"/>
                  </a:lnTo>
                  <a:close/>
                  <a:moveTo>
                    <a:pt x="320897" y="197556"/>
                  </a:moveTo>
                  <a:lnTo>
                    <a:pt x="320897" y="229959"/>
                  </a:lnTo>
                  <a:lnTo>
                    <a:pt x="308354" y="235186"/>
                  </a:lnTo>
                  <a:lnTo>
                    <a:pt x="308354" y="202782"/>
                  </a:lnTo>
                  <a:close/>
                  <a:moveTo>
                    <a:pt x="0" y="174560"/>
                  </a:moveTo>
                  <a:lnTo>
                    <a:pt x="35539" y="195465"/>
                  </a:lnTo>
                  <a:lnTo>
                    <a:pt x="35539" y="227869"/>
                  </a:lnTo>
                  <a:lnTo>
                    <a:pt x="0" y="208009"/>
                  </a:lnTo>
                  <a:close/>
                  <a:moveTo>
                    <a:pt x="295811" y="162016"/>
                  </a:moveTo>
                  <a:lnTo>
                    <a:pt x="295811" y="195464"/>
                  </a:lnTo>
                  <a:lnTo>
                    <a:pt x="199646" y="227868"/>
                  </a:lnTo>
                  <a:lnTo>
                    <a:pt x="199646" y="195464"/>
                  </a:lnTo>
                  <a:close/>
                  <a:moveTo>
                    <a:pt x="45992" y="157835"/>
                  </a:moveTo>
                  <a:lnTo>
                    <a:pt x="106618" y="192329"/>
                  </a:lnTo>
                  <a:lnTo>
                    <a:pt x="106618" y="224732"/>
                  </a:lnTo>
                  <a:lnTo>
                    <a:pt x="45992" y="190238"/>
                  </a:lnTo>
                  <a:close/>
                  <a:moveTo>
                    <a:pt x="320897" y="154700"/>
                  </a:moveTo>
                  <a:lnTo>
                    <a:pt x="320897" y="187103"/>
                  </a:lnTo>
                  <a:lnTo>
                    <a:pt x="308354" y="192330"/>
                  </a:lnTo>
                  <a:lnTo>
                    <a:pt x="308354" y="159926"/>
                  </a:lnTo>
                  <a:close/>
                  <a:moveTo>
                    <a:pt x="113934" y="149473"/>
                  </a:moveTo>
                  <a:lnTo>
                    <a:pt x="142156" y="167242"/>
                  </a:lnTo>
                  <a:lnTo>
                    <a:pt x="190239" y="149473"/>
                  </a:lnTo>
                  <a:lnTo>
                    <a:pt x="190239" y="182921"/>
                  </a:lnTo>
                  <a:lnTo>
                    <a:pt x="142156" y="199646"/>
                  </a:lnTo>
                  <a:lnTo>
                    <a:pt x="113934" y="182921"/>
                  </a:lnTo>
                  <a:close/>
                  <a:moveTo>
                    <a:pt x="0" y="129613"/>
                  </a:moveTo>
                  <a:lnTo>
                    <a:pt x="35539" y="149473"/>
                  </a:lnTo>
                  <a:lnTo>
                    <a:pt x="35539" y="182922"/>
                  </a:lnTo>
                  <a:lnTo>
                    <a:pt x="0" y="162016"/>
                  </a:lnTo>
                  <a:close/>
                  <a:moveTo>
                    <a:pt x="295811" y="114979"/>
                  </a:moveTo>
                  <a:lnTo>
                    <a:pt x="295811" y="145292"/>
                  </a:lnTo>
                  <a:lnTo>
                    <a:pt x="199646" y="179786"/>
                  </a:lnTo>
                  <a:lnTo>
                    <a:pt x="199646" y="147382"/>
                  </a:lnTo>
                  <a:close/>
                  <a:moveTo>
                    <a:pt x="45992" y="107663"/>
                  </a:moveTo>
                  <a:lnTo>
                    <a:pt x="106618" y="145292"/>
                  </a:lnTo>
                  <a:lnTo>
                    <a:pt x="106618" y="177696"/>
                  </a:lnTo>
                  <a:lnTo>
                    <a:pt x="45992" y="140066"/>
                  </a:lnTo>
                  <a:close/>
                  <a:moveTo>
                    <a:pt x="320897" y="104527"/>
                  </a:moveTo>
                  <a:lnTo>
                    <a:pt x="320897" y="136930"/>
                  </a:lnTo>
                  <a:lnTo>
                    <a:pt x="308354" y="142157"/>
                  </a:lnTo>
                  <a:lnTo>
                    <a:pt x="308354" y="109753"/>
                  </a:lnTo>
                  <a:close/>
                  <a:moveTo>
                    <a:pt x="0" y="82576"/>
                  </a:moveTo>
                  <a:lnTo>
                    <a:pt x="35539" y="102436"/>
                  </a:lnTo>
                  <a:lnTo>
                    <a:pt x="35539" y="134839"/>
                  </a:lnTo>
                  <a:lnTo>
                    <a:pt x="0" y="114979"/>
                  </a:lnTo>
                  <a:close/>
                  <a:moveTo>
                    <a:pt x="164239" y="12456"/>
                  </a:moveTo>
                  <a:cubicBezTo>
                    <a:pt x="164239" y="12456"/>
                    <a:pt x="164239" y="12456"/>
                    <a:pt x="30321" y="44842"/>
                  </a:cubicBezTo>
                  <a:cubicBezTo>
                    <a:pt x="30321" y="44842"/>
                    <a:pt x="27794" y="47333"/>
                    <a:pt x="27794" y="47333"/>
                  </a:cubicBezTo>
                  <a:cubicBezTo>
                    <a:pt x="27794" y="49824"/>
                    <a:pt x="27794" y="49824"/>
                    <a:pt x="30321" y="49824"/>
                  </a:cubicBezTo>
                  <a:cubicBezTo>
                    <a:pt x="30321" y="49824"/>
                    <a:pt x="30321" y="49824"/>
                    <a:pt x="133918" y="104631"/>
                  </a:cubicBezTo>
                  <a:cubicBezTo>
                    <a:pt x="138971" y="107122"/>
                    <a:pt x="144025" y="107122"/>
                    <a:pt x="149078" y="104631"/>
                  </a:cubicBezTo>
                  <a:cubicBezTo>
                    <a:pt x="149078" y="104631"/>
                    <a:pt x="149078" y="104631"/>
                    <a:pt x="282996" y="62280"/>
                  </a:cubicBezTo>
                  <a:cubicBezTo>
                    <a:pt x="285523" y="59789"/>
                    <a:pt x="285523" y="59789"/>
                    <a:pt x="285523" y="59789"/>
                  </a:cubicBezTo>
                  <a:cubicBezTo>
                    <a:pt x="285523" y="57298"/>
                    <a:pt x="285523" y="57298"/>
                    <a:pt x="282996" y="57298"/>
                  </a:cubicBezTo>
                  <a:cubicBezTo>
                    <a:pt x="282996" y="57298"/>
                    <a:pt x="282996" y="57298"/>
                    <a:pt x="179399" y="12456"/>
                  </a:cubicBezTo>
                  <a:cubicBezTo>
                    <a:pt x="174346" y="9965"/>
                    <a:pt x="169292" y="9965"/>
                    <a:pt x="164239" y="12456"/>
                  </a:cubicBezTo>
                  <a:close/>
                  <a:moveTo>
                    <a:pt x="166765" y="0"/>
                  </a:moveTo>
                  <a:cubicBezTo>
                    <a:pt x="171819" y="0"/>
                    <a:pt x="176872" y="0"/>
                    <a:pt x="181926" y="2491"/>
                  </a:cubicBezTo>
                  <a:cubicBezTo>
                    <a:pt x="181926" y="2491"/>
                    <a:pt x="181926" y="2491"/>
                    <a:pt x="308263" y="52315"/>
                  </a:cubicBezTo>
                  <a:cubicBezTo>
                    <a:pt x="315843" y="54807"/>
                    <a:pt x="320897" y="62280"/>
                    <a:pt x="320897" y="72245"/>
                  </a:cubicBezTo>
                  <a:cubicBezTo>
                    <a:pt x="320897" y="72245"/>
                    <a:pt x="320897" y="72245"/>
                    <a:pt x="320897" y="89684"/>
                  </a:cubicBezTo>
                  <a:lnTo>
                    <a:pt x="141498" y="149473"/>
                  </a:lnTo>
                  <a:cubicBezTo>
                    <a:pt x="141498" y="149473"/>
                    <a:pt x="141498" y="149473"/>
                    <a:pt x="0" y="69754"/>
                  </a:cubicBezTo>
                  <a:cubicBezTo>
                    <a:pt x="0" y="69754"/>
                    <a:pt x="0" y="69754"/>
                    <a:pt x="0" y="54807"/>
                  </a:cubicBezTo>
                  <a:cubicBezTo>
                    <a:pt x="0" y="47333"/>
                    <a:pt x="7580" y="39859"/>
                    <a:pt x="15160" y="37368"/>
                  </a:cubicBezTo>
                  <a:cubicBezTo>
                    <a:pt x="15160" y="37368"/>
                    <a:pt x="15160" y="37368"/>
                    <a:pt x="166765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033534" y="3495282"/>
              <a:ext cx="374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31BB022-C1C5-446A-A6D4-C11513A5BFE3}"/>
              </a:ext>
            </a:extLst>
          </p:cNvPr>
          <p:cNvGrpSpPr/>
          <p:nvPr/>
        </p:nvGrpSpPr>
        <p:grpSpPr>
          <a:xfrm>
            <a:off x="1406282" y="4246450"/>
            <a:ext cx="6107506" cy="1527987"/>
            <a:chOff x="1406282" y="4246450"/>
            <a:chExt cx="6107506" cy="1527987"/>
          </a:xfrm>
        </p:grpSpPr>
        <p:sp>
          <p:nvSpPr>
            <p:cNvPr id="8" name="Freeform 5"/>
            <p:cNvSpPr/>
            <p:nvPr/>
          </p:nvSpPr>
          <p:spPr>
            <a:xfrm>
              <a:off x="1406282" y="4489351"/>
              <a:ext cx="6107506" cy="1265155"/>
            </a:xfrm>
            <a:custGeom>
              <a:avLst/>
              <a:gdLst>
                <a:gd name="connsiteX0" fmla="*/ 1118432 w 8387064"/>
                <a:gd name="connsiteY0" fmla="*/ 0 h 1737360"/>
                <a:gd name="connsiteX1" fmla="*/ 1508467 w 8387064"/>
                <a:gd name="connsiteY1" fmla="*/ 0 h 1737360"/>
                <a:gd name="connsiteX2" fmla="*/ 3139279 w 8387064"/>
                <a:gd name="connsiteY2" fmla="*/ 0 h 1737360"/>
                <a:gd name="connsiteX3" fmla="*/ 3529314 w 8387064"/>
                <a:gd name="connsiteY3" fmla="*/ 0 h 1737360"/>
                <a:gd name="connsiteX4" fmla="*/ 4857750 w 8387064"/>
                <a:gd name="connsiteY4" fmla="*/ 0 h 1737360"/>
                <a:gd name="connsiteX5" fmla="*/ 6366217 w 8387064"/>
                <a:gd name="connsiteY5" fmla="*/ 0 h 1737360"/>
                <a:gd name="connsiteX6" fmla="*/ 6878597 w 8387064"/>
                <a:gd name="connsiteY6" fmla="*/ 0 h 1737360"/>
                <a:gd name="connsiteX7" fmla="*/ 8387064 w 8387064"/>
                <a:gd name="connsiteY7" fmla="*/ 0 h 1737360"/>
                <a:gd name="connsiteX8" fmla="*/ 8387064 w 8387064"/>
                <a:gd name="connsiteY8" fmla="*/ 9236 h 1737360"/>
                <a:gd name="connsiteX9" fmla="*/ 7268632 w 8387064"/>
                <a:gd name="connsiteY9" fmla="*/ 1737360 h 1737360"/>
                <a:gd name="connsiteX10" fmla="*/ 6878597 w 8387064"/>
                <a:gd name="connsiteY10" fmla="*/ 1737360 h 1737360"/>
                <a:gd name="connsiteX11" fmla="*/ 5247785 w 8387064"/>
                <a:gd name="connsiteY11" fmla="*/ 1737360 h 1737360"/>
                <a:gd name="connsiteX12" fmla="*/ 4857750 w 8387064"/>
                <a:gd name="connsiteY12" fmla="*/ 1737360 h 1737360"/>
                <a:gd name="connsiteX13" fmla="*/ 3529314 w 8387064"/>
                <a:gd name="connsiteY13" fmla="*/ 1737360 h 1737360"/>
                <a:gd name="connsiteX14" fmla="*/ 2020847 w 8387064"/>
                <a:gd name="connsiteY14" fmla="*/ 1737360 h 1737360"/>
                <a:gd name="connsiteX15" fmla="*/ 1508467 w 8387064"/>
                <a:gd name="connsiteY15" fmla="*/ 1737360 h 1737360"/>
                <a:gd name="connsiteX16" fmla="*/ 0 w 8387064"/>
                <a:gd name="connsiteY16" fmla="*/ 1737360 h 1737360"/>
                <a:gd name="connsiteX17" fmla="*/ 0 w 8387064"/>
                <a:gd name="connsiteY17" fmla="*/ 1728124 h 17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87064" h="1737360">
                  <a:moveTo>
                    <a:pt x="1118432" y="0"/>
                  </a:moveTo>
                  <a:lnTo>
                    <a:pt x="1508467" y="0"/>
                  </a:lnTo>
                  <a:lnTo>
                    <a:pt x="3139279" y="0"/>
                  </a:lnTo>
                  <a:lnTo>
                    <a:pt x="3529314" y="0"/>
                  </a:lnTo>
                  <a:lnTo>
                    <a:pt x="4857750" y="0"/>
                  </a:lnTo>
                  <a:lnTo>
                    <a:pt x="6366217" y="0"/>
                  </a:lnTo>
                  <a:lnTo>
                    <a:pt x="6878597" y="0"/>
                  </a:lnTo>
                  <a:lnTo>
                    <a:pt x="8387064" y="0"/>
                  </a:lnTo>
                  <a:lnTo>
                    <a:pt x="8387064" y="9236"/>
                  </a:lnTo>
                  <a:lnTo>
                    <a:pt x="7268632" y="1737360"/>
                  </a:lnTo>
                  <a:lnTo>
                    <a:pt x="6878597" y="1737360"/>
                  </a:lnTo>
                  <a:lnTo>
                    <a:pt x="5247785" y="1737360"/>
                  </a:lnTo>
                  <a:lnTo>
                    <a:pt x="4857750" y="1737360"/>
                  </a:lnTo>
                  <a:lnTo>
                    <a:pt x="3529314" y="1737360"/>
                  </a:lnTo>
                  <a:lnTo>
                    <a:pt x="2020847" y="1737360"/>
                  </a:lnTo>
                  <a:lnTo>
                    <a:pt x="1508467" y="1737360"/>
                  </a:lnTo>
                  <a:lnTo>
                    <a:pt x="0" y="1737360"/>
                  </a:lnTo>
                  <a:lnTo>
                    <a:pt x="0" y="1728124"/>
                  </a:lnTo>
                  <a:close/>
                </a:path>
              </a:pathLst>
            </a:custGeom>
            <a:solidFill>
              <a:srgbClr val="F2F2F2"/>
            </a:solidFill>
            <a:ln w="38100" cap="flat" cmpd="sng" algn="ctr">
              <a:solidFill>
                <a:srgbClr val="24569D"/>
              </a:solidFill>
              <a:prstDash val="solid"/>
              <a:miter lim="800000"/>
            </a:ln>
            <a:effectLst/>
          </p:spPr>
          <p:txBody>
            <a:bodyPr lIns="1800000" rtlCol="0" anchor="ctr"/>
            <a:lstStyle/>
            <a:p>
              <a:pPr defTabSz="457200">
                <a:lnSpc>
                  <a:spcPct val="150000"/>
                </a:lnSpc>
                <a:defRPr/>
              </a:pPr>
              <a:endParaRPr lang="zh-CN" altLang="en-US" sz="1200" kern="0" dirty="0">
                <a:solidFill>
                  <a:prstClr val="black">
                    <a:lumMod val="100000"/>
                  </a:prstClr>
                </a:solidFill>
                <a:latin typeface="Arial"/>
              </a:endParaRPr>
            </a:p>
          </p:txBody>
        </p:sp>
        <p:sp>
          <p:nvSpPr>
            <p:cNvPr id="9" name="Oval 9"/>
            <p:cNvSpPr/>
            <p:nvPr/>
          </p:nvSpPr>
          <p:spPr>
            <a:xfrm>
              <a:off x="2204447" y="4667124"/>
              <a:ext cx="858807" cy="858807"/>
            </a:xfrm>
            <a:prstGeom prst="ellipse">
              <a:avLst/>
            </a:prstGeom>
            <a:solidFill>
              <a:srgbClr val="24569D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uk-UA" sz="1200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TextBox 8"/>
            <p:cNvSpPr txBox="1"/>
            <p:nvPr/>
          </p:nvSpPr>
          <p:spPr>
            <a:xfrm rot="18165474">
              <a:off x="835509" y="4841167"/>
              <a:ext cx="1527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1600" b="1" dirty="0">
                  <a:solidFill>
                    <a:srgbClr val="24569D"/>
                  </a:solidFill>
                  <a:latin typeface="Arial"/>
                </a:rPr>
                <a:t>输入你的标题</a:t>
              </a:r>
            </a:p>
          </p:txBody>
        </p:sp>
        <p:sp>
          <p:nvSpPr>
            <p:cNvPr id="19" name="university18"/>
            <p:cNvSpPr>
              <a:spLocks noChangeAspect="1"/>
            </p:cNvSpPr>
            <p:nvPr/>
          </p:nvSpPr>
          <p:spPr bwMode="auto">
            <a:xfrm>
              <a:off x="2470296" y="4927869"/>
              <a:ext cx="327109" cy="381053"/>
            </a:xfrm>
            <a:custGeom>
              <a:avLst/>
              <a:gdLst>
                <a:gd name="T0" fmla="*/ 107 w 118"/>
                <a:gd name="T1" fmla="*/ 127 h 138"/>
                <a:gd name="T2" fmla="*/ 101 w 118"/>
                <a:gd name="T3" fmla="*/ 53 h 138"/>
                <a:gd name="T4" fmla="*/ 64 w 118"/>
                <a:gd name="T5" fmla="*/ 30 h 138"/>
                <a:gd name="T6" fmla="*/ 82 w 118"/>
                <a:gd name="T7" fmla="*/ 26 h 138"/>
                <a:gd name="T8" fmla="*/ 88 w 118"/>
                <a:gd name="T9" fmla="*/ 9 h 138"/>
                <a:gd name="T10" fmla="*/ 64 w 118"/>
                <a:gd name="T11" fmla="*/ 4 h 138"/>
                <a:gd name="T12" fmla="*/ 53 w 118"/>
                <a:gd name="T13" fmla="*/ 5 h 138"/>
                <a:gd name="T14" fmla="*/ 27 w 118"/>
                <a:gd name="T15" fmla="*/ 53 h 138"/>
                <a:gd name="T16" fmla="*/ 11 w 118"/>
                <a:gd name="T17" fmla="*/ 59 h 138"/>
                <a:gd name="T18" fmla="*/ 5 w 118"/>
                <a:gd name="T19" fmla="*/ 127 h 138"/>
                <a:gd name="T20" fmla="*/ 5 w 118"/>
                <a:gd name="T21" fmla="*/ 138 h 138"/>
                <a:gd name="T22" fmla="*/ 118 w 118"/>
                <a:gd name="T23" fmla="*/ 133 h 138"/>
                <a:gd name="T24" fmla="*/ 50 w 118"/>
                <a:gd name="T25" fmla="*/ 64 h 138"/>
                <a:gd name="T26" fmla="*/ 68 w 118"/>
                <a:gd name="T27" fmla="*/ 76 h 138"/>
                <a:gd name="T28" fmla="*/ 50 w 118"/>
                <a:gd name="T29" fmla="*/ 64 h 138"/>
                <a:gd name="T30" fmla="*/ 68 w 118"/>
                <a:gd name="T31" fmla="*/ 111 h 138"/>
                <a:gd name="T32" fmla="*/ 50 w 118"/>
                <a:gd name="T33" fmla="*/ 123 h 138"/>
                <a:gd name="T34" fmla="*/ 78 w 118"/>
                <a:gd name="T35" fmla="*/ 111 h 138"/>
                <a:gd name="T36" fmla="*/ 96 w 118"/>
                <a:gd name="T37" fmla="*/ 123 h 138"/>
                <a:gd name="T38" fmla="*/ 78 w 118"/>
                <a:gd name="T39" fmla="*/ 111 h 138"/>
                <a:gd name="T40" fmla="*/ 78 w 118"/>
                <a:gd name="T41" fmla="*/ 100 h 138"/>
                <a:gd name="T42" fmla="*/ 96 w 118"/>
                <a:gd name="T43" fmla="*/ 87 h 138"/>
                <a:gd name="T44" fmla="*/ 68 w 118"/>
                <a:gd name="T45" fmla="*/ 87 h 138"/>
                <a:gd name="T46" fmla="*/ 50 w 118"/>
                <a:gd name="T47" fmla="*/ 100 h 138"/>
                <a:gd name="T48" fmla="*/ 68 w 118"/>
                <a:gd name="T49" fmla="*/ 87 h 138"/>
                <a:gd name="T50" fmla="*/ 22 w 118"/>
                <a:gd name="T51" fmla="*/ 100 h 138"/>
                <a:gd name="T52" fmla="*/ 40 w 118"/>
                <a:gd name="T53" fmla="*/ 87 h 138"/>
                <a:gd name="T54" fmla="*/ 22 w 118"/>
                <a:gd name="T55" fmla="*/ 111 h 138"/>
                <a:gd name="T56" fmla="*/ 40 w 118"/>
                <a:gd name="T57" fmla="*/ 123 h 138"/>
                <a:gd name="T58" fmla="*/ 22 w 118"/>
                <a:gd name="T59" fmla="*/ 111 h 138"/>
                <a:gd name="T60" fmla="*/ 78 w 118"/>
                <a:gd name="T61" fmla="*/ 76 h 138"/>
                <a:gd name="T62" fmla="*/ 96 w 118"/>
                <a:gd name="T63" fmla="*/ 64 h 138"/>
                <a:gd name="T64" fmla="*/ 22 w 118"/>
                <a:gd name="T65" fmla="*/ 64 h 138"/>
                <a:gd name="T66" fmla="*/ 40 w 118"/>
                <a:gd name="T67" fmla="*/ 76 h 138"/>
                <a:gd name="T68" fmla="*/ 22 w 118"/>
                <a:gd name="T69" fmla="*/ 64 h 138"/>
                <a:gd name="T70" fmla="*/ 22 w 118"/>
                <a:gd name="T71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" h="138">
                  <a:moveTo>
                    <a:pt x="112" y="127"/>
                  </a:moveTo>
                  <a:cubicBezTo>
                    <a:pt x="107" y="127"/>
                    <a:pt x="107" y="127"/>
                    <a:pt x="107" y="127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07" y="56"/>
                    <a:pt x="104" y="53"/>
                    <a:pt x="10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7" y="42"/>
                    <a:pt x="77" y="33"/>
                    <a:pt x="64" y="30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5" y="26"/>
                    <a:pt x="88" y="24"/>
                    <a:pt x="88" y="21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6"/>
                    <a:pt x="85" y="4"/>
                    <a:pt x="82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3" y="2"/>
                    <a:pt x="61" y="0"/>
                    <a:pt x="59" y="0"/>
                  </a:cubicBezTo>
                  <a:cubicBezTo>
                    <a:pt x="56" y="0"/>
                    <a:pt x="53" y="3"/>
                    <a:pt x="53" y="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0" y="32"/>
                    <a:pt x="29" y="42"/>
                    <a:pt x="27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3" y="53"/>
                    <a:pt x="11" y="56"/>
                    <a:pt x="11" y="59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3" y="127"/>
                    <a:pt x="0" y="130"/>
                    <a:pt x="0" y="133"/>
                  </a:cubicBezTo>
                  <a:cubicBezTo>
                    <a:pt x="0" y="136"/>
                    <a:pt x="3" y="138"/>
                    <a:pt x="5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6" y="138"/>
                    <a:pt x="118" y="136"/>
                    <a:pt x="118" y="133"/>
                  </a:cubicBezTo>
                  <a:cubicBezTo>
                    <a:pt x="118" y="130"/>
                    <a:pt x="116" y="127"/>
                    <a:pt x="112" y="127"/>
                  </a:cubicBezTo>
                  <a:close/>
                  <a:moveTo>
                    <a:pt x="50" y="64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50" y="76"/>
                    <a:pt x="50" y="76"/>
                    <a:pt x="50" y="76"/>
                  </a:cubicBezTo>
                  <a:lnTo>
                    <a:pt x="50" y="64"/>
                  </a:lnTo>
                  <a:close/>
                  <a:moveTo>
                    <a:pt x="50" y="111"/>
                  </a:moveTo>
                  <a:cubicBezTo>
                    <a:pt x="68" y="111"/>
                    <a:pt x="68" y="111"/>
                    <a:pt x="68" y="11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50" y="123"/>
                    <a:pt x="50" y="123"/>
                    <a:pt x="50" y="123"/>
                  </a:cubicBezTo>
                  <a:lnTo>
                    <a:pt x="50" y="111"/>
                  </a:lnTo>
                  <a:close/>
                  <a:moveTo>
                    <a:pt x="78" y="111"/>
                  </a:moveTo>
                  <a:cubicBezTo>
                    <a:pt x="96" y="111"/>
                    <a:pt x="96" y="111"/>
                    <a:pt x="96" y="111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78" y="123"/>
                    <a:pt x="78" y="123"/>
                    <a:pt x="78" y="123"/>
                  </a:cubicBezTo>
                  <a:lnTo>
                    <a:pt x="78" y="111"/>
                  </a:lnTo>
                  <a:close/>
                  <a:moveTo>
                    <a:pt x="96" y="100"/>
                  </a:moveTo>
                  <a:cubicBezTo>
                    <a:pt x="78" y="100"/>
                    <a:pt x="78" y="100"/>
                    <a:pt x="78" y="100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96" y="100"/>
                    <a:pt x="96" y="100"/>
                    <a:pt x="96" y="100"/>
                  </a:cubicBezTo>
                  <a:close/>
                  <a:moveTo>
                    <a:pt x="68" y="87"/>
                  </a:moveTo>
                  <a:cubicBezTo>
                    <a:pt x="68" y="100"/>
                    <a:pt x="68" y="100"/>
                    <a:pt x="68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87"/>
                    <a:pt x="50" y="87"/>
                    <a:pt x="50" y="87"/>
                  </a:cubicBezTo>
                  <a:lnTo>
                    <a:pt x="68" y="87"/>
                  </a:lnTo>
                  <a:close/>
                  <a:moveTo>
                    <a:pt x="40" y="100"/>
                  </a:moveTo>
                  <a:cubicBezTo>
                    <a:pt x="22" y="100"/>
                    <a:pt x="22" y="100"/>
                    <a:pt x="22" y="100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40" y="87"/>
                    <a:pt x="40" y="87"/>
                  </a:cubicBezTo>
                  <a:lnTo>
                    <a:pt x="40" y="100"/>
                  </a:lnTo>
                  <a:close/>
                  <a:moveTo>
                    <a:pt x="22" y="111"/>
                  </a:moveTo>
                  <a:cubicBezTo>
                    <a:pt x="40" y="111"/>
                    <a:pt x="40" y="111"/>
                    <a:pt x="40" y="11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2" y="111"/>
                    <a:pt x="22" y="111"/>
                    <a:pt x="22" y="111"/>
                  </a:cubicBezTo>
                  <a:close/>
                  <a:moveTo>
                    <a:pt x="96" y="76"/>
                  </a:moveTo>
                  <a:cubicBezTo>
                    <a:pt x="78" y="76"/>
                    <a:pt x="78" y="76"/>
                    <a:pt x="78" y="76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76"/>
                    <a:pt x="96" y="76"/>
                    <a:pt x="96" y="76"/>
                  </a:cubicBezTo>
                  <a:close/>
                  <a:moveTo>
                    <a:pt x="22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22" y="64"/>
                  </a:moveTo>
                  <a:cubicBezTo>
                    <a:pt x="22" y="64"/>
                    <a:pt x="22" y="64"/>
                    <a:pt x="22" y="64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59931" y="4817180"/>
              <a:ext cx="374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zh-CN" altLang="en-US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06438" y="10741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在此输入你的标题</a:t>
            </a:r>
          </a:p>
        </p:txBody>
      </p:sp>
      <p:grpSp>
        <p:nvGrpSpPr>
          <p:cNvPr id="45" name="PA_1">
            <a:extLst>
              <a:ext uri="{FF2B5EF4-FFF2-40B4-BE49-F238E27FC236}">
                <a16:creationId xmlns:a16="http://schemas.microsoft.com/office/drawing/2014/main" id="{FDFF8FE7-C649-45F2-9AF4-873DE9C4508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630345" y="-2150050"/>
            <a:ext cx="5171374" cy="7904556"/>
            <a:chOff x="6630345" y="-2150050"/>
            <a:chExt cx="5171374" cy="790455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15BBDAD-A302-48DC-8AD7-B533A0D87A05}"/>
                </a:ext>
              </a:extLst>
            </p:cNvPr>
            <p:cNvGrpSpPr/>
            <p:nvPr/>
          </p:nvGrpSpPr>
          <p:grpSpPr>
            <a:xfrm>
              <a:off x="6630345" y="4489351"/>
              <a:ext cx="5171373" cy="1265155"/>
              <a:chOff x="6630345" y="4489351"/>
              <a:chExt cx="5171373" cy="1265155"/>
            </a:xfrm>
          </p:grpSpPr>
          <p:sp>
            <p:nvSpPr>
              <p:cNvPr id="11" name="Freeform 29"/>
              <p:cNvSpPr/>
              <p:nvPr/>
            </p:nvSpPr>
            <p:spPr>
              <a:xfrm>
                <a:off x="6630345" y="4489351"/>
                <a:ext cx="5171373" cy="1265155"/>
              </a:xfrm>
              <a:custGeom>
                <a:avLst/>
                <a:gdLst>
                  <a:gd name="connsiteX0" fmla="*/ 1124409 w 7101530"/>
                  <a:gd name="connsiteY0" fmla="*/ 0 h 1737360"/>
                  <a:gd name="connsiteX1" fmla="*/ 5977121 w 7101530"/>
                  <a:gd name="connsiteY1" fmla="*/ 0 h 1737360"/>
                  <a:gd name="connsiteX2" fmla="*/ 7101530 w 7101530"/>
                  <a:gd name="connsiteY2" fmla="*/ 1737360 h 1737360"/>
                  <a:gd name="connsiteX3" fmla="*/ 0 w 7101530"/>
                  <a:gd name="connsiteY3" fmla="*/ 1737360 h 1737360"/>
                  <a:gd name="connsiteX4" fmla="*/ 1124409 w 7101530"/>
                  <a:gd name="connsiteY4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1530" h="1737360">
                    <a:moveTo>
                      <a:pt x="1124409" y="0"/>
                    </a:moveTo>
                    <a:lnTo>
                      <a:pt x="5977121" y="0"/>
                    </a:lnTo>
                    <a:lnTo>
                      <a:pt x="7101530" y="1737360"/>
                    </a:lnTo>
                    <a:lnTo>
                      <a:pt x="0" y="1737360"/>
                    </a:lnTo>
                    <a:lnTo>
                      <a:pt x="1124409" y="0"/>
                    </a:lnTo>
                    <a:close/>
                  </a:path>
                </a:pathLst>
              </a:custGeom>
              <a:solidFill>
                <a:srgbClr val="24569D"/>
              </a:solidFill>
              <a:ln w="38100" cap="flat" cmpd="sng" algn="ctr">
                <a:solidFill>
                  <a:srgbClr val="F2F2F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uk-UA" sz="12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2" name="TextBox 30"/>
              <p:cNvSpPr txBox="1"/>
              <p:nvPr/>
            </p:nvSpPr>
            <p:spPr>
              <a:xfrm>
                <a:off x="8309313" y="4632515"/>
                <a:ext cx="1813431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sz="60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ebas Neue" panose="020B0606020202050201" pitchFamily="34" charset="0"/>
                    <a:ea typeface="微软雅黑"/>
                  </a:rPr>
                  <a:t>35</a:t>
                </a:r>
                <a:r>
                  <a:rPr lang="en-US" sz="44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ebas Neue" panose="020B0606020202050201" pitchFamily="34" charset="0"/>
                    <a:ea typeface="微软雅黑"/>
                  </a:rPr>
                  <a:t>%</a:t>
                </a:r>
                <a:endParaRPr lang="uk-UA" sz="44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738706B-0BB0-4EB3-AFAF-7C0C7AC8D22F}"/>
                </a:ext>
              </a:extLst>
            </p:cNvPr>
            <p:cNvGrpSpPr/>
            <p:nvPr/>
          </p:nvGrpSpPr>
          <p:grpSpPr>
            <a:xfrm>
              <a:off x="6635177" y="-2150050"/>
              <a:ext cx="5166542" cy="7894579"/>
              <a:chOff x="6635177" y="-2150050"/>
              <a:chExt cx="5166542" cy="7894579"/>
            </a:xfrm>
            <a:noFill/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7CEEA75-97C8-485E-8531-69BD54D4D11D}"/>
                  </a:ext>
                </a:extLst>
              </p:cNvPr>
              <p:cNvSpPr/>
              <p:nvPr/>
            </p:nvSpPr>
            <p:spPr>
              <a:xfrm>
                <a:off x="6635177" y="1809980"/>
                <a:ext cx="5166542" cy="39345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5E4D0B28-E997-4D61-92D4-5FA732FE493C}"/>
                  </a:ext>
                </a:extLst>
              </p:cNvPr>
              <p:cNvSpPr/>
              <p:nvPr/>
            </p:nvSpPr>
            <p:spPr>
              <a:xfrm flipV="1">
                <a:off x="6635177" y="-2150050"/>
                <a:ext cx="5166542" cy="39345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" name="PA_2">
            <a:extLst>
              <a:ext uri="{FF2B5EF4-FFF2-40B4-BE49-F238E27FC236}">
                <a16:creationId xmlns:a16="http://schemas.microsoft.com/office/drawing/2014/main" id="{BD51F26F-7B13-4F4C-8BB2-63576B946A4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635177" y="-2150050"/>
            <a:ext cx="5166542" cy="7894579"/>
            <a:chOff x="6635177" y="-2150050"/>
            <a:chExt cx="5166542" cy="789457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0DC693-3508-4FC2-BCC3-714D7CDE3B50}"/>
                </a:ext>
              </a:extLst>
            </p:cNvPr>
            <p:cNvGrpSpPr/>
            <p:nvPr/>
          </p:nvGrpSpPr>
          <p:grpSpPr>
            <a:xfrm>
              <a:off x="7513787" y="3124315"/>
              <a:ext cx="3404488" cy="1265156"/>
              <a:chOff x="7513787" y="3124315"/>
              <a:chExt cx="3404488" cy="1265156"/>
            </a:xfrm>
          </p:grpSpPr>
          <p:sp>
            <p:nvSpPr>
              <p:cNvPr id="16" name="Freeform 34"/>
              <p:cNvSpPr/>
              <p:nvPr/>
            </p:nvSpPr>
            <p:spPr>
              <a:xfrm>
                <a:off x="7513787" y="3124315"/>
                <a:ext cx="3404488" cy="1265156"/>
              </a:xfrm>
              <a:custGeom>
                <a:avLst/>
                <a:gdLst>
                  <a:gd name="connsiteX0" fmla="*/ 1124409 w 4675174"/>
                  <a:gd name="connsiteY0" fmla="*/ 0 h 1737360"/>
                  <a:gd name="connsiteX1" fmla="*/ 3550765 w 4675174"/>
                  <a:gd name="connsiteY1" fmla="*/ 0 h 1737360"/>
                  <a:gd name="connsiteX2" fmla="*/ 4675174 w 4675174"/>
                  <a:gd name="connsiteY2" fmla="*/ 1737360 h 1737360"/>
                  <a:gd name="connsiteX3" fmla="*/ 0 w 4675174"/>
                  <a:gd name="connsiteY3" fmla="*/ 1737360 h 1737360"/>
                  <a:gd name="connsiteX4" fmla="*/ 1124409 w 4675174"/>
                  <a:gd name="connsiteY4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174" h="1737360">
                    <a:moveTo>
                      <a:pt x="1124409" y="0"/>
                    </a:moveTo>
                    <a:lnTo>
                      <a:pt x="3550765" y="0"/>
                    </a:lnTo>
                    <a:lnTo>
                      <a:pt x="4675174" y="1737360"/>
                    </a:lnTo>
                    <a:lnTo>
                      <a:pt x="0" y="1737360"/>
                    </a:lnTo>
                    <a:lnTo>
                      <a:pt x="1124409" y="0"/>
                    </a:lnTo>
                    <a:close/>
                  </a:path>
                </a:pathLst>
              </a:custGeom>
              <a:solidFill>
                <a:srgbClr val="24569D"/>
              </a:solidFill>
              <a:ln w="38100" cap="flat" cmpd="sng" algn="ctr">
                <a:solidFill>
                  <a:srgbClr val="F2F2F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uk-UA" sz="12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7" name="TextBox 36"/>
              <p:cNvSpPr txBox="1"/>
              <p:nvPr/>
            </p:nvSpPr>
            <p:spPr>
              <a:xfrm>
                <a:off x="8602132" y="3433728"/>
                <a:ext cx="1227799" cy="76944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sz="44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ebas Neue" panose="020B0606020202050201" pitchFamily="34" charset="0"/>
                    <a:ea typeface="微软雅黑"/>
                  </a:rPr>
                  <a:t>25</a:t>
                </a:r>
                <a:r>
                  <a:rPr lang="en-US" sz="32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ebas Neue" panose="020B0606020202050201" pitchFamily="34" charset="0"/>
                    <a:ea typeface="微软雅黑"/>
                  </a:rPr>
                  <a:t>%</a:t>
                </a:r>
                <a:endParaRPr lang="uk-UA" sz="32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BBA3CE9-83BB-48F8-B0EB-A9917A6CB6F7}"/>
                </a:ext>
              </a:extLst>
            </p:cNvPr>
            <p:cNvGrpSpPr/>
            <p:nvPr/>
          </p:nvGrpSpPr>
          <p:grpSpPr>
            <a:xfrm>
              <a:off x="6635177" y="-2150050"/>
              <a:ext cx="5166542" cy="7894579"/>
              <a:chOff x="6635177" y="-2150050"/>
              <a:chExt cx="5166542" cy="7894579"/>
            </a:xfrm>
            <a:noFill/>
          </p:grpSpPr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49BA6940-6BA2-4B8C-A294-68E05103E6FF}"/>
                  </a:ext>
                </a:extLst>
              </p:cNvPr>
              <p:cNvSpPr/>
              <p:nvPr/>
            </p:nvSpPr>
            <p:spPr>
              <a:xfrm>
                <a:off x="6635177" y="1809980"/>
                <a:ext cx="5166542" cy="39345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8EC7F0EC-FA80-4EEA-A894-1F5B0F265C46}"/>
                  </a:ext>
                </a:extLst>
              </p:cNvPr>
              <p:cNvSpPr/>
              <p:nvPr/>
            </p:nvSpPr>
            <p:spPr>
              <a:xfrm flipV="1">
                <a:off x="6635177" y="-2150050"/>
                <a:ext cx="5166542" cy="39345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7" name="PA_3">
            <a:extLst>
              <a:ext uri="{FF2B5EF4-FFF2-40B4-BE49-F238E27FC236}">
                <a16:creationId xmlns:a16="http://schemas.microsoft.com/office/drawing/2014/main" id="{2DF129CE-004A-449A-8668-62BB1A54FA1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635177" y="-2150050"/>
            <a:ext cx="5166542" cy="7894579"/>
            <a:chOff x="6635177" y="-2150050"/>
            <a:chExt cx="5166542" cy="789457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BE1BF83-4EFB-410A-A45B-375A3B042B25}"/>
                </a:ext>
              </a:extLst>
            </p:cNvPr>
            <p:cNvGrpSpPr/>
            <p:nvPr/>
          </p:nvGrpSpPr>
          <p:grpSpPr>
            <a:xfrm>
              <a:off x="8397230" y="1759278"/>
              <a:ext cx="1637602" cy="1265155"/>
              <a:chOff x="8397230" y="1759278"/>
              <a:chExt cx="1637602" cy="1265155"/>
            </a:xfrm>
          </p:grpSpPr>
          <p:sp>
            <p:nvSpPr>
              <p:cNvPr id="6" name="Freeform 26"/>
              <p:cNvSpPr/>
              <p:nvPr/>
            </p:nvSpPr>
            <p:spPr>
              <a:xfrm>
                <a:off x="8397230" y="1759278"/>
                <a:ext cx="1637602" cy="1265155"/>
              </a:xfrm>
              <a:custGeom>
                <a:avLst/>
                <a:gdLst>
                  <a:gd name="connsiteX0" fmla="*/ 1124409 w 2248818"/>
                  <a:gd name="connsiteY0" fmla="*/ 0 h 1737360"/>
                  <a:gd name="connsiteX1" fmla="*/ 2248818 w 2248818"/>
                  <a:gd name="connsiteY1" fmla="*/ 1737360 h 1737360"/>
                  <a:gd name="connsiteX2" fmla="*/ 0 w 2248818"/>
                  <a:gd name="connsiteY2" fmla="*/ 1737360 h 1737360"/>
                  <a:gd name="connsiteX3" fmla="*/ 1124409 w 2248818"/>
                  <a:gd name="connsiteY3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8818" h="1737360">
                    <a:moveTo>
                      <a:pt x="1124409" y="0"/>
                    </a:moveTo>
                    <a:lnTo>
                      <a:pt x="2248818" y="1737360"/>
                    </a:lnTo>
                    <a:lnTo>
                      <a:pt x="0" y="1737360"/>
                    </a:lnTo>
                    <a:lnTo>
                      <a:pt x="1124409" y="0"/>
                    </a:lnTo>
                    <a:close/>
                  </a:path>
                </a:pathLst>
              </a:custGeom>
              <a:solidFill>
                <a:srgbClr val="24569D"/>
              </a:solidFill>
              <a:ln w="38100" cap="flat" cmpd="sng" algn="ctr">
                <a:solidFill>
                  <a:srgbClr val="F2F2F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uk-UA" sz="12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" name="TextBox 27"/>
              <p:cNvSpPr txBox="1"/>
              <p:nvPr/>
            </p:nvSpPr>
            <p:spPr>
              <a:xfrm>
                <a:off x="8602132" y="2309095"/>
                <a:ext cx="1227799" cy="52322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 defTabSz="457200"/>
                <a:r>
                  <a:rPr lang="en-US" sz="2800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ebas Neue" panose="020B0606020202050201" pitchFamily="34" charset="0"/>
                    <a:ea typeface="微软雅黑"/>
                  </a:rPr>
                  <a:t>15</a:t>
                </a:r>
                <a:r>
                  <a:rPr lang="en-US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ebas Neue" panose="020B0606020202050201" pitchFamily="34" charset="0"/>
                    <a:ea typeface="微软雅黑"/>
                  </a:rPr>
                  <a:t>%</a:t>
                </a:r>
                <a:endParaRPr lang="uk-UA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微软雅黑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1E0E235-2CF4-4D37-9C78-F16223DF3939}"/>
                </a:ext>
              </a:extLst>
            </p:cNvPr>
            <p:cNvGrpSpPr/>
            <p:nvPr/>
          </p:nvGrpSpPr>
          <p:grpSpPr>
            <a:xfrm>
              <a:off x="6635177" y="-2150050"/>
              <a:ext cx="5166542" cy="7894579"/>
              <a:chOff x="6635177" y="-2150050"/>
              <a:chExt cx="5166542" cy="7894579"/>
            </a:xfrm>
            <a:noFill/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673248FA-2C0D-478D-91EB-119F032A0F5D}"/>
                  </a:ext>
                </a:extLst>
              </p:cNvPr>
              <p:cNvSpPr/>
              <p:nvPr/>
            </p:nvSpPr>
            <p:spPr>
              <a:xfrm>
                <a:off x="6635177" y="1809980"/>
                <a:ext cx="5166542" cy="39345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E117CD94-C516-48E3-B25B-00FEB830A0BC}"/>
                  </a:ext>
                </a:extLst>
              </p:cNvPr>
              <p:cNvSpPr/>
              <p:nvPr/>
            </p:nvSpPr>
            <p:spPr>
              <a:xfrm flipV="1">
                <a:off x="6635177" y="-2150050"/>
                <a:ext cx="5166542" cy="39345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7582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79167E-6 4.44444E-6 L 0.28697 4.44444E-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79167E-6 4.44444E-6 L 0.28697 4.44444E-6 " pathEditMode="relative" rAng="0" ptsTypes="AA">
                                      <p:cBhvr>
                                        <p:cTn id="31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3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79167E-6 4.44444E-6 L 0.28697 4.44444E-6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3798277" cy="6858000"/>
          </a:xfrm>
          <a:prstGeom prst="rect">
            <a:avLst/>
          </a:prstGeom>
          <a:solidFill>
            <a:srgbClr val="2456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PA_组合 1">
            <a:extLst>
              <a:ext uri="{FF2B5EF4-FFF2-40B4-BE49-F238E27FC236}">
                <a16:creationId xmlns:a16="http://schemas.microsoft.com/office/drawing/2014/main" id="{8383E909-38DA-4A17-A60D-46C1652A4D4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75946" y="2505808"/>
            <a:ext cx="1846385" cy="1846385"/>
            <a:chOff x="975946" y="2505808"/>
            <a:chExt cx="1846385" cy="1846385"/>
          </a:xfrm>
        </p:grpSpPr>
        <p:sp>
          <p:nvSpPr>
            <p:cNvPr id="5" name="椭圆 4"/>
            <p:cNvSpPr/>
            <p:nvPr/>
          </p:nvSpPr>
          <p:spPr>
            <a:xfrm>
              <a:off x="975946" y="2505808"/>
              <a:ext cx="1846385" cy="184638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47733" y="3044280"/>
              <a:ext cx="9028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04</a:t>
              </a:r>
              <a:endParaRPr lang="zh-CN" altLang="en-US" sz="4400" dirty="0"/>
            </a:p>
          </p:txBody>
        </p:sp>
      </p:grpSp>
      <p:sp>
        <p:nvSpPr>
          <p:cNvPr id="27" name="PA_文本框 26"/>
          <p:cNvSpPr txBox="1"/>
          <p:nvPr>
            <p:custDataLst>
              <p:tags r:id="rId3"/>
            </p:custDataLst>
          </p:nvPr>
        </p:nvSpPr>
        <p:spPr>
          <a:xfrm>
            <a:off x="5561849" y="3259723"/>
            <a:ext cx="5935522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点击此处更换文本添加文字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1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8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19376" y="58695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在此输入你的标题</a:t>
            </a:r>
          </a:p>
        </p:txBody>
      </p:sp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1334537" y="2179356"/>
            <a:ext cx="4363838" cy="1107995"/>
            <a:chOff x="7475837" y="2727996"/>
            <a:chExt cx="4363838" cy="1107995"/>
          </a:xfrm>
        </p:grpSpPr>
        <p:sp>
          <p:nvSpPr>
            <p:cNvPr id="23" name="矩形 22"/>
            <p:cNvSpPr/>
            <p:nvPr/>
          </p:nvSpPr>
          <p:spPr>
            <a:xfrm>
              <a:off x="7475837" y="3143494"/>
              <a:ext cx="4363838" cy="692497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en-US" altLang="zh-CN" dirty="0">
                <a:solidFill>
                  <a:prstClr val="black">
                    <a:lumMod val="100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475837" y="2727996"/>
              <a:ext cx="4363838" cy="415498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输入你的小标题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1334537" y="3531718"/>
            <a:ext cx="4363838" cy="1107995"/>
            <a:chOff x="7475837" y="2727996"/>
            <a:chExt cx="4363838" cy="1107995"/>
          </a:xfrm>
        </p:grpSpPr>
        <p:sp>
          <p:nvSpPr>
            <p:cNvPr id="26" name="矩形 25"/>
            <p:cNvSpPr/>
            <p:nvPr/>
          </p:nvSpPr>
          <p:spPr>
            <a:xfrm>
              <a:off x="7475837" y="3143494"/>
              <a:ext cx="4363838" cy="692497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en-US" altLang="zh-CN" dirty="0">
                <a:solidFill>
                  <a:prstClr val="black">
                    <a:lumMod val="100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75837" y="2727996"/>
              <a:ext cx="4363838" cy="372538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输入你的小标题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1334537" y="4884079"/>
            <a:ext cx="4363838" cy="1107995"/>
            <a:chOff x="7475837" y="2727996"/>
            <a:chExt cx="4363838" cy="1107995"/>
          </a:xfrm>
        </p:grpSpPr>
        <p:sp>
          <p:nvSpPr>
            <p:cNvPr id="29" name="矩形 28"/>
            <p:cNvSpPr/>
            <p:nvPr/>
          </p:nvSpPr>
          <p:spPr>
            <a:xfrm>
              <a:off x="7475837" y="3143494"/>
              <a:ext cx="4363838" cy="692497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en-US" altLang="zh-CN" dirty="0">
                <a:solidFill>
                  <a:prstClr val="black">
                    <a:lumMod val="100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75837" y="2727996"/>
              <a:ext cx="4363838" cy="372538"/>
            </a:xfrm>
            <a:prstGeom prst="rect">
              <a:avLst/>
            </a:prstGeom>
          </p:spPr>
          <p:txBody>
            <a:bodyPr wrap="square" lIns="144000" tIns="0" rIns="14400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输入你的小标题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800805" y="1353312"/>
            <a:ext cx="42832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PA_组合 36"/>
          <p:cNvGrpSpPr/>
          <p:nvPr>
            <p:custDataLst>
              <p:tags r:id="rId4"/>
            </p:custDataLst>
          </p:nvPr>
        </p:nvGrpSpPr>
        <p:grpSpPr>
          <a:xfrm>
            <a:off x="397622" y="2232288"/>
            <a:ext cx="817468" cy="817468"/>
            <a:chOff x="397622" y="2232288"/>
            <a:chExt cx="817468" cy="817468"/>
          </a:xfrm>
        </p:grpSpPr>
        <p:sp>
          <p:nvSpPr>
            <p:cNvPr id="17" name="Oval 23"/>
            <p:cNvSpPr/>
            <p:nvPr/>
          </p:nvSpPr>
          <p:spPr>
            <a:xfrm>
              <a:off x="397622" y="2232288"/>
              <a:ext cx="817468" cy="817468"/>
            </a:xfrm>
            <a:prstGeom prst="ellipse">
              <a:avLst/>
            </a:prstGeom>
            <a:solidFill>
              <a:srgbClr val="24569D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4" name="dark-star-shape_15445"/>
            <p:cNvSpPr>
              <a:spLocks noChangeAspect="1"/>
            </p:cNvSpPr>
            <p:nvPr/>
          </p:nvSpPr>
          <p:spPr bwMode="auto">
            <a:xfrm>
              <a:off x="594263" y="2439480"/>
              <a:ext cx="424186" cy="403085"/>
            </a:xfrm>
            <a:custGeom>
              <a:avLst/>
              <a:gdLst>
                <a:gd name="T0" fmla="*/ 374 w 723"/>
                <a:gd name="T1" fmla="*/ 21 h 688"/>
                <a:gd name="T2" fmla="*/ 425 w 723"/>
                <a:gd name="T3" fmla="*/ 232 h 688"/>
                <a:gd name="T4" fmla="*/ 477 w 723"/>
                <a:gd name="T5" fmla="*/ 270 h 688"/>
                <a:gd name="T6" fmla="*/ 698 w 723"/>
                <a:gd name="T7" fmla="*/ 256 h 688"/>
                <a:gd name="T8" fmla="*/ 706 w 723"/>
                <a:gd name="T9" fmla="*/ 280 h 688"/>
                <a:gd name="T10" fmla="*/ 524 w 723"/>
                <a:gd name="T11" fmla="*/ 388 h 688"/>
                <a:gd name="T12" fmla="*/ 504 w 723"/>
                <a:gd name="T13" fmla="*/ 450 h 688"/>
                <a:gd name="T14" fmla="*/ 582 w 723"/>
                <a:gd name="T15" fmla="*/ 661 h 688"/>
                <a:gd name="T16" fmla="*/ 562 w 723"/>
                <a:gd name="T17" fmla="*/ 675 h 688"/>
                <a:gd name="T18" fmla="*/ 394 w 723"/>
                <a:gd name="T19" fmla="*/ 527 h 688"/>
                <a:gd name="T20" fmla="*/ 329 w 723"/>
                <a:gd name="T21" fmla="*/ 527 h 688"/>
                <a:gd name="T22" fmla="*/ 161 w 723"/>
                <a:gd name="T23" fmla="*/ 675 h 688"/>
                <a:gd name="T24" fmla="*/ 141 w 723"/>
                <a:gd name="T25" fmla="*/ 661 h 688"/>
                <a:gd name="T26" fmla="*/ 219 w 723"/>
                <a:gd name="T27" fmla="*/ 450 h 688"/>
                <a:gd name="T28" fmla="*/ 199 w 723"/>
                <a:gd name="T29" fmla="*/ 388 h 688"/>
                <a:gd name="T30" fmla="*/ 17 w 723"/>
                <a:gd name="T31" fmla="*/ 280 h 688"/>
                <a:gd name="T32" fmla="*/ 25 w 723"/>
                <a:gd name="T33" fmla="*/ 256 h 688"/>
                <a:gd name="T34" fmla="*/ 246 w 723"/>
                <a:gd name="T35" fmla="*/ 270 h 688"/>
                <a:gd name="T36" fmla="*/ 298 w 723"/>
                <a:gd name="T37" fmla="*/ 232 h 688"/>
                <a:gd name="T38" fmla="*/ 349 w 723"/>
                <a:gd name="T39" fmla="*/ 21 h 688"/>
                <a:gd name="T40" fmla="*/ 374 w 723"/>
                <a:gd name="T41" fmla="*/ 2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3" h="688">
                  <a:moveTo>
                    <a:pt x="374" y="21"/>
                  </a:moveTo>
                  <a:lnTo>
                    <a:pt x="425" y="232"/>
                  </a:lnTo>
                  <a:cubicBezTo>
                    <a:pt x="431" y="253"/>
                    <a:pt x="455" y="270"/>
                    <a:pt x="477" y="270"/>
                  </a:cubicBezTo>
                  <a:lnTo>
                    <a:pt x="698" y="256"/>
                  </a:lnTo>
                  <a:cubicBezTo>
                    <a:pt x="720" y="256"/>
                    <a:pt x="723" y="267"/>
                    <a:pt x="706" y="280"/>
                  </a:cubicBezTo>
                  <a:lnTo>
                    <a:pt x="524" y="388"/>
                  </a:lnTo>
                  <a:cubicBezTo>
                    <a:pt x="506" y="401"/>
                    <a:pt x="497" y="429"/>
                    <a:pt x="504" y="450"/>
                  </a:cubicBezTo>
                  <a:lnTo>
                    <a:pt x="582" y="661"/>
                  </a:lnTo>
                  <a:cubicBezTo>
                    <a:pt x="589" y="682"/>
                    <a:pt x="580" y="688"/>
                    <a:pt x="562" y="675"/>
                  </a:cubicBezTo>
                  <a:lnTo>
                    <a:pt x="394" y="527"/>
                  </a:lnTo>
                  <a:cubicBezTo>
                    <a:pt x="376" y="514"/>
                    <a:pt x="347" y="514"/>
                    <a:pt x="329" y="527"/>
                  </a:cubicBezTo>
                  <a:lnTo>
                    <a:pt x="161" y="675"/>
                  </a:lnTo>
                  <a:cubicBezTo>
                    <a:pt x="143" y="688"/>
                    <a:pt x="134" y="682"/>
                    <a:pt x="141" y="661"/>
                  </a:cubicBezTo>
                  <a:lnTo>
                    <a:pt x="219" y="450"/>
                  </a:lnTo>
                  <a:cubicBezTo>
                    <a:pt x="226" y="429"/>
                    <a:pt x="217" y="401"/>
                    <a:pt x="199" y="388"/>
                  </a:cubicBezTo>
                  <a:lnTo>
                    <a:pt x="17" y="280"/>
                  </a:lnTo>
                  <a:cubicBezTo>
                    <a:pt x="0" y="267"/>
                    <a:pt x="3" y="256"/>
                    <a:pt x="25" y="256"/>
                  </a:cubicBezTo>
                  <a:lnTo>
                    <a:pt x="246" y="270"/>
                  </a:lnTo>
                  <a:cubicBezTo>
                    <a:pt x="268" y="270"/>
                    <a:pt x="291" y="253"/>
                    <a:pt x="298" y="232"/>
                  </a:cubicBezTo>
                  <a:lnTo>
                    <a:pt x="349" y="21"/>
                  </a:lnTo>
                  <a:cubicBezTo>
                    <a:pt x="356" y="0"/>
                    <a:pt x="367" y="0"/>
                    <a:pt x="374" y="2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39" name="PA_组合 38"/>
          <p:cNvGrpSpPr/>
          <p:nvPr>
            <p:custDataLst>
              <p:tags r:id="rId5"/>
            </p:custDataLst>
          </p:nvPr>
        </p:nvGrpSpPr>
        <p:grpSpPr>
          <a:xfrm>
            <a:off x="402111" y="5015878"/>
            <a:ext cx="817468" cy="817468"/>
            <a:chOff x="402111" y="5015878"/>
            <a:chExt cx="817468" cy="817468"/>
          </a:xfrm>
        </p:grpSpPr>
        <p:sp>
          <p:nvSpPr>
            <p:cNvPr id="20" name="Oval 25"/>
            <p:cNvSpPr/>
            <p:nvPr/>
          </p:nvSpPr>
          <p:spPr>
            <a:xfrm>
              <a:off x="402111" y="5015878"/>
              <a:ext cx="817468" cy="817468"/>
            </a:xfrm>
            <a:prstGeom prst="ellipse">
              <a:avLst/>
            </a:prstGeom>
            <a:solidFill>
              <a:srgbClr val="24569D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5" name="rain_116258"/>
            <p:cNvSpPr>
              <a:spLocks noChangeAspect="1"/>
            </p:cNvSpPr>
            <p:nvPr/>
          </p:nvSpPr>
          <p:spPr bwMode="auto">
            <a:xfrm>
              <a:off x="656814" y="5219909"/>
              <a:ext cx="308063" cy="409406"/>
            </a:xfrm>
            <a:custGeom>
              <a:avLst/>
              <a:gdLst>
                <a:gd name="connsiteX0" fmla="*/ 136665 w 436870"/>
                <a:gd name="connsiteY0" fmla="*/ 254044 h 580587"/>
                <a:gd name="connsiteX1" fmla="*/ 155278 w 436870"/>
                <a:gd name="connsiteY1" fmla="*/ 254333 h 580587"/>
                <a:gd name="connsiteX2" fmla="*/ 167828 w 436870"/>
                <a:gd name="connsiteY2" fmla="*/ 286155 h 580587"/>
                <a:gd name="connsiteX3" fmla="*/ 163377 w 436870"/>
                <a:gd name="connsiteY3" fmla="*/ 419485 h 580587"/>
                <a:gd name="connsiteX4" fmla="*/ 162131 w 436870"/>
                <a:gd name="connsiteY4" fmla="*/ 453706 h 580587"/>
                <a:gd name="connsiteX5" fmla="*/ 127864 w 436870"/>
                <a:gd name="connsiteY5" fmla="*/ 452551 h 580587"/>
                <a:gd name="connsiteX6" fmla="*/ 123325 w 436870"/>
                <a:gd name="connsiteY6" fmla="*/ 266955 h 580587"/>
                <a:gd name="connsiteX7" fmla="*/ 136665 w 436870"/>
                <a:gd name="connsiteY7" fmla="*/ 254044 h 580587"/>
                <a:gd name="connsiteX8" fmla="*/ 218390 w 436870"/>
                <a:gd name="connsiteY8" fmla="*/ 62367 h 580587"/>
                <a:gd name="connsiteX9" fmla="*/ 48502 w 436870"/>
                <a:gd name="connsiteY9" fmla="*/ 365070 h 580587"/>
                <a:gd name="connsiteX10" fmla="*/ 218390 w 436870"/>
                <a:gd name="connsiteY10" fmla="*/ 532151 h 580587"/>
                <a:gd name="connsiteX11" fmla="*/ 388368 w 436870"/>
                <a:gd name="connsiteY11" fmla="*/ 365070 h 580587"/>
                <a:gd name="connsiteX12" fmla="*/ 218390 w 436870"/>
                <a:gd name="connsiteY12" fmla="*/ 62367 h 580587"/>
                <a:gd name="connsiteX13" fmla="*/ 218435 w 436870"/>
                <a:gd name="connsiteY13" fmla="*/ 0 h 580587"/>
                <a:gd name="connsiteX14" fmla="*/ 237168 w 436870"/>
                <a:gd name="connsiteY14" fmla="*/ 8332 h 580587"/>
                <a:gd name="connsiteX15" fmla="*/ 436870 w 436870"/>
                <a:gd name="connsiteY15" fmla="*/ 365158 h 580587"/>
                <a:gd name="connsiteX16" fmla="*/ 218390 w 436870"/>
                <a:gd name="connsiteY16" fmla="*/ 580587 h 580587"/>
                <a:gd name="connsiteX17" fmla="*/ 0 w 436870"/>
                <a:gd name="connsiteY17" fmla="*/ 365158 h 580587"/>
                <a:gd name="connsiteX18" fmla="*/ 199702 w 436870"/>
                <a:gd name="connsiteY18" fmla="*/ 8332 h 580587"/>
                <a:gd name="connsiteX19" fmla="*/ 218435 w 436870"/>
                <a:gd name="connsiteY19" fmla="*/ 0 h 58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870" h="580587">
                  <a:moveTo>
                    <a:pt x="136665" y="254044"/>
                  </a:moveTo>
                  <a:cubicBezTo>
                    <a:pt x="142439" y="251756"/>
                    <a:pt x="149092" y="251667"/>
                    <a:pt x="155278" y="254333"/>
                  </a:cubicBezTo>
                  <a:cubicBezTo>
                    <a:pt x="167472" y="259578"/>
                    <a:pt x="173168" y="273888"/>
                    <a:pt x="167828" y="286155"/>
                  </a:cubicBezTo>
                  <a:cubicBezTo>
                    <a:pt x="157325" y="310688"/>
                    <a:pt x="133649" y="387841"/>
                    <a:pt x="163377" y="419485"/>
                  </a:cubicBezTo>
                  <a:cubicBezTo>
                    <a:pt x="172456" y="429263"/>
                    <a:pt x="172011" y="444551"/>
                    <a:pt x="162131" y="453706"/>
                  </a:cubicBezTo>
                  <a:cubicBezTo>
                    <a:pt x="149225" y="465706"/>
                    <a:pt x="134361" y="459395"/>
                    <a:pt x="127864" y="452551"/>
                  </a:cubicBezTo>
                  <a:cubicBezTo>
                    <a:pt x="70989" y="392552"/>
                    <a:pt x="117895" y="279577"/>
                    <a:pt x="123325" y="266955"/>
                  </a:cubicBezTo>
                  <a:cubicBezTo>
                    <a:pt x="125995" y="260822"/>
                    <a:pt x="130890" y="256333"/>
                    <a:pt x="136665" y="254044"/>
                  </a:cubicBezTo>
                  <a:close/>
                  <a:moveTo>
                    <a:pt x="218390" y="62367"/>
                  </a:moveTo>
                  <a:cubicBezTo>
                    <a:pt x="157875" y="139509"/>
                    <a:pt x="48502" y="293793"/>
                    <a:pt x="48502" y="365070"/>
                  </a:cubicBezTo>
                  <a:cubicBezTo>
                    <a:pt x="48502" y="457231"/>
                    <a:pt x="124680" y="532151"/>
                    <a:pt x="218390" y="532151"/>
                  </a:cubicBezTo>
                  <a:cubicBezTo>
                    <a:pt x="312190" y="532151"/>
                    <a:pt x="388368" y="457231"/>
                    <a:pt x="388368" y="365070"/>
                  </a:cubicBezTo>
                  <a:cubicBezTo>
                    <a:pt x="388368" y="293793"/>
                    <a:pt x="278906" y="139509"/>
                    <a:pt x="218390" y="62367"/>
                  </a:cubicBezTo>
                  <a:close/>
                  <a:moveTo>
                    <a:pt x="218435" y="0"/>
                  </a:moveTo>
                  <a:cubicBezTo>
                    <a:pt x="225488" y="0"/>
                    <a:pt x="232540" y="2778"/>
                    <a:pt x="237168" y="8332"/>
                  </a:cubicBezTo>
                  <a:cubicBezTo>
                    <a:pt x="257548" y="33128"/>
                    <a:pt x="436870" y="253978"/>
                    <a:pt x="436870" y="365158"/>
                  </a:cubicBezTo>
                  <a:cubicBezTo>
                    <a:pt x="436870" y="483893"/>
                    <a:pt x="338888" y="580587"/>
                    <a:pt x="218390" y="580587"/>
                  </a:cubicBezTo>
                  <a:cubicBezTo>
                    <a:pt x="97982" y="580587"/>
                    <a:pt x="0" y="483893"/>
                    <a:pt x="0" y="365158"/>
                  </a:cubicBezTo>
                  <a:cubicBezTo>
                    <a:pt x="0" y="253978"/>
                    <a:pt x="179233" y="33128"/>
                    <a:pt x="199702" y="8332"/>
                  </a:cubicBezTo>
                  <a:cubicBezTo>
                    <a:pt x="204330" y="2778"/>
                    <a:pt x="211382" y="0"/>
                    <a:pt x="21843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38" name="PA_组合 37"/>
          <p:cNvGrpSpPr/>
          <p:nvPr>
            <p:custDataLst>
              <p:tags r:id="rId6"/>
            </p:custDataLst>
          </p:nvPr>
        </p:nvGrpSpPr>
        <p:grpSpPr>
          <a:xfrm>
            <a:off x="397622" y="3624083"/>
            <a:ext cx="817468" cy="817468"/>
            <a:chOff x="397622" y="3624083"/>
            <a:chExt cx="817468" cy="817468"/>
          </a:xfrm>
        </p:grpSpPr>
        <p:sp>
          <p:nvSpPr>
            <p:cNvPr id="14" name="Oval 24"/>
            <p:cNvSpPr/>
            <p:nvPr/>
          </p:nvSpPr>
          <p:spPr>
            <a:xfrm>
              <a:off x="397622" y="3624083"/>
              <a:ext cx="817468" cy="817468"/>
            </a:xfrm>
            <a:prstGeom prst="ellipse">
              <a:avLst/>
            </a:prstGeom>
            <a:solidFill>
              <a:srgbClr val="24569D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bIns="9144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6" name="target_292308"/>
            <p:cNvSpPr>
              <a:spLocks noChangeAspect="1"/>
            </p:cNvSpPr>
            <p:nvPr/>
          </p:nvSpPr>
          <p:spPr bwMode="auto">
            <a:xfrm>
              <a:off x="611006" y="3858104"/>
              <a:ext cx="390700" cy="349427"/>
            </a:xfrm>
            <a:custGeom>
              <a:avLst/>
              <a:gdLst>
                <a:gd name="T0" fmla="*/ 6376 w 7693"/>
                <a:gd name="T1" fmla="*/ 1685 h 6890"/>
                <a:gd name="T2" fmla="*/ 6246 w 7693"/>
                <a:gd name="T3" fmla="*/ 1669 h 6890"/>
                <a:gd name="T4" fmla="*/ 5683 w 7693"/>
                <a:gd name="T5" fmla="*/ 2232 h 6890"/>
                <a:gd name="T6" fmla="*/ 5667 w 7693"/>
                <a:gd name="T7" fmla="*/ 2327 h 6890"/>
                <a:gd name="T8" fmla="*/ 3440 w 7693"/>
                <a:gd name="T9" fmla="*/ 5899 h 6890"/>
                <a:gd name="T10" fmla="*/ 957 w 7693"/>
                <a:gd name="T11" fmla="*/ 3361 h 6890"/>
                <a:gd name="T12" fmla="*/ 3396 w 7693"/>
                <a:gd name="T13" fmla="*/ 936 h 6890"/>
                <a:gd name="T14" fmla="*/ 5007 w 7693"/>
                <a:gd name="T15" fmla="*/ 1496 h 6890"/>
                <a:gd name="T16" fmla="*/ 4652 w 7693"/>
                <a:gd name="T17" fmla="*/ 1851 h 6890"/>
                <a:gd name="T18" fmla="*/ 3380 w 7693"/>
                <a:gd name="T19" fmla="*/ 1436 h 6890"/>
                <a:gd name="T20" fmla="*/ 1457 w 7693"/>
                <a:gd name="T21" fmla="*/ 3351 h 6890"/>
                <a:gd name="T22" fmla="*/ 3504 w 7693"/>
                <a:gd name="T23" fmla="*/ 5399 h 6890"/>
                <a:gd name="T24" fmla="*/ 5420 w 7693"/>
                <a:gd name="T25" fmla="*/ 3475 h 6890"/>
                <a:gd name="T26" fmla="*/ 5312 w 7693"/>
                <a:gd name="T27" fmla="*/ 2770 h 6890"/>
                <a:gd name="T28" fmla="*/ 5175 w 7693"/>
                <a:gd name="T29" fmla="*/ 2740 h 6890"/>
                <a:gd name="T30" fmla="*/ 4963 w 7693"/>
                <a:gd name="T31" fmla="*/ 2952 h 6890"/>
                <a:gd name="T32" fmla="*/ 4941 w 7693"/>
                <a:gd name="T33" fmla="*/ 3031 h 6890"/>
                <a:gd name="T34" fmla="*/ 4988 w 7693"/>
                <a:gd name="T35" fmla="*/ 3483 h 6890"/>
                <a:gd name="T36" fmla="*/ 3507 w 7693"/>
                <a:gd name="T37" fmla="*/ 4968 h 6890"/>
                <a:gd name="T38" fmla="*/ 1888 w 7693"/>
                <a:gd name="T39" fmla="*/ 3343 h 6890"/>
                <a:gd name="T40" fmla="*/ 3367 w 7693"/>
                <a:gd name="T41" fmla="*/ 1867 h 6890"/>
                <a:gd name="T42" fmla="*/ 4344 w 7693"/>
                <a:gd name="T43" fmla="*/ 2158 h 6890"/>
                <a:gd name="T44" fmla="*/ 3984 w 7693"/>
                <a:gd name="T45" fmla="*/ 2518 h 6890"/>
                <a:gd name="T46" fmla="*/ 3438 w 7693"/>
                <a:gd name="T47" fmla="*/ 2365 h 6890"/>
                <a:gd name="T48" fmla="*/ 2386 w 7693"/>
                <a:gd name="T49" fmla="*/ 3417 h 6890"/>
                <a:gd name="T50" fmla="*/ 3438 w 7693"/>
                <a:gd name="T51" fmla="*/ 4470 h 6890"/>
                <a:gd name="T52" fmla="*/ 4491 w 7693"/>
                <a:gd name="T53" fmla="*/ 3417 h 6890"/>
                <a:gd name="T54" fmla="*/ 4337 w 7693"/>
                <a:gd name="T55" fmla="*/ 2871 h 6890"/>
                <a:gd name="T56" fmla="*/ 6245 w 7693"/>
                <a:gd name="T57" fmla="*/ 963 h 6890"/>
                <a:gd name="T58" fmla="*/ 6245 w 7693"/>
                <a:gd name="T59" fmla="*/ 610 h 6890"/>
                <a:gd name="T60" fmla="*/ 5892 w 7693"/>
                <a:gd name="T61" fmla="*/ 610 h 6890"/>
                <a:gd name="T62" fmla="*/ 5667 w 7693"/>
                <a:gd name="T63" fmla="*/ 836 h 6890"/>
                <a:gd name="T64" fmla="*/ 3418 w 7693"/>
                <a:gd name="T65" fmla="*/ 5 h 6890"/>
                <a:gd name="T66" fmla="*/ 26 w 7693"/>
                <a:gd name="T67" fmla="*/ 3370 h 6890"/>
                <a:gd name="T68" fmla="*/ 3550 w 7693"/>
                <a:gd name="T69" fmla="*/ 6828 h 6890"/>
                <a:gd name="T70" fmla="*/ 6376 w 7693"/>
                <a:gd name="T71" fmla="*/ 1685 h 6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93" h="6890">
                  <a:moveTo>
                    <a:pt x="6376" y="1685"/>
                  </a:moveTo>
                  <a:cubicBezTo>
                    <a:pt x="6349" y="1638"/>
                    <a:pt x="6284" y="1630"/>
                    <a:pt x="6246" y="1669"/>
                  </a:cubicBezTo>
                  <a:lnTo>
                    <a:pt x="5683" y="2232"/>
                  </a:lnTo>
                  <a:cubicBezTo>
                    <a:pt x="5658" y="2257"/>
                    <a:pt x="5651" y="2295"/>
                    <a:pt x="5667" y="2327"/>
                  </a:cubicBezTo>
                  <a:cubicBezTo>
                    <a:pt x="6478" y="3977"/>
                    <a:pt x="5257" y="5898"/>
                    <a:pt x="3440" y="5899"/>
                  </a:cubicBezTo>
                  <a:cubicBezTo>
                    <a:pt x="2052" y="5900"/>
                    <a:pt x="926" y="4756"/>
                    <a:pt x="957" y="3361"/>
                  </a:cubicBezTo>
                  <a:cubicBezTo>
                    <a:pt x="986" y="2034"/>
                    <a:pt x="2069" y="958"/>
                    <a:pt x="3396" y="936"/>
                  </a:cubicBezTo>
                  <a:cubicBezTo>
                    <a:pt x="4007" y="925"/>
                    <a:pt x="4569" y="1137"/>
                    <a:pt x="5007" y="1496"/>
                  </a:cubicBezTo>
                  <a:lnTo>
                    <a:pt x="4652" y="1851"/>
                  </a:lnTo>
                  <a:cubicBezTo>
                    <a:pt x="4302" y="1579"/>
                    <a:pt x="3859" y="1422"/>
                    <a:pt x="3380" y="1436"/>
                  </a:cubicBezTo>
                  <a:cubicBezTo>
                    <a:pt x="2338" y="1466"/>
                    <a:pt x="1491" y="2310"/>
                    <a:pt x="1457" y="3351"/>
                  </a:cubicBezTo>
                  <a:cubicBezTo>
                    <a:pt x="1419" y="4496"/>
                    <a:pt x="2359" y="5436"/>
                    <a:pt x="3504" y="5399"/>
                  </a:cubicBezTo>
                  <a:cubicBezTo>
                    <a:pt x="4546" y="5365"/>
                    <a:pt x="5390" y="4517"/>
                    <a:pt x="5420" y="3475"/>
                  </a:cubicBezTo>
                  <a:cubicBezTo>
                    <a:pt x="5427" y="3228"/>
                    <a:pt x="5388" y="2990"/>
                    <a:pt x="5312" y="2770"/>
                  </a:cubicBezTo>
                  <a:cubicBezTo>
                    <a:pt x="5292" y="2713"/>
                    <a:pt x="5218" y="2696"/>
                    <a:pt x="5175" y="2740"/>
                  </a:cubicBezTo>
                  <a:lnTo>
                    <a:pt x="4963" y="2952"/>
                  </a:lnTo>
                  <a:cubicBezTo>
                    <a:pt x="4942" y="2972"/>
                    <a:pt x="4934" y="3002"/>
                    <a:pt x="4941" y="3031"/>
                  </a:cubicBezTo>
                  <a:cubicBezTo>
                    <a:pt x="4978" y="3174"/>
                    <a:pt x="4995" y="3326"/>
                    <a:pt x="4988" y="3483"/>
                  </a:cubicBezTo>
                  <a:cubicBezTo>
                    <a:pt x="4955" y="4283"/>
                    <a:pt x="4307" y="4933"/>
                    <a:pt x="3507" y="4968"/>
                  </a:cubicBezTo>
                  <a:cubicBezTo>
                    <a:pt x="2595" y="5007"/>
                    <a:pt x="1845" y="4255"/>
                    <a:pt x="1888" y="3343"/>
                  </a:cubicBezTo>
                  <a:cubicBezTo>
                    <a:pt x="1925" y="2547"/>
                    <a:pt x="2571" y="1903"/>
                    <a:pt x="3367" y="1867"/>
                  </a:cubicBezTo>
                  <a:cubicBezTo>
                    <a:pt x="3732" y="1851"/>
                    <a:pt x="4071" y="1961"/>
                    <a:pt x="4344" y="2158"/>
                  </a:cubicBezTo>
                  <a:lnTo>
                    <a:pt x="3984" y="2518"/>
                  </a:lnTo>
                  <a:cubicBezTo>
                    <a:pt x="3825" y="2421"/>
                    <a:pt x="3638" y="2365"/>
                    <a:pt x="3438" y="2365"/>
                  </a:cubicBezTo>
                  <a:cubicBezTo>
                    <a:pt x="2858" y="2365"/>
                    <a:pt x="2386" y="2837"/>
                    <a:pt x="2386" y="3417"/>
                  </a:cubicBezTo>
                  <a:cubicBezTo>
                    <a:pt x="2386" y="3998"/>
                    <a:pt x="2858" y="4470"/>
                    <a:pt x="3438" y="4470"/>
                  </a:cubicBezTo>
                  <a:cubicBezTo>
                    <a:pt x="4018" y="4470"/>
                    <a:pt x="4491" y="3998"/>
                    <a:pt x="4491" y="3417"/>
                  </a:cubicBezTo>
                  <a:cubicBezTo>
                    <a:pt x="4491" y="3217"/>
                    <a:pt x="4434" y="3030"/>
                    <a:pt x="4337" y="2871"/>
                  </a:cubicBezTo>
                  <a:lnTo>
                    <a:pt x="6245" y="963"/>
                  </a:lnTo>
                  <a:cubicBezTo>
                    <a:pt x="6343" y="866"/>
                    <a:pt x="6343" y="708"/>
                    <a:pt x="6245" y="610"/>
                  </a:cubicBezTo>
                  <a:cubicBezTo>
                    <a:pt x="6148" y="513"/>
                    <a:pt x="5990" y="513"/>
                    <a:pt x="5892" y="610"/>
                  </a:cubicBezTo>
                  <a:lnTo>
                    <a:pt x="5667" y="836"/>
                  </a:lnTo>
                  <a:cubicBezTo>
                    <a:pt x="5064" y="315"/>
                    <a:pt x="4277" y="0"/>
                    <a:pt x="3418" y="5"/>
                  </a:cubicBezTo>
                  <a:cubicBezTo>
                    <a:pt x="1595" y="16"/>
                    <a:pt x="51" y="1546"/>
                    <a:pt x="26" y="3370"/>
                  </a:cubicBezTo>
                  <a:cubicBezTo>
                    <a:pt x="0" y="5310"/>
                    <a:pt x="1602" y="6890"/>
                    <a:pt x="3550" y="6828"/>
                  </a:cubicBezTo>
                  <a:cubicBezTo>
                    <a:pt x="6126" y="6744"/>
                    <a:pt x="7693" y="3909"/>
                    <a:pt x="6376" y="168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5" name="组合 4"/>
          <p:cNvGrpSpPr/>
          <p:nvPr/>
        </p:nvGrpSpPr>
        <p:grpSpPr>
          <a:xfrm>
            <a:off x="6096000" y="0"/>
            <a:ext cx="6096000" cy="6858000"/>
            <a:chOff x="6096000" y="0"/>
            <a:chExt cx="6096000" cy="685800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8"/>
            <a:srcRect b="25000"/>
            <a:stretch>
              <a:fillRect/>
            </a:stretch>
          </p:blipFill>
          <p:spPr>
            <a:xfrm>
              <a:off x="6096000" y="0"/>
              <a:ext cx="6096000" cy="6858000"/>
            </a:xfrm>
            <a:custGeom>
              <a:avLst/>
              <a:gdLst>
                <a:gd name="connsiteX0" fmla="*/ 0 w 6096000"/>
                <a:gd name="connsiteY0" fmla="*/ 0 h 6858000"/>
                <a:gd name="connsiteX1" fmla="*/ 6096000 w 6096000"/>
                <a:gd name="connsiteY1" fmla="*/ 0 h 6858000"/>
                <a:gd name="connsiteX2" fmla="*/ 6096000 w 6096000"/>
                <a:gd name="connsiteY2" fmla="*/ 6858000 h 6858000"/>
                <a:gd name="connsiteX3" fmla="*/ 0 w 6096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0" h="6858000">
                  <a:moveTo>
                    <a:pt x="0" y="0"/>
                  </a:moveTo>
                  <a:lnTo>
                    <a:pt x="6096000" y="0"/>
                  </a:lnTo>
                  <a:lnTo>
                    <a:pt x="6096000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sp>
          <p:nvSpPr>
            <p:cNvPr id="4" name="矩形 3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tx1">
                <a:alpha val="29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0261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15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3093" y="3109220"/>
            <a:ext cx="264989" cy="1620772"/>
          </a:xfrm>
          <a:prstGeom prst="rect">
            <a:avLst/>
          </a:prstGeom>
          <a:solidFill>
            <a:srgbClr val="2456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53278" y="3109220"/>
            <a:ext cx="264989" cy="1620772"/>
          </a:xfrm>
          <a:prstGeom prst="rect">
            <a:avLst/>
          </a:prstGeom>
          <a:solidFill>
            <a:srgbClr val="2456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8023" y="1844824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4569D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输入你的标题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7635059" y="402392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4569D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输入你的标题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641203" y="2901219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4569D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输入你的标题</a:t>
            </a:r>
          </a:p>
        </p:txBody>
      </p:sp>
      <p:sp>
        <p:nvSpPr>
          <p:cNvPr id="7" name="等腰三角形 6"/>
          <p:cNvSpPr>
            <a:spLocks noChangeAspect="1" noChangeArrowheads="1"/>
          </p:cNvSpPr>
          <p:nvPr/>
        </p:nvSpPr>
        <p:spPr bwMode="auto">
          <a:xfrm rot="5400000" flipV="1">
            <a:off x="7339678" y="2255403"/>
            <a:ext cx="239249" cy="206315"/>
          </a:xfrm>
          <a:prstGeom prst="triangle">
            <a:avLst>
              <a:gd name="adj" fmla="val 50000"/>
            </a:avLst>
          </a:prstGeom>
          <a:solidFill>
            <a:srgbClr val="34495E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等腰三角形 18"/>
          <p:cNvSpPr>
            <a:spLocks noChangeAspect="1" noChangeArrowheads="1"/>
          </p:cNvSpPr>
          <p:nvPr/>
        </p:nvSpPr>
        <p:spPr bwMode="auto">
          <a:xfrm rot="5400000" flipV="1">
            <a:off x="7339678" y="4438471"/>
            <a:ext cx="239249" cy="206315"/>
          </a:xfrm>
          <a:prstGeom prst="triangle">
            <a:avLst>
              <a:gd name="adj" fmla="val 50000"/>
            </a:avLst>
          </a:prstGeom>
          <a:solidFill>
            <a:srgbClr val="34495E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4269367" y="3308515"/>
            <a:ext cx="239249" cy="206315"/>
          </a:xfrm>
          <a:prstGeom prst="triangle">
            <a:avLst>
              <a:gd name="adj" fmla="val 50000"/>
            </a:avLst>
          </a:prstGeom>
          <a:solidFill>
            <a:srgbClr val="34495E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形状 12"/>
          <p:cNvSpPr/>
          <p:nvPr/>
        </p:nvSpPr>
        <p:spPr>
          <a:xfrm>
            <a:off x="4635277" y="2731047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24569D"/>
          </a:solidFill>
          <a:ln>
            <a:noFill/>
          </a:ln>
          <a:effectLst/>
        </p:spPr>
      </p:sp>
      <p:sp>
        <p:nvSpPr>
          <p:cNvPr id="14" name="空心弧 13"/>
          <p:cNvSpPr/>
          <p:nvPr/>
        </p:nvSpPr>
        <p:spPr>
          <a:xfrm>
            <a:off x="5305528" y="3953591"/>
            <a:ext cx="1604887" cy="160553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24569D"/>
          </a:solidFill>
          <a:ln>
            <a:noFill/>
          </a:ln>
          <a:effectLst/>
        </p:spPr>
      </p:sp>
      <p:grpSp>
        <p:nvGrpSpPr>
          <p:cNvPr id="15" name="组合 14"/>
          <p:cNvGrpSpPr/>
          <p:nvPr/>
        </p:nvGrpSpPr>
        <p:grpSpPr>
          <a:xfrm rot="2736489">
            <a:off x="5853855" y="2268800"/>
            <a:ext cx="578227" cy="506765"/>
            <a:chOff x="4212441" y="1835306"/>
            <a:chExt cx="645570" cy="565784"/>
          </a:xfrm>
          <a:solidFill>
            <a:srgbClr val="34495E"/>
          </a:solidFill>
        </p:grpSpPr>
        <p:sp>
          <p:nvSpPr>
            <p:cNvPr id="16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89" ker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89" ker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89" ker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89" ker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77283" y="3424611"/>
            <a:ext cx="554403" cy="442165"/>
            <a:chOff x="3009633" y="2833220"/>
            <a:chExt cx="591168" cy="471487"/>
          </a:xfrm>
          <a:solidFill>
            <a:srgbClr val="34495E"/>
          </a:solidFill>
        </p:grpSpPr>
        <p:sp>
          <p:nvSpPr>
            <p:cNvPr id="21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89" ker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89" ker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89" ker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64139" y="4479150"/>
            <a:ext cx="425157" cy="554407"/>
            <a:chOff x="6889388" y="2720789"/>
            <a:chExt cx="453350" cy="591172"/>
          </a:xfrm>
          <a:solidFill>
            <a:srgbClr val="34495E"/>
          </a:solidFill>
        </p:grpSpPr>
        <p:sp>
          <p:nvSpPr>
            <p:cNvPr id="25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89" ker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sz="2489" kern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7" name="空心弧 26"/>
          <p:cNvSpPr/>
          <p:nvPr/>
        </p:nvSpPr>
        <p:spPr>
          <a:xfrm>
            <a:off x="5305528" y="3953591"/>
            <a:ext cx="1604887" cy="160553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24569D"/>
          </a:solidFill>
          <a:ln>
            <a:noFill/>
          </a:ln>
          <a:effectLst/>
        </p:spPr>
      </p:sp>
      <p:sp>
        <p:nvSpPr>
          <p:cNvPr id="28" name="任意多边形 27"/>
          <p:cNvSpPr/>
          <p:nvPr/>
        </p:nvSpPr>
        <p:spPr>
          <a:xfrm rot="17307692">
            <a:off x="5663027" y="2214108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2456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89" kern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17307692">
            <a:off x="5266953" y="1762962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2456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89" kern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74618" y="3335243"/>
            <a:ext cx="293622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dirty="0"/>
              <a:t>人非生而不同，一样的起点，迥异的终点，关键取决于途中奔跑的速度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635059" y="2266646"/>
            <a:ext cx="293622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人非生而不同，一样的起点，迥异的终点，关键取决于途中奔跑的速度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635059" y="4479150"/>
            <a:ext cx="293622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人非生而不同，一样的起点，迥异的终点，关键取决于途中奔跑的速度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06438" y="10741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在此输入你的标题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39306102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75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25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25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25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2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25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25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975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475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75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975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25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225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725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2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725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28" grpId="0" animBg="1"/>
      <p:bldP spid="29" grpId="0" animBg="1"/>
      <p:bldP spid="31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5473874" y="390101"/>
            <a:ext cx="12442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anose="05020102010507070707" pitchFamily="18" charset="2"/>
              <a:buChar char=""/>
              <a:defRPr sz="28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 sz="24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Char char=""/>
              <a:defRPr sz="22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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545454"/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目 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196555" y="1113264"/>
            <a:ext cx="3798891" cy="0"/>
          </a:xfrm>
          <a:prstGeom prst="line">
            <a:avLst/>
          </a:prstGeom>
          <a:ln w="44450">
            <a:solidFill>
              <a:srgbClr val="2456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_椭圆 15">
            <a:extLst>
              <a:ext uri="{FF2B5EF4-FFF2-40B4-BE49-F238E27FC236}">
                <a16:creationId xmlns:a16="http://schemas.microsoft.com/office/drawing/2014/main" id="{2D74239A-A0D9-4453-8AA7-4371648C9FD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13530" y="1806379"/>
            <a:ext cx="739871" cy="739871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PA_椭圆 16">
            <a:extLst>
              <a:ext uri="{FF2B5EF4-FFF2-40B4-BE49-F238E27FC236}">
                <a16:creationId xmlns:a16="http://schemas.microsoft.com/office/drawing/2014/main" id="{FABA8991-C234-4CE8-8F27-44E01EBA5B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13530" y="2854300"/>
            <a:ext cx="739871" cy="739871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_椭圆 17">
            <a:extLst>
              <a:ext uri="{FF2B5EF4-FFF2-40B4-BE49-F238E27FC236}">
                <a16:creationId xmlns:a16="http://schemas.microsoft.com/office/drawing/2014/main" id="{B304BC5D-B165-4724-8977-29B765B757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33973" y="3902221"/>
            <a:ext cx="739871" cy="739871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PA_椭圆 18">
            <a:extLst>
              <a:ext uri="{FF2B5EF4-FFF2-40B4-BE49-F238E27FC236}">
                <a16:creationId xmlns:a16="http://schemas.microsoft.com/office/drawing/2014/main" id="{EB46459E-ADE7-4588-AC03-E087B40B4A1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33973" y="4950141"/>
            <a:ext cx="739871" cy="739871"/>
          </a:xfrm>
          <a:prstGeom prst="ellips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PA_文本框 20">
            <a:extLst>
              <a:ext uri="{FF2B5EF4-FFF2-40B4-BE49-F238E27FC236}">
                <a16:creationId xmlns:a16="http://schemas.microsoft.com/office/drawing/2014/main" id="{FCD2D78C-87CD-4E08-B745-09444C7DB7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479361" y="1901811"/>
            <a:ext cx="5935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</a:rPr>
              <a:t>点击此处更换文本添加文字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31" name="PA_文本框 24">
            <a:extLst>
              <a:ext uri="{FF2B5EF4-FFF2-40B4-BE49-F238E27FC236}">
                <a16:creationId xmlns:a16="http://schemas.microsoft.com/office/drawing/2014/main" id="{8B3BBE86-ADC2-4639-9FCB-883A95B35FB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479361" y="2948900"/>
            <a:ext cx="5935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</a:rPr>
              <a:t>点击此处更换文本添加文字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32" name="PA_文本框 25">
            <a:extLst>
              <a:ext uri="{FF2B5EF4-FFF2-40B4-BE49-F238E27FC236}">
                <a16:creationId xmlns:a16="http://schemas.microsoft.com/office/drawing/2014/main" id="{AC6A875E-24D7-487E-9471-10CDDED7B68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479361" y="3995989"/>
            <a:ext cx="5935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</a:rPr>
              <a:t>点击此处更换文本添加文字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33" name="PA_文本框 26">
            <a:extLst>
              <a:ext uri="{FF2B5EF4-FFF2-40B4-BE49-F238E27FC236}">
                <a16:creationId xmlns:a16="http://schemas.microsoft.com/office/drawing/2014/main" id="{8045A0D2-5315-49FA-A814-F3F26AAC00E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479361" y="5043077"/>
            <a:ext cx="5935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</a:rPr>
              <a:t>点击此处更换文本添加文字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585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23" grpId="0" animBg="1"/>
      <p:bldP spid="25" grpId="0" animBg="1"/>
      <p:bldP spid="26" grpId="0" animBg="1"/>
      <p:bldP spid="27" grpId="0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ee-gross-outline_41991"/>
          <p:cNvSpPr>
            <a:spLocks noChangeAspect="1"/>
          </p:cNvSpPr>
          <p:nvPr/>
        </p:nvSpPr>
        <p:spPr bwMode="auto">
          <a:xfrm>
            <a:off x="4417237" y="1992068"/>
            <a:ext cx="3357526" cy="390326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22379" h="607286">
                <a:moveTo>
                  <a:pt x="249606" y="86090"/>
                </a:moveTo>
                <a:cubicBezTo>
                  <a:pt x="262036" y="86090"/>
                  <a:pt x="271458" y="95260"/>
                  <a:pt x="271458" y="107435"/>
                </a:cubicBezTo>
                <a:lnTo>
                  <a:pt x="271458" y="342854"/>
                </a:lnTo>
                <a:cubicBezTo>
                  <a:pt x="272012" y="342459"/>
                  <a:pt x="272566" y="342143"/>
                  <a:pt x="273120" y="341747"/>
                </a:cubicBezTo>
                <a:cubicBezTo>
                  <a:pt x="305581" y="322854"/>
                  <a:pt x="362744" y="315265"/>
                  <a:pt x="376362" y="275106"/>
                </a:cubicBezTo>
                <a:cubicBezTo>
                  <a:pt x="384438" y="251627"/>
                  <a:pt x="421807" y="261667"/>
                  <a:pt x="413811" y="285383"/>
                </a:cubicBezTo>
                <a:cubicBezTo>
                  <a:pt x="402727" y="317715"/>
                  <a:pt x="377074" y="337004"/>
                  <a:pt x="346830" y="350601"/>
                </a:cubicBezTo>
                <a:cubicBezTo>
                  <a:pt x="326008" y="360009"/>
                  <a:pt x="286105" y="371234"/>
                  <a:pt x="271458" y="394160"/>
                </a:cubicBezTo>
                <a:lnTo>
                  <a:pt x="271458" y="484596"/>
                </a:lnTo>
                <a:cubicBezTo>
                  <a:pt x="274624" y="514557"/>
                  <a:pt x="274783" y="547048"/>
                  <a:pt x="271933" y="586653"/>
                </a:cubicBezTo>
                <a:cubicBezTo>
                  <a:pt x="270903" y="600171"/>
                  <a:pt x="259740" y="607286"/>
                  <a:pt x="249210" y="607286"/>
                </a:cubicBezTo>
                <a:cubicBezTo>
                  <a:pt x="243034" y="607286"/>
                  <a:pt x="237334" y="604915"/>
                  <a:pt x="233454" y="600804"/>
                </a:cubicBezTo>
                <a:cubicBezTo>
                  <a:pt x="229654" y="596693"/>
                  <a:pt x="227912" y="591397"/>
                  <a:pt x="228308" y="585389"/>
                </a:cubicBezTo>
                <a:cubicBezTo>
                  <a:pt x="228387" y="584598"/>
                  <a:pt x="228467" y="583808"/>
                  <a:pt x="228467" y="583017"/>
                </a:cubicBezTo>
                <a:lnTo>
                  <a:pt x="228546" y="582780"/>
                </a:lnTo>
                <a:cubicBezTo>
                  <a:pt x="228071" y="580962"/>
                  <a:pt x="227833" y="579143"/>
                  <a:pt x="227833" y="577246"/>
                </a:cubicBezTo>
                <a:lnTo>
                  <a:pt x="227833" y="487047"/>
                </a:lnTo>
                <a:cubicBezTo>
                  <a:pt x="223558" y="449101"/>
                  <a:pt x="213819" y="417322"/>
                  <a:pt x="198143" y="389891"/>
                </a:cubicBezTo>
                <a:cubicBezTo>
                  <a:pt x="190384" y="376294"/>
                  <a:pt x="181596" y="362855"/>
                  <a:pt x="173125" y="349732"/>
                </a:cubicBezTo>
                <a:cubicBezTo>
                  <a:pt x="146364" y="308782"/>
                  <a:pt x="118733" y="266489"/>
                  <a:pt x="116991" y="213207"/>
                </a:cubicBezTo>
                <a:cubicBezTo>
                  <a:pt x="116753" y="207199"/>
                  <a:pt x="118733" y="201982"/>
                  <a:pt x="122533" y="197950"/>
                </a:cubicBezTo>
                <a:cubicBezTo>
                  <a:pt x="126492" y="193918"/>
                  <a:pt x="132271" y="191547"/>
                  <a:pt x="138368" y="191547"/>
                </a:cubicBezTo>
                <a:cubicBezTo>
                  <a:pt x="152460" y="191547"/>
                  <a:pt x="160219" y="202140"/>
                  <a:pt x="160615" y="212575"/>
                </a:cubicBezTo>
                <a:cubicBezTo>
                  <a:pt x="162040" y="255817"/>
                  <a:pt x="185555" y="291312"/>
                  <a:pt x="210415" y="328862"/>
                </a:cubicBezTo>
                <a:cubicBezTo>
                  <a:pt x="216274" y="337637"/>
                  <a:pt x="222133" y="346570"/>
                  <a:pt x="227833" y="355661"/>
                </a:cubicBezTo>
                <a:lnTo>
                  <a:pt x="227833" y="107435"/>
                </a:lnTo>
                <a:cubicBezTo>
                  <a:pt x="227833" y="95260"/>
                  <a:pt x="237176" y="86090"/>
                  <a:pt x="249606" y="86090"/>
                </a:cubicBezTo>
                <a:close/>
                <a:moveTo>
                  <a:pt x="294299" y="0"/>
                </a:moveTo>
                <a:cubicBezTo>
                  <a:pt x="299366" y="0"/>
                  <a:pt x="304433" y="158"/>
                  <a:pt x="309500" y="475"/>
                </a:cubicBezTo>
                <a:cubicBezTo>
                  <a:pt x="356846" y="3636"/>
                  <a:pt x="399837" y="26402"/>
                  <a:pt x="427311" y="62921"/>
                </a:cubicBezTo>
                <a:cubicBezTo>
                  <a:pt x="452250" y="96042"/>
                  <a:pt x="461989" y="136514"/>
                  <a:pt x="455021" y="177539"/>
                </a:cubicBezTo>
                <a:cubicBezTo>
                  <a:pt x="508068" y="199593"/>
                  <a:pt x="532453" y="273581"/>
                  <a:pt x="518519" y="328914"/>
                </a:cubicBezTo>
                <a:cubicBezTo>
                  <a:pt x="504267" y="385906"/>
                  <a:pt x="455417" y="419817"/>
                  <a:pt x="373473" y="429777"/>
                </a:cubicBezTo>
                <a:cubicBezTo>
                  <a:pt x="364130" y="458234"/>
                  <a:pt x="338161" y="477680"/>
                  <a:pt x="307125" y="478707"/>
                </a:cubicBezTo>
                <a:cubicBezTo>
                  <a:pt x="306808" y="478786"/>
                  <a:pt x="306492" y="478786"/>
                  <a:pt x="306175" y="478786"/>
                </a:cubicBezTo>
                <a:cubicBezTo>
                  <a:pt x="293190" y="478786"/>
                  <a:pt x="283610" y="469063"/>
                  <a:pt x="283373" y="455784"/>
                </a:cubicBezTo>
                <a:cubicBezTo>
                  <a:pt x="283135" y="444085"/>
                  <a:pt x="291211" y="431358"/>
                  <a:pt x="306571" y="430805"/>
                </a:cubicBezTo>
                <a:cubicBezTo>
                  <a:pt x="319714" y="430331"/>
                  <a:pt x="328977" y="420687"/>
                  <a:pt x="329135" y="407328"/>
                </a:cubicBezTo>
                <a:cubicBezTo>
                  <a:pt x="329294" y="395945"/>
                  <a:pt x="337448" y="384325"/>
                  <a:pt x="352729" y="384009"/>
                </a:cubicBezTo>
                <a:cubicBezTo>
                  <a:pt x="353917" y="383772"/>
                  <a:pt x="355025" y="383614"/>
                  <a:pt x="356133" y="383535"/>
                </a:cubicBezTo>
                <a:cubicBezTo>
                  <a:pt x="395483" y="380373"/>
                  <a:pt x="449796" y="371441"/>
                  <a:pt x="467768" y="330336"/>
                </a:cubicBezTo>
                <a:cubicBezTo>
                  <a:pt x="477190" y="308836"/>
                  <a:pt x="476794" y="268759"/>
                  <a:pt x="459851" y="241567"/>
                </a:cubicBezTo>
                <a:cubicBezTo>
                  <a:pt x="450984" y="227260"/>
                  <a:pt x="439266" y="219671"/>
                  <a:pt x="425015" y="218960"/>
                </a:cubicBezTo>
                <a:cubicBezTo>
                  <a:pt x="416385" y="218564"/>
                  <a:pt x="409180" y="214138"/>
                  <a:pt x="405142" y="206866"/>
                </a:cubicBezTo>
                <a:cubicBezTo>
                  <a:pt x="401104" y="199593"/>
                  <a:pt x="400867" y="190345"/>
                  <a:pt x="404509" y="183072"/>
                </a:cubicBezTo>
                <a:cubicBezTo>
                  <a:pt x="413455" y="151691"/>
                  <a:pt x="407676" y="117068"/>
                  <a:pt x="388911" y="90272"/>
                </a:cubicBezTo>
                <a:cubicBezTo>
                  <a:pt x="371731" y="65609"/>
                  <a:pt x="345920" y="50906"/>
                  <a:pt x="316467" y="48930"/>
                </a:cubicBezTo>
                <a:cubicBezTo>
                  <a:pt x="308946" y="48456"/>
                  <a:pt x="301979" y="48219"/>
                  <a:pt x="295249" y="48219"/>
                </a:cubicBezTo>
                <a:cubicBezTo>
                  <a:pt x="264925" y="48219"/>
                  <a:pt x="240777" y="53515"/>
                  <a:pt x="223597" y="63949"/>
                </a:cubicBezTo>
                <a:cubicBezTo>
                  <a:pt x="200161" y="78177"/>
                  <a:pt x="183456" y="105370"/>
                  <a:pt x="196836" y="129874"/>
                </a:cubicBezTo>
                <a:cubicBezTo>
                  <a:pt x="201032" y="137462"/>
                  <a:pt x="200953" y="145920"/>
                  <a:pt x="196757" y="153114"/>
                </a:cubicBezTo>
                <a:cubicBezTo>
                  <a:pt x="192244" y="160702"/>
                  <a:pt x="183693" y="165603"/>
                  <a:pt x="174984" y="165603"/>
                </a:cubicBezTo>
                <a:cubicBezTo>
                  <a:pt x="169600" y="165603"/>
                  <a:pt x="164454" y="163706"/>
                  <a:pt x="160495" y="160228"/>
                </a:cubicBezTo>
                <a:cubicBezTo>
                  <a:pt x="158991" y="159358"/>
                  <a:pt x="157645" y="158410"/>
                  <a:pt x="156458" y="157303"/>
                </a:cubicBezTo>
                <a:cubicBezTo>
                  <a:pt x="145373" y="147501"/>
                  <a:pt x="132705" y="142521"/>
                  <a:pt x="118850" y="142521"/>
                </a:cubicBezTo>
                <a:cubicBezTo>
                  <a:pt x="87181" y="142521"/>
                  <a:pt x="56382" y="169635"/>
                  <a:pt x="50127" y="202992"/>
                </a:cubicBezTo>
                <a:cubicBezTo>
                  <a:pt x="44902" y="230975"/>
                  <a:pt x="54561" y="266546"/>
                  <a:pt x="74038" y="291525"/>
                </a:cubicBezTo>
                <a:cubicBezTo>
                  <a:pt x="84093" y="304409"/>
                  <a:pt x="101115" y="320139"/>
                  <a:pt x="125501" y="321641"/>
                </a:cubicBezTo>
                <a:cubicBezTo>
                  <a:pt x="140860" y="322669"/>
                  <a:pt x="148778" y="335712"/>
                  <a:pt x="148382" y="347490"/>
                </a:cubicBezTo>
                <a:cubicBezTo>
                  <a:pt x="147986" y="360295"/>
                  <a:pt x="138643" y="369623"/>
                  <a:pt x="126134" y="369623"/>
                </a:cubicBezTo>
                <a:cubicBezTo>
                  <a:pt x="125580" y="369623"/>
                  <a:pt x="125026" y="369623"/>
                  <a:pt x="124392" y="369544"/>
                </a:cubicBezTo>
                <a:cubicBezTo>
                  <a:pt x="87972" y="367251"/>
                  <a:pt x="53136" y="345593"/>
                  <a:pt x="28830" y="310338"/>
                </a:cubicBezTo>
                <a:cubicBezTo>
                  <a:pt x="2148" y="271447"/>
                  <a:pt x="-6878" y="223228"/>
                  <a:pt x="5394" y="184258"/>
                </a:cubicBezTo>
                <a:cubicBezTo>
                  <a:pt x="21862" y="131692"/>
                  <a:pt x="68733" y="95014"/>
                  <a:pt x="119246" y="95014"/>
                </a:cubicBezTo>
                <a:cubicBezTo>
                  <a:pt x="128113" y="95014"/>
                  <a:pt x="136822" y="96200"/>
                  <a:pt x="145294" y="98413"/>
                </a:cubicBezTo>
                <a:cubicBezTo>
                  <a:pt x="148303" y="74462"/>
                  <a:pt x="160179" y="52250"/>
                  <a:pt x="178309" y="37547"/>
                </a:cubicBezTo>
                <a:cubicBezTo>
                  <a:pt x="208079" y="13359"/>
                  <a:pt x="249328" y="0"/>
                  <a:pt x="294299" y="0"/>
                </a:cubicBezTo>
                <a:close/>
              </a:path>
            </a:pathLst>
          </a:custGeom>
          <a:solidFill>
            <a:srgbClr val="343443"/>
          </a:solidFill>
          <a:ln>
            <a:noFill/>
          </a:ln>
        </p:spPr>
      </p:sp>
      <p:sp>
        <p:nvSpPr>
          <p:cNvPr id="9" name="PA_椭圆 8"/>
          <p:cNvSpPr/>
          <p:nvPr>
            <p:custDataLst>
              <p:tags r:id="rId1"/>
            </p:custDataLst>
          </p:nvPr>
        </p:nvSpPr>
        <p:spPr>
          <a:xfrm>
            <a:off x="7321961" y="3760606"/>
            <a:ext cx="777922" cy="777922"/>
          </a:xfrm>
          <a:prstGeom prst="ellipse">
            <a:avLst/>
          </a:prstGeom>
          <a:solidFill>
            <a:srgbClr val="24569D"/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PA_椭圆 12"/>
          <p:cNvSpPr/>
          <p:nvPr>
            <p:custDataLst>
              <p:tags r:id="rId2"/>
            </p:custDataLst>
          </p:nvPr>
        </p:nvSpPr>
        <p:spPr>
          <a:xfrm>
            <a:off x="6858209" y="1791916"/>
            <a:ext cx="777922" cy="777922"/>
          </a:xfrm>
          <a:prstGeom prst="ellipse">
            <a:avLst/>
          </a:prstGeom>
          <a:solidFill>
            <a:srgbClr val="24569D"/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O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7" name="PA_椭圆 16"/>
          <p:cNvSpPr/>
          <p:nvPr>
            <p:custDataLst>
              <p:tags r:id="rId3"/>
            </p:custDataLst>
          </p:nvPr>
        </p:nvSpPr>
        <p:spPr>
          <a:xfrm>
            <a:off x="4476315" y="2232763"/>
            <a:ext cx="777922" cy="777922"/>
          </a:xfrm>
          <a:prstGeom prst="ellipse">
            <a:avLst/>
          </a:prstGeom>
          <a:solidFill>
            <a:srgbClr val="24569D"/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2" name="PA_椭圆 21"/>
          <p:cNvSpPr/>
          <p:nvPr>
            <p:custDataLst>
              <p:tags r:id="rId4"/>
            </p:custDataLst>
          </p:nvPr>
        </p:nvSpPr>
        <p:spPr>
          <a:xfrm>
            <a:off x="4476315" y="3832121"/>
            <a:ext cx="777922" cy="777922"/>
          </a:xfrm>
          <a:prstGeom prst="ellipse">
            <a:avLst/>
          </a:prstGeom>
          <a:solidFill>
            <a:srgbClr val="24569D"/>
          </a:solidFill>
          <a:ln w="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6438" y="10741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在此输入你的标题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5588000"/>
            <a:ext cx="12192000" cy="1270000"/>
          </a:xfrm>
          <a:prstGeom prst="rect">
            <a:avLst/>
          </a:prstGeom>
          <a:solidFill>
            <a:srgbClr val="34344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29"/>
          <p:cNvSpPr txBox="1"/>
          <p:nvPr>
            <p:custDataLst>
              <p:tags r:id="rId5"/>
            </p:custDataLst>
          </p:nvPr>
        </p:nvSpPr>
        <p:spPr>
          <a:xfrm>
            <a:off x="7710922" y="1791916"/>
            <a:ext cx="3428133" cy="109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在我成长的历程中，我很庆幸自己选择了奋斗。不论经历多少风风雨雨，我都会坚持奋斗下去。</a:t>
            </a:r>
          </a:p>
        </p:txBody>
      </p:sp>
      <p:sp>
        <p:nvSpPr>
          <p:cNvPr id="34" name="PA_文本框 33"/>
          <p:cNvSpPr txBox="1"/>
          <p:nvPr>
            <p:custDataLst>
              <p:tags r:id="rId6"/>
            </p:custDataLst>
          </p:nvPr>
        </p:nvSpPr>
        <p:spPr>
          <a:xfrm>
            <a:off x="8158961" y="3750282"/>
            <a:ext cx="3428133" cy="109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在我成长的历程中，我很庆幸自己选择了奋斗。不论经历多少风风雨雨，我都会坚持奋斗下去。</a:t>
            </a:r>
          </a:p>
        </p:txBody>
      </p:sp>
      <p:sp>
        <p:nvSpPr>
          <p:cNvPr id="35" name="PA_文本框 34"/>
          <p:cNvSpPr txBox="1"/>
          <p:nvPr>
            <p:custDataLst>
              <p:tags r:id="rId7"/>
            </p:custDataLst>
          </p:nvPr>
        </p:nvSpPr>
        <p:spPr>
          <a:xfrm>
            <a:off x="914024" y="2232763"/>
            <a:ext cx="3428133" cy="109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dirty="0"/>
              <a:t>在我成长的历程中，我很庆幸自己选择了奋斗。不论经历多少风风雨雨，我都会坚持奋斗下去。</a:t>
            </a:r>
          </a:p>
        </p:txBody>
      </p:sp>
      <p:sp>
        <p:nvSpPr>
          <p:cNvPr id="36" name="PA_文本框 35"/>
          <p:cNvSpPr txBox="1"/>
          <p:nvPr>
            <p:custDataLst>
              <p:tags r:id="rId8"/>
            </p:custDataLst>
          </p:nvPr>
        </p:nvSpPr>
        <p:spPr>
          <a:xfrm>
            <a:off x="989104" y="3832121"/>
            <a:ext cx="3428133" cy="109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dirty="0"/>
              <a:t>在我成长的历程中，我很庆幸自己选择了奋斗。不论经历多少风风雨雨，我都会坚持奋斗下去。</a:t>
            </a:r>
          </a:p>
        </p:txBody>
      </p:sp>
    </p:spTree>
    <p:extLst>
      <p:ext uri="{BB962C8B-B14F-4D97-AF65-F5344CB8AC3E}">
        <p14:creationId xmlns:p14="http://schemas.microsoft.com/office/powerpoint/2010/main" val="8368231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2" grpId="0" animBg="1"/>
      <p:bldP spid="27" grpId="0"/>
      <p:bldP spid="30" grpId="0"/>
      <p:bldP spid="34" grpId="0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1277" y="1871548"/>
            <a:ext cx="10706100" cy="3158995"/>
            <a:chOff x="742950" y="1962192"/>
            <a:chExt cx="10706100" cy="3158995"/>
          </a:xfrm>
        </p:grpSpPr>
        <p:cxnSp>
          <p:nvCxnSpPr>
            <p:cNvPr id="4" name="Straight Connector 40"/>
            <p:cNvCxnSpPr/>
            <p:nvPr/>
          </p:nvCxnSpPr>
          <p:spPr>
            <a:xfrm>
              <a:off x="1790307" y="2674539"/>
              <a:ext cx="9658743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alpha val="20000"/>
                </a:sysClr>
              </a:solidFill>
              <a:prstDash val="sysDash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5" name="Straight Connector 39"/>
            <p:cNvCxnSpPr/>
            <p:nvPr/>
          </p:nvCxnSpPr>
          <p:spPr>
            <a:xfrm>
              <a:off x="1790307" y="2074935"/>
              <a:ext cx="9658743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alpha val="20000"/>
                </a:sysClr>
              </a:solidFill>
              <a:prstDash val="sysDash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6" name="Straight Connector 41"/>
            <p:cNvCxnSpPr/>
            <p:nvPr/>
          </p:nvCxnSpPr>
          <p:spPr>
            <a:xfrm>
              <a:off x="1790307" y="3274145"/>
              <a:ext cx="9658743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alpha val="20000"/>
                </a:sysClr>
              </a:solidFill>
              <a:prstDash val="sysDash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7" name="Straight Connector 42"/>
            <p:cNvCxnSpPr/>
            <p:nvPr/>
          </p:nvCxnSpPr>
          <p:spPr>
            <a:xfrm>
              <a:off x="1790307" y="3873751"/>
              <a:ext cx="9658743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alpha val="20000"/>
                </a:sysClr>
              </a:solidFill>
              <a:prstDash val="sysDash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8" name="Straight Connector 43"/>
            <p:cNvCxnSpPr/>
            <p:nvPr/>
          </p:nvCxnSpPr>
          <p:spPr>
            <a:xfrm>
              <a:off x="1790307" y="4473356"/>
              <a:ext cx="9658743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alpha val="20000"/>
                </a:sysClr>
              </a:solidFill>
              <a:prstDash val="sysDash"/>
              <a:miter lim="800000"/>
              <a:headEnd type="none"/>
              <a:tailEnd type="none" w="lg" len="lg"/>
            </a:ln>
            <a:effectLst/>
          </p:spPr>
        </p:cxnSp>
        <p:sp>
          <p:nvSpPr>
            <p:cNvPr id="9" name="Rounded Rectangle 3"/>
            <p:cNvSpPr/>
            <p:nvPr/>
          </p:nvSpPr>
          <p:spPr>
            <a:xfrm>
              <a:off x="2190681" y="2074935"/>
              <a:ext cx="491694" cy="2592915"/>
            </a:xfrm>
            <a:prstGeom prst="roundRect">
              <a:avLst/>
            </a:prstGeom>
            <a:solidFill>
              <a:sysClr val="window" lastClr="FFFFFF">
                <a:lumMod val="75000"/>
                <a:alpha val="50000"/>
              </a:sysClr>
            </a:solidFill>
            <a:ln w="793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 dirty="0">
                <a:solidFill>
                  <a:srgbClr val="FFFFFF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10" name="Rounded Rectangle 4"/>
            <p:cNvSpPr/>
            <p:nvPr/>
          </p:nvSpPr>
          <p:spPr>
            <a:xfrm>
              <a:off x="2190681" y="3851734"/>
              <a:ext cx="491694" cy="816114"/>
            </a:xfrm>
            <a:prstGeom prst="roundRect">
              <a:avLst/>
            </a:prstGeom>
            <a:solidFill>
              <a:srgbClr val="24569D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tIns="91440" bIns="91440" rtlCol="0" anchor="b" anchorCtr="0"/>
            <a:lstStyle/>
            <a:p>
              <a:pPr algn="ctr" defTabSz="457200">
                <a:defRPr/>
              </a:pPr>
              <a:r>
                <a:rPr lang="en-US" sz="1500" kern="0" dirty="0">
                  <a:solidFill>
                    <a:srgbClr val="FFFFFF"/>
                  </a:solidFill>
                  <a:latin typeface="Arial"/>
                  <a:ea typeface="微软雅黑"/>
                  <a:sym typeface="+mn-lt"/>
                </a:rPr>
                <a:t>18%</a:t>
              </a:r>
            </a:p>
          </p:txBody>
        </p:sp>
        <p:sp>
          <p:nvSpPr>
            <p:cNvPr id="11" name="Rounded Rectangle 5"/>
            <p:cNvSpPr/>
            <p:nvPr/>
          </p:nvSpPr>
          <p:spPr>
            <a:xfrm>
              <a:off x="3243240" y="2074935"/>
              <a:ext cx="491694" cy="2592915"/>
            </a:xfrm>
            <a:prstGeom prst="roundRect">
              <a:avLst/>
            </a:prstGeom>
            <a:solidFill>
              <a:sysClr val="window" lastClr="FFFFFF">
                <a:lumMod val="75000"/>
                <a:alpha val="50000"/>
              </a:sysClr>
            </a:solidFill>
            <a:ln w="793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 dirty="0">
                <a:solidFill>
                  <a:srgbClr val="FFFFFF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12" name="Rounded Rectangle 6"/>
            <p:cNvSpPr/>
            <p:nvPr/>
          </p:nvSpPr>
          <p:spPr>
            <a:xfrm>
              <a:off x="3243240" y="3398651"/>
              <a:ext cx="491694" cy="1269198"/>
            </a:xfrm>
            <a:prstGeom prst="roundRect">
              <a:avLst/>
            </a:prstGeom>
            <a:solidFill>
              <a:srgbClr val="24569D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tIns="91440" bIns="91440" rtlCol="0" anchor="b" anchorCtr="0"/>
            <a:lstStyle/>
            <a:p>
              <a:pPr algn="ctr" defTabSz="457200">
                <a:defRPr/>
              </a:pPr>
              <a:r>
                <a:rPr lang="en-US" sz="1500" kern="0" dirty="0">
                  <a:solidFill>
                    <a:srgbClr val="FFFFFF"/>
                  </a:solidFill>
                  <a:latin typeface="Arial"/>
                  <a:ea typeface="微软雅黑"/>
                  <a:sym typeface="+mn-lt"/>
                </a:rPr>
                <a:t>45%</a:t>
              </a:r>
            </a:p>
          </p:txBody>
        </p:sp>
        <p:sp>
          <p:nvSpPr>
            <p:cNvPr id="13" name="Rounded Rectangle 7"/>
            <p:cNvSpPr/>
            <p:nvPr/>
          </p:nvSpPr>
          <p:spPr>
            <a:xfrm>
              <a:off x="4295799" y="2074935"/>
              <a:ext cx="491694" cy="2592915"/>
            </a:xfrm>
            <a:prstGeom prst="roundRect">
              <a:avLst/>
            </a:prstGeom>
            <a:solidFill>
              <a:sysClr val="window" lastClr="FFFFFF">
                <a:lumMod val="75000"/>
                <a:alpha val="50000"/>
              </a:sysClr>
            </a:solidFill>
            <a:ln w="793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 dirty="0">
                <a:solidFill>
                  <a:srgbClr val="FFFFFF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14" name="Rounded Rectangle 8"/>
            <p:cNvSpPr/>
            <p:nvPr/>
          </p:nvSpPr>
          <p:spPr>
            <a:xfrm>
              <a:off x="4295799" y="3536570"/>
              <a:ext cx="491694" cy="1131279"/>
            </a:xfrm>
            <a:prstGeom prst="roundRect">
              <a:avLst/>
            </a:prstGeom>
            <a:solidFill>
              <a:srgbClr val="24569D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tIns="91440" bIns="91440" rtlCol="0" anchor="b" anchorCtr="0"/>
            <a:lstStyle/>
            <a:p>
              <a:pPr algn="ctr" defTabSz="457200">
                <a:defRPr/>
              </a:pPr>
              <a:r>
                <a:rPr lang="en-US" sz="1500" kern="0" dirty="0">
                  <a:solidFill>
                    <a:srgbClr val="FFFFFF"/>
                  </a:solidFill>
                  <a:latin typeface="Arial"/>
                  <a:ea typeface="微软雅黑"/>
                  <a:sym typeface="+mn-lt"/>
                </a:rPr>
                <a:t>40%</a:t>
              </a:r>
            </a:p>
          </p:txBody>
        </p:sp>
        <p:sp>
          <p:nvSpPr>
            <p:cNvPr id="15" name="Rounded Rectangle 9"/>
            <p:cNvSpPr/>
            <p:nvPr/>
          </p:nvSpPr>
          <p:spPr>
            <a:xfrm>
              <a:off x="5348358" y="2074935"/>
              <a:ext cx="491694" cy="2592915"/>
            </a:xfrm>
            <a:prstGeom prst="roundRect">
              <a:avLst/>
            </a:prstGeom>
            <a:solidFill>
              <a:sysClr val="window" lastClr="FFFFFF">
                <a:lumMod val="75000"/>
                <a:alpha val="50000"/>
              </a:sysClr>
            </a:solidFill>
            <a:ln w="793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 dirty="0">
                <a:solidFill>
                  <a:srgbClr val="FFFFFF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16" name="Rounded Rectangle 10"/>
            <p:cNvSpPr/>
            <p:nvPr/>
          </p:nvSpPr>
          <p:spPr>
            <a:xfrm>
              <a:off x="5348358" y="2908516"/>
              <a:ext cx="491694" cy="1759334"/>
            </a:xfrm>
            <a:prstGeom prst="roundRect">
              <a:avLst/>
            </a:prstGeom>
            <a:solidFill>
              <a:srgbClr val="24569D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tIns="91440" bIns="91440" rtlCol="0" anchor="b" anchorCtr="0"/>
            <a:lstStyle/>
            <a:p>
              <a:pPr algn="ctr" defTabSz="457200">
                <a:defRPr/>
              </a:pPr>
              <a:r>
                <a:rPr lang="en-US" sz="1500" kern="0" dirty="0">
                  <a:solidFill>
                    <a:srgbClr val="FFFFFF"/>
                  </a:solidFill>
                  <a:latin typeface="Arial"/>
                  <a:ea typeface="微软雅黑"/>
                  <a:sym typeface="+mn-lt"/>
                </a:rPr>
                <a:t>68%</a:t>
              </a:r>
            </a:p>
          </p:txBody>
        </p:sp>
        <p:sp>
          <p:nvSpPr>
            <p:cNvPr id="17" name="Rounded Rectangle 11"/>
            <p:cNvSpPr/>
            <p:nvPr/>
          </p:nvSpPr>
          <p:spPr>
            <a:xfrm>
              <a:off x="6400917" y="2074935"/>
              <a:ext cx="491694" cy="2592915"/>
            </a:xfrm>
            <a:prstGeom prst="roundRect">
              <a:avLst/>
            </a:prstGeom>
            <a:solidFill>
              <a:sysClr val="window" lastClr="FFFFFF">
                <a:lumMod val="75000"/>
                <a:alpha val="50000"/>
              </a:sysClr>
            </a:solidFill>
            <a:ln w="793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 dirty="0">
                <a:solidFill>
                  <a:srgbClr val="FFFFFF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18" name="Rounded Rectangle 12"/>
            <p:cNvSpPr/>
            <p:nvPr/>
          </p:nvSpPr>
          <p:spPr>
            <a:xfrm>
              <a:off x="6400917" y="3097384"/>
              <a:ext cx="491694" cy="1570466"/>
            </a:xfrm>
            <a:prstGeom prst="roundRect">
              <a:avLst/>
            </a:prstGeom>
            <a:solidFill>
              <a:srgbClr val="24569D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tIns="91440" bIns="91440" rtlCol="0" anchor="b" anchorCtr="0"/>
            <a:lstStyle/>
            <a:p>
              <a:pPr algn="ctr" defTabSz="457200">
                <a:defRPr/>
              </a:pPr>
              <a:r>
                <a:rPr lang="en-US" sz="1500" kern="0" dirty="0">
                  <a:solidFill>
                    <a:srgbClr val="FFFFFF"/>
                  </a:solidFill>
                  <a:latin typeface="Arial"/>
                  <a:ea typeface="微软雅黑"/>
                  <a:sym typeface="+mn-lt"/>
                </a:rPr>
                <a:t>62%</a:t>
              </a:r>
            </a:p>
          </p:txBody>
        </p:sp>
        <p:sp>
          <p:nvSpPr>
            <p:cNvPr id="19" name="Rounded Rectangle 13"/>
            <p:cNvSpPr/>
            <p:nvPr/>
          </p:nvSpPr>
          <p:spPr>
            <a:xfrm>
              <a:off x="7453476" y="2074935"/>
              <a:ext cx="491694" cy="2592915"/>
            </a:xfrm>
            <a:prstGeom prst="roundRect">
              <a:avLst/>
            </a:prstGeom>
            <a:solidFill>
              <a:sysClr val="window" lastClr="FFFFFF">
                <a:lumMod val="75000"/>
                <a:alpha val="50000"/>
              </a:sysClr>
            </a:solidFill>
            <a:ln w="793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 dirty="0">
                <a:solidFill>
                  <a:srgbClr val="FFFFFF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0" name="Rounded Rectangle 14"/>
            <p:cNvSpPr/>
            <p:nvPr/>
          </p:nvSpPr>
          <p:spPr>
            <a:xfrm>
              <a:off x="7453476" y="2690238"/>
              <a:ext cx="491694" cy="1977612"/>
            </a:xfrm>
            <a:prstGeom prst="roundRect">
              <a:avLst/>
            </a:prstGeom>
            <a:solidFill>
              <a:srgbClr val="24569D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tIns="91440" bIns="91440" rtlCol="0" anchor="b" anchorCtr="0"/>
            <a:lstStyle/>
            <a:p>
              <a:pPr algn="ctr" defTabSz="457200">
                <a:defRPr/>
              </a:pPr>
              <a:r>
                <a:rPr lang="en-US" sz="1500" kern="0" dirty="0">
                  <a:solidFill>
                    <a:srgbClr val="FFFFFF"/>
                  </a:solidFill>
                  <a:latin typeface="Arial"/>
                  <a:ea typeface="微软雅黑"/>
                  <a:sym typeface="+mn-lt"/>
                </a:rPr>
                <a:t>80%</a:t>
              </a:r>
            </a:p>
          </p:txBody>
        </p:sp>
        <p:sp>
          <p:nvSpPr>
            <p:cNvPr id="21" name="Rounded Rectangle 15"/>
            <p:cNvSpPr/>
            <p:nvPr/>
          </p:nvSpPr>
          <p:spPr>
            <a:xfrm>
              <a:off x="8506035" y="2074935"/>
              <a:ext cx="491694" cy="2592915"/>
            </a:xfrm>
            <a:prstGeom prst="roundRect">
              <a:avLst/>
            </a:prstGeom>
            <a:solidFill>
              <a:sysClr val="window" lastClr="FFFFFF">
                <a:lumMod val="75000"/>
                <a:alpha val="50000"/>
              </a:sysClr>
            </a:solidFill>
            <a:ln w="793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 dirty="0">
                <a:solidFill>
                  <a:srgbClr val="FFFFFF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2" name="Rounded Rectangle 16"/>
            <p:cNvSpPr/>
            <p:nvPr/>
          </p:nvSpPr>
          <p:spPr>
            <a:xfrm>
              <a:off x="8506035" y="3097384"/>
              <a:ext cx="491694" cy="1570466"/>
            </a:xfrm>
            <a:prstGeom prst="roundRect">
              <a:avLst/>
            </a:prstGeom>
            <a:solidFill>
              <a:srgbClr val="24569D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tIns="91440" bIns="91440" rtlCol="0" anchor="b" anchorCtr="0"/>
            <a:lstStyle/>
            <a:p>
              <a:pPr algn="ctr" defTabSz="457200">
                <a:defRPr/>
              </a:pPr>
              <a:r>
                <a:rPr lang="en-US" sz="1500" kern="0" dirty="0">
                  <a:solidFill>
                    <a:srgbClr val="FFFFFF"/>
                  </a:solidFill>
                  <a:latin typeface="Arial"/>
                  <a:ea typeface="微软雅黑"/>
                  <a:sym typeface="+mn-lt"/>
                </a:rPr>
                <a:t>64%</a:t>
              </a:r>
            </a:p>
          </p:txBody>
        </p:sp>
        <p:sp>
          <p:nvSpPr>
            <p:cNvPr id="23" name="Rounded Rectangle 17"/>
            <p:cNvSpPr/>
            <p:nvPr/>
          </p:nvSpPr>
          <p:spPr>
            <a:xfrm>
              <a:off x="9558598" y="2074935"/>
              <a:ext cx="491694" cy="2592915"/>
            </a:xfrm>
            <a:prstGeom prst="roundRect">
              <a:avLst/>
            </a:prstGeom>
            <a:solidFill>
              <a:sysClr val="window" lastClr="FFFFFF">
                <a:lumMod val="75000"/>
                <a:alpha val="50000"/>
              </a:sysClr>
            </a:solidFill>
            <a:ln w="793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 dirty="0">
                <a:solidFill>
                  <a:srgbClr val="FFFFFF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4" name="Rounded Rectangle 18"/>
            <p:cNvSpPr/>
            <p:nvPr/>
          </p:nvSpPr>
          <p:spPr>
            <a:xfrm>
              <a:off x="9558598" y="2225504"/>
              <a:ext cx="491694" cy="2442345"/>
            </a:xfrm>
            <a:prstGeom prst="roundRect">
              <a:avLst/>
            </a:prstGeom>
            <a:solidFill>
              <a:srgbClr val="24569D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tIns="91440" bIns="91440" rtlCol="0" anchor="b" anchorCtr="0"/>
            <a:lstStyle/>
            <a:p>
              <a:pPr algn="ctr" defTabSz="457200">
                <a:defRPr/>
              </a:pPr>
              <a:r>
                <a:rPr lang="en-US" sz="1500" kern="0" dirty="0">
                  <a:solidFill>
                    <a:srgbClr val="FFFFFF"/>
                  </a:solidFill>
                  <a:latin typeface="Arial"/>
                  <a:ea typeface="微软雅黑"/>
                  <a:sym typeface="+mn-lt"/>
                </a:rPr>
                <a:t>94%</a:t>
              </a:r>
            </a:p>
          </p:txBody>
        </p:sp>
        <p:sp>
          <p:nvSpPr>
            <p:cNvPr id="25" name="Rectangle 21"/>
            <p:cNvSpPr/>
            <p:nvPr/>
          </p:nvSpPr>
          <p:spPr>
            <a:xfrm>
              <a:off x="955860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 defTabSz="457200">
                <a:lnSpc>
                  <a:spcPct val="95000"/>
                </a:lnSpc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2016</a:t>
              </a:r>
              <a:endParaRPr lang="en-US" sz="1100" kern="0" dirty="0">
                <a:solidFill>
                  <a:prstClr val="black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6" name="Rectangle 22"/>
            <p:cNvSpPr/>
            <p:nvPr/>
          </p:nvSpPr>
          <p:spPr>
            <a:xfrm>
              <a:off x="8506036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 defTabSz="457200">
                <a:lnSpc>
                  <a:spcPct val="95000"/>
                </a:lnSpc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2015</a:t>
              </a:r>
              <a:endParaRPr lang="en-US" sz="1100" kern="0" dirty="0">
                <a:solidFill>
                  <a:prstClr val="black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7" name="Rectangle 23"/>
            <p:cNvSpPr/>
            <p:nvPr/>
          </p:nvSpPr>
          <p:spPr>
            <a:xfrm>
              <a:off x="745887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 defTabSz="457200">
                <a:lnSpc>
                  <a:spcPct val="95000"/>
                </a:lnSpc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2014</a:t>
              </a:r>
              <a:endParaRPr lang="en-US" sz="1100" kern="0" dirty="0">
                <a:solidFill>
                  <a:prstClr val="black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8" name="Rectangle 24"/>
            <p:cNvSpPr/>
            <p:nvPr/>
          </p:nvSpPr>
          <p:spPr>
            <a:xfrm>
              <a:off x="6400917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 defTabSz="457200">
                <a:lnSpc>
                  <a:spcPct val="95000"/>
                </a:lnSpc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2013</a:t>
              </a:r>
              <a:endParaRPr lang="en-US" sz="1100" kern="0" dirty="0">
                <a:solidFill>
                  <a:prstClr val="black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9" name="Rectangle 25"/>
            <p:cNvSpPr/>
            <p:nvPr/>
          </p:nvSpPr>
          <p:spPr>
            <a:xfrm>
              <a:off x="5342964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 defTabSz="457200">
                <a:lnSpc>
                  <a:spcPct val="95000"/>
                </a:lnSpc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2012</a:t>
              </a:r>
              <a:endParaRPr lang="en-US" sz="1100" kern="0" dirty="0">
                <a:solidFill>
                  <a:prstClr val="black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30" name="Rectangle 26"/>
            <p:cNvSpPr/>
            <p:nvPr/>
          </p:nvSpPr>
          <p:spPr>
            <a:xfrm>
              <a:off x="4285010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 defTabSz="457200">
                <a:lnSpc>
                  <a:spcPct val="95000"/>
                </a:lnSpc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2011</a:t>
              </a:r>
              <a:endParaRPr lang="en-US" sz="1100" kern="0" dirty="0">
                <a:solidFill>
                  <a:prstClr val="black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31" name="Rectangle 27"/>
            <p:cNvSpPr/>
            <p:nvPr/>
          </p:nvSpPr>
          <p:spPr>
            <a:xfrm>
              <a:off x="3227057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 defTabSz="457200">
                <a:lnSpc>
                  <a:spcPct val="95000"/>
                </a:lnSpc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2010</a:t>
              </a:r>
              <a:endParaRPr lang="en-US" sz="1100" kern="0" dirty="0">
                <a:solidFill>
                  <a:prstClr val="black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32" name="Rectangle 28"/>
            <p:cNvSpPr/>
            <p:nvPr/>
          </p:nvSpPr>
          <p:spPr>
            <a:xfrm>
              <a:off x="2206385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 defTabSz="457200">
                <a:lnSpc>
                  <a:spcPct val="95000"/>
                </a:lnSpc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2009</a:t>
              </a:r>
              <a:endParaRPr lang="en-US" sz="1100" kern="0" dirty="0">
                <a:solidFill>
                  <a:prstClr val="black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33" name="Rectangle 29"/>
            <p:cNvSpPr/>
            <p:nvPr/>
          </p:nvSpPr>
          <p:spPr>
            <a:xfrm>
              <a:off x="742950" y="1962192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457200">
                <a:lnSpc>
                  <a:spcPct val="95000"/>
                </a:lnSpc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100%</a:t>
              </a:r>
            </a:p>
          </p:txBody>
        </p:sp>
        <p:sp>
          <p:nvSpPr>
            <p:cNvPr id="34" name="Rectangle 30"/>
            <p:cNvSpPr/>
            <p:nvPr/>
          </p:nvSpPr>
          <p:spPr>
            <a:xfrm>
              <a:off x="742950" y="2560350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457200">
                <a:lnSpc>
                  <a:spcPct val="95000"/>
                </a:lnSpc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75%</a:t>
              </a:r>
            </a:p>
          </p:txBody>
        </p:sp>
        <p:sp>
          <p:nvSpPr>
            <p:cNvPr id="35" name="Rectangle 31"/>
            <p:cNvSpPr/>
            <p:nvPr/>
          </p:nvSpPr>
          <p:spPr>
            <a:xfrm>
              <a:off x="742950" y="3158508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457200">
                <a:lnSpc>
                  <a:spcPct val="95000"/>
                </a:lnSpc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50%</a:t>
              </a:r>
            </a:p>
          </p:txBody>
        </p:sp>
        <p:sp>
          <p:nvSpPr>
            <p:cNvPr id="36" name="Rectangle 32"/>
            <p:cNvSpPr/>
            <p:nvPr/>
          </p:nvSpPr>
          <p:spPr>
            <a:xfrm>
              <a:off x="742950" y="4354827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457200">
                <a:lnSpc>
                  <a:spcPct val="95000"/>
                </a:lnSpc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0%</a:t>
              </a:r>
            </a:p>
          </p:txBody>
        </p:sp>
        <p:sp>
          <p:nvSpPr>
            <p:cNvPr id="37" name="Rectangle 33"/>
            <p:cNvSpPr/>
            <p:nvPr/>
          </p:nvSpPr>
          <p:spPr>
            <a:xfrm>
              <a:off x="742950" y="3756668"/>
              <a:ext cx="912661" cy="253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457200">
                <a:lnSpc>
                  <a:spcPct val="95000"/>
                </a:lnSpc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25%</a:t>
              </a:r>
            </a:p>
          </p:txBody>
        </p:sp>
        <p:sp>
          <p:nvSpPr>
            <p:cNvPr id="38" name="Rounded Rectangle 35"/>
            <p:cNvSpPr/>
            <p:nvPr/>
          </p:nvSpPr>
          <p:spPr>
            <a:xfrm>
              <a:off x="10611162" y="2074935"/>
              <a:ext cx="491694" cy="2592915"/>
            </a:xfrm>
            <a:prstGeom prst="roundRect">
              <a:avLst/>
            </a:prstGeom>
            <a:solidFill>
              <a:sysClr val="window" lastClr="FFFFFF">
                <a:lumMod val="75000"/>
                <a:alpha val="50000"/>
              </a:sysClr>
            </a:solidFill>
            <a:ln w="793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sz="2400" kern="0" dirty="0">
                <a:solidFill>
                  <a:srgbClr val="FFFFFF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39" name="Rounded Rectangle 36"/>
            <p:cNvSpPr/>
            <p:nvPr/>
          </p:nvSpPr>
          <p:spPr>
            <a:xfrm>
              <a:off x="10611162" y="2690238"/>
              <a:ext cx="491694" cy="1977612"/>
            </a:xfrm>
            <a:prstGeom prst="roundRect">
              <a:avLst/>
            </a:prstGeom>
            <a:solidFill>
              <a:srgbClr val="24569D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none" tIns="91440" bIns="91440" rtlCol="0" anchor="b" anchorCtr="0"/>
            <a:lstStyle/>
            <a:p>
              <a:pPr algn="ctr" defTabSz="457200">
                <a:defRPr/>
              </a:pPr>
              <a:r>
                <a:rPr lang="en-US" sz="1500" kern="0" dirty="0">
                  <a:solidFill>
                    <a:srgbClr val="FFFFFF"/>
                  </a:solidFill>
                  <a:latin typeface="Arial"/>
                  <a:ea typeface="微软雅黑"/>
                  <a:sym typeface="+mn-lt"/>
                </a:rPr>
                <a:t>80%</a:t>
              </a:r>
            </a:p>
          </p:txBody>
        </p:sp>
        <p:sp>
          <p:nvSpPr>
            <p:cNvPr id="40" name="Rectangle 37"/>
            <p:cNvSpPr/>
            <p:nvPr/>
          </p:nvSpPr>
          <p:spPr>
            <a:xfrm>
              <a:off x="10611163" y="4801658"/>
              <a:ext cx="491695" cy="31952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 defTabSz="457200">
                <a:lnSpc>
                  <a:spcPct val="95000"/>
                </a:lnSpc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Arial"/>
                  <a:ea typeface="微软雅黑"/>
                  <a:sym typeface="+mn-lt"/>
                </a:rPr>
                <a:t>2017</a:t>
              </a:r>
              <a:endParaRPr lang="en-US" sz="1100" kern="0" dirty="0">
                <a:solidFill>
                  <a:prstClr val="black"/>
                </a:solidFill>
                <a:latin typeface="Arial"/>
                <a:ea typeface="微软雅黑"/>
                <a:sym typeface="+mn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06438" y="107414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实验数据分析</a:t>
            </a:r>
          </a:p>
        </p:txBody>
      </p:sp>
      <p:sp>
        <p:nvSpPr>
          <p:cNvPr id="55" name="PA_圆角矩形 4"/>
          <p:cNvSpPr/>
          <p:nvPr>
            <p:custDataLst>
              <p:tags r:id="rId1"/>
            </p:custDataLst>
          </p:nvPr>
        </p:nvSpPr>
        <p:spPr>
          <a:xfrm>
            <a:off x="1021530" y="5257321"/>
            <a:ext cx="46800" cy="1052855"/>
          </a:xfrm>
          <a:prstGeom prst="roundRect">
            <a:avLst>
              <a:gd name="adj" fmla="val 50000"/>
            </a:avLst>
          </a:prstGeom>
          <a:solidFill>
            <a:srgbClr val="34344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204891" y="52231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4569D"/>
                </a:solidFill>
              </a:rPr>
              <a:t>输入你的小标题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204891" y="5592478"/>
            <a:ext cx="10022486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在我成长的历程中，我很庆幸自己选择了奋斗。不论经历多少风风雨雨，我都会坚持奋斗下去。人非生而不同，一样的起点，迥异的终点，关键取决于途中奔跑的速度。</a:t>
            </a:r>
          </a:p>
        </p:txBody>
      </p:sp>
    </p:spTree>
    <p:extLst>
      <p:ext uri="{BB962C8B-B14F-4D97-AF65-F5344CB8AC3E}">
        <p14:creationId xmlns:p14="http://schemas.microsoft.com/office/powerpoint/2010/main" val="4149491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20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438" y="10741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在此输入你的标题</a:t>
            </a: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2408238" y="1535113"/>
            <a:ext cx="7375525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3365501" y="1537127"/>
            <a:ext cx="5461540" cy="4471560"/>
            <a:chOff x="3365501" y="1537127"/>
            <a:chExt cx="5461540" cy="4471560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117976" y="1916113"/>
              <a:ext cx="3956050" cy="3762375"/>
            </a:xfrm>
            <a:custGeom>
              <a:avLst/>
              <a:gdLst>
                <a:gd name="T0" fmla="*/ 11881 w 20757"/>
                <a:gd name="T1" fmla="*/ 10435 h 19739"/>
                <a:gd name="T2" fmla="*/ 9466 w 20757"/>
                <a:gd name="T3" fmla="*/ 12187 h 19739"/>
                <a:gd name="T4" fmla="*/ 8884 w 20757"/>
                <a:gd name="T5" fmla="*/ 10408 h 19739"/>
                <a:gd name="T6" fmla="*/ 8913 w 20757"/>
                <a:gd name="T7" fmla="*/ 10447 h 19739"/>
                <a:gd name="T8" fmla="*/ 9466 w 20757"/>
                <a:gd name="T9" fmla="*/ 12139 h 19739"/>
                <a:gd name="T10" fmla="*/ 11836 w 20757"/>
                <a:gd name="T11" fmla="*/ 10420 h 19739"/>
                <a:gd name="T12" fmla="*/ 10393 w 20757"/>
                <a:gd name="T13" fmla="*/ 9336 h 19739"/>
                <a:gd name="T14" fmla="*/ 13361 w 20757"/>
                <a:gd name="T15" fmla="*/ 9955 h 19739"/>
                <a:gd name="T16" fmla="*/ 8546 w 20757"/>
                <a:gd name="T17" fmla="*/ 13451 h 19739"/>
                <a:gd name="T18" fmla="*/ 7404 w 20757"/>
                <a:gd name="T19" fmla="*/ 9928 h 19739"/>
                <a:gd name="T20" fmla="*/ 7433 w 20757"/>
                <a:gd name="T21" fmla="*/ 9967 h 19739"/>
                <a:gd name="T22" fmla="*/ 8546 w 20757"/>
                <a:gd name="T23" fmla="*/ 13403 h 19739"/>
                <a:gd name="T24" fmla="*/ 13316 w 20757"/>
                <a:gd name="T25" fmla="*/ 9940 h 19739"/>
                <a:gd name="T26" fmla="*/ 10393 w 20757"/>
                <a:gd name="T27" fmla="*/ 7776 h 19739"/>
                <a:gd name="T28" fmla="*/ 14841 w 20757"/>
                <a:gd name="T29" fmla="*/ 9475 h 19739"/>
                <a:gd name="T30" fmla="*/ 7634 w 20757"/>
                <a:gd name="T31" fmla="*/ 14707 h 19739"/>
                <a:gd name="T32" fmla="*/ 5924 w 20757"/>
                <a:gd name="T33" fmla="*/ 9448 h 19739"/>
                <a:gd name="T34" fmla="*/ 5953 w 20757"/>
                <a:gd name="T35" fmla="*/ 9487 h 19739"/>
                <a:gd name="T36" fmla="*/ 7634 w 20757"/>
                <a:gd name="T37" fmla="*/ 14659 h 19739"/>
                <a:gd name="T38" fmla="*/ 14796 w 20757"/>
                <a:gd name="T39" fmla="*/ 9460 h 19739"/>
                <a:gd name="T40" fmla="*/ 10393 w 20757"/>
                <a:gd name="T41" fmla="*/ 6224 h 19739"/>
                <a:gd name="T42" fmla="*/ 16321 w 20757"/>
                <a:gd name="T43" fmla="*/ 8995 h 19739"/>
                <a:gd name="T44" fmla="*/ 6722 w 20757"/>
                <a:gd name="T45" fmla="*/ 15963 h 19739"/>
                <a:gd name="T46" fmla="*/ 4444 w 20757"/>
                <a:gd name="T47" fmla="*/ 8968 h 19739"/>
                <a:gd name="T48" fmla="*/ 4473 w 20757"/>
                <a:gd name="T49" fmla="*/ 9007 h 19739"/>
                <a:gd name="T50" fmla="*/ 6722 w 20757"/>
                <a:gd name="T51" fmla="*/ 15915 h 19739"/>
                <a:gd name="T52" fmla="*/ 16276 w 20757"/>
                <a:gd name="T53" fmla="*/ 8980 h 19739"/>
                <a:gd name="T54" fmla="*/ 10393 w 20757"/>
                <a:gd name="T55" fmla="*/ 4664 h 19739"/>
                <a:gd name="T56" fmla="*/ 17793 w 20757"/>
                <a:gd name="T57" fmla="*/ 8515 h 19739"/>
                <a:gd name="T58" fmla="*/ 5810 w 20757"/>
                <a:gd name="T59" fmla="*/ 17219 h 19739"/>
                <a:gd name="T60" fmla="*/ 2972 w 20757"/>
                <a:gd name="T61" fmla="*/ 8488 h 19739"/>
                <a:gd name="T62" fmla="*/ 3001 w 20757"/>
                <a:gd name="T63" fmla="*/ 8527 h 19739"/>
                <a:gd name="T64" fmla="*/ 5810 w 20757"/>
                <a:gd name="T65" fmla="*/ 17171 h 19739"/>
                <a:gd name="T66" fmla="*/ 17748 w 20757"/>
                <a:gd name="T67" fmla="*/ 8500 h 19739"/>
                <a:gd name="T68" fmla="*/ 10393 w 20757"/>
                <a:gd name="T69" fmla="*/ 3112 h 19739"/>
                <a:gd name="T70" fmla="*/ 19273 w 20757"/>
                <a:gd name="T71" fmla="*/ 8035 h 19739"/>
                <a:gd name="T72" fmla="*/ 4890 w 20757"/>
                <a:gd name="T73" fmla="*/ 18483 h 19739"/>
                <a:gd name="T74" fmla="*/ 1492 w 20757"/>
                <a:gd name="T75" fmla="*/ 8008 h 19739"/>
                <a:gd name="T76" fmla="*/ 1521 w 20757"/>
                <a:gd name="T77" fmla="*/ 8047 h 19739"/>
                <a:gd name="T78" fmla="*/ 4890 w 20757"/>
                <a:gd name="T79" fmla="*/ 18435 h 19739"/>
                <a:gd name="T80" fmla="*/ 19228 w 20757"/>
                <a:gd name="T81" fmla="*/ 8020 h 19739"/>
                <a:gd name="T82" fmla="*/ 10393 w 20757"/>
                <a:gd name="T83" fmla="*/ 1560 h 19739"/>
                <a:gd name="T84" fmla="*/ 20753 w 20757"/>
                <a:gd name="T85" fmla="*/ 7555 h 19739"/>
                <a:gd name="T86" fmla="*/ 3978 w 20757"/>
                <a:gd name="T87" fmla="*/ 19739 h 19739"/>
                <a:gd name="T88" fmla="*/ 12 w 20757"/>
                <a:gd name="T89" fmla="*/ 7528 h 19739"/>
                <a:gd name="T90" fmla="*/ 41 w 20757"/>
                <a:gd name="T91" fmla="*/ 7567 h 19739"/>
                <a:gd name="T92" fmla="*/ 3978 w 20757"/>
                <a:gd name="T93" fmla="*/ 19691 h 19739"/>
                <a:gd name="T94" fmla="*/ 20708 w 20757"/>
                <a:gd name="T95" fmla="*/ 7540 h 19739"/>
                <a:gd name="T96" fmla="*/ 10393 w 20757"/>
                <a:gd name="T97" fmla="*/ 0 h 19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57" h="19739">
                  <a:moveTo>
                    <a:pt x="10393" y="9336"/>
                  </a:moveTo>
                  <a:lnTo>
                    <a:pt x="11873" y="10408"/>
                  </a:lnTo>
                  <a:cubicBezTo>
                    <a:pt x="11881" y="10414"/>
                    <a:pt x="11885" y="10425"/>
                    <a:pt x="11881" y="10435"/>
                  </a:cubicBezTo>
                  <a:lnTo>
                    <a:pt x="11313" y="12171"/>
                  </a:lnTo>
                  <a:cubicBezTo>
                    <a:pt x="11310" y="12181"/>
                    <a:pt x="11301" y="12187"/>
                    <a:pt x="11290" y="12187"/>
                  </a:cubicBezTo>
                  <a:lnTo>
                    <a:pt x="9466" y="12187"/>
                  </a:lnTo>
                  <a:cubicBezTo>
                    <a:pt x="9456" y="12187"/>
                    <a:pt x="9447" y="12181"/>
                    <a:pt x="9444" y="12171"/>
                  </a:cubicBezTo>
                  <a:lnTo>
                    <a:pt x="8876" y="10435"/>
                  </a:lnTo>
                  <a:cubicBezTo>
                    <a:pt x="8872" y="10425"/>
                    <a:pt x="8876" y="10414"/>
                    <a:pt x="8884" y="10408"/>
                  </a:cubicBezTo>
                  <a:lnTo>
                    <a:pt x="10364" y="9336"/>
                  </a:lnTo>
                  <a:lnTo>
                    <a:pt x="10393" y="9375"/>
                  </a:lnTo>
                  <a:lnTo>
                    <a:pt x="8913" y="10447"/>
                  </a:lnTo>
                  <a:lnTo>
                    <a:pt x="8921" y="10420"/>
                  </a:lnTo>
                  <a:lnTo>
                    <a:pt x="9489" y="12156"/>
                  </a:lnTo>
                  <a:lnTo>
                    <a:pt x="9466" y="12139"/>
                  </a:lnTo>
                  <a:lnTo>
                    <a:pt x="11290" y="12139"/>
                  </a:lnTo>
                  <a:lnTo>
                    <a:pt x="11268" y="12156"/>
                  </a:lnTo>
                  <a:lnTo>
                    <a:pt x="11836" y="10420"/>
                  </a:lnTo>
                  <a:lnTo>
                    <a:pt x="11844" y="10447"/>
                  </a:lnTo>
                  <a:lnTo>
                    <a:pt x="10364" y="9375"/>
                  </a:lnTo>
                  <a:lnTo>
                    <a:pt x="10393" y="9336"/>
                  </a:lnTo>
                  <a:close/>
                  <a:moveTo>
                    <a:pt x="10393" y="7776"/>
                  </a:moveTo>
                  <a:lnTo>
                    <a:pt x="13353" y="9928"/>
                  </a:lnTo>
                  <a:cubicBezTo>
                    <a:pt x="13361" y="9934"/>
                    <a:pt x="13365" y="9945"/>
                    <a:pt x="13361" y="9955"/>
                  </a:cubicBezTo>
                  <a:lnTo>
                    <a:pt x="12233" y="13435"/>
                  </a:lnTo>
                  <a:cubicBezTo>
                    <a:pt x="12230" y="13445"/>
                    <a:pt x="12221" y="13451"/>
                    <a:pt x="12210" y="13451"/>
                  </a:cubicBezTo>
                  <a:lnTo>
                    <a:pt x="8546" y="13451"/>
                  </a:lnTo>
                  <a:cubicBezTo>
                    <a:pt x="8536" y="13451"/>
                    <a:pt x="8527" y="13445"/>
                    <a:pt x="8524" y="13435"/>
                  </a:cubicBezTo>
                  <a:lnTo>
                    <a:pt x="7396" y="9955"/>
                  </a:lnTo>
                  <a:cubicBezTo>
                    <a:pt x="7392" y="9945"/>
                    <a:pt x="7396" y="9934"/>
                    <a:pt x="7404" y="9928"/>
                  </a:cubicBezTo>
                  <a:lnTo>
                    <a:pt x="10364" y="7776"/>
                  </a:lnTo>
                  <a:lnTo>
                    <a:pt x="10393" y="7815"/>
                  </a:lnTo>
                  <a:lnTo>
                    <a:pt x="7433" y="9967"/>
                  </a:lnTo>
                  <a:lnTo>
                    <a:pt x="7441" y="9940"/>
                  </a:lnTo>
                  <a:lnTo>
                    <a:pt x="8569" y="13420"/>
                  </a:lnTo>
                  <a:lnTo>
                    <a:pt x="8546" y="13403"/>
                  </a:lnTo>
                  <a:lnTo>
                    <a:pt x="12210" y="13403"/>
                  </a:lnTo>
                  <a:lnTo>
                    <a:pt x="12188" y="13420"/>
                  </a:lnTo>
                  <a:lnTo>
                    <a:pt x="13316" y="9940"/>
                  </a:lnTo>
                  <a:lnTo>
                    <a:pt x="13324" y="9967"/>
                  </a:lnTo>
                  <a:lnTo>
                    <a:pt x="10364" y="7815"/>
                  </a:lnTo>
                  <a:lnTo>
                    <a:pt x="10393" y="7776"/>
                  </a:lnTo>
                  <a:close/>
                  <a:moveTo>
                    <a:pt x="10393" y="6224"/>
                  </a:moveTo>
                  <a:lnTo>
                    <a:pt x="14833" y="9448"/>
                  </a:lnTo>
                  <a:cubicBezTo>
                    <a:pt x="14841" y="9454"/>
                    <a:pt x="14845" y="9465"/>
                    <a:pt x="14841" y="9475"/>
                  </a:cubicBezTo>
                  <a:lnTo>
                    <a:pt x="13145" y="14691"/>
                  </a:lnTo>
                  <a:cubicBezTo>
                    <a:pt x="13142" y="14701"/>
                    <a:pt x="13133" y="14707"/>
                    <a:pt x="13122" y="14707"/>
                  </a:cubicBezTo>
                  <a:lnTo>
                    <a:pt x="7634" y="14707"/>
                  </a:lnTo>
                  <a:cubicBezTo>
                    <a:pt x="7624" y="14707"/>
                    <a:pt x="7615" y="14701"/>
                    <a:pt x="7612" y="14691"/>
                  </a:cubicBezTo>
                  <a:lnTo>
                    <a:pt x="5916" y="9475"/>
                  </a:lnTo>
                  <a:cubicBezTo>
                    <a:pt x="5912" y="9465"/>
                    <a:pt x="5916" y="9454"/>
                    <a:pt x="5924" y="9448"/>
                  </a:cubicBezTo>
                  <a:lnTo>
                    <a:pt x="10364" y="6224"/>
                  </a:lnTo>
                  <a:lnTo>
                    <a:pt x="10393" y="6263"/>
                  </a:lnTo>
                  <a:lnTo>
                    <a:pt x="5953" y="9487"/>
                  </a:lnTo>
                  <a:lnTo>
                    <a:pt x="5961" y="9460"/>
                  </a:lnTo>
                  <a:lnTo>
                    <a:pt x="7657" y="14676"/>
                  </a:lnTo>
                  <a:lnTo>
                    <a:pt x="7634" y="14659"/>
                  </a:lnTo>
                  <a:lnTo>
                    <a:pt x="13122" y="14659"/>
                  </a:lnTo>
                  <a:lnTo>
                    <a:pt x="13100" y="14676"/>
                  </a:lnTo>
                  <a:lnTo>
                    <a:pt x="14796" y="9460"/>
                  </a:lnTo>
                  <a:lnTo>
                    <a:pt x="14804" y="9487"/>
                  </a:lnTo>
                  <a:lnTo>
                    <a:pt x="10364" y="6263"/>
                  </a:lnTo>
                  <a:lnTo>
                    <a:pt x="10393" y="6224"/>
                  </a:lnTo>
                  <a:close/>
                  <a:moveTo>
                    <a:pt x="10393" y="4664"/>
                  </a:moveTo>
                  <a:lnTo>
                    <a:pt x="16313" y="8968"/>
                  </a:lnTo>
                  <a:cubicBezTo>
                    <a:pt x="16321" y="8974"/>
                    <a:pt x="16325" y="8985"/>
                    <a:pt x="16321" y="8995"/>
                  </a:cubicBezTo>
                  <a:lnTo>
                    <a:pt x="14057" y="15947"/>
                  </a:lnTo>
                  <a:cubicBezTo>
                    <a:pt x="14054" y="15957"/>
                    <a:pt x="14045" y="15963"/>
                    <a:pt x="14034" y="15963"/>
                  </a:cubicBezTo>
                  <a:lnTo>
                    <a:pt x="6722" y="15963"/>
                  </a:lnTo>
                  <a:cubicBezTo>
                    <a:pt x="6712" y="15963"/>
                    <a:pt x="6703" y="15957"/>
                    <a:pt x="6700" y="15947"/>
                  </a:cubicBezTo>
                  <a:lnTo>
                    <a:pt x="4436" y="8995"/>
                  </a:lnTo>
                  <a:cubicBezTo>
                    <a:pt x="4432" y="8985"/>
                    <a:pt x="4436" y="8974"/>
                    <a:pt x="4444" y="8968"/>
                  </a:cubicBezTo>
                  <a:lnTo>
                    <a:pt x="10364" y="4664"/>
                  </a:lnTo>
                  <a:lnTo>
                    <a:pt x="10393" y="4703"/>
                  </a:lnTo>
                  <a:lnTo>
                    <a:pt x="4473" y="9007"/>
                  </a:lnTo>
                  <a:lnTo>
                    <a:pt x="4481" y="8980"/>
                  </a:lnTo>
                  <a:lnTo>
                    <a:pt x="6745" y="15932"/>
                  </a:lnTo>
                  <a:lnTo>
                    <a:pt x="6722" y="15915"/>
                  </a:lnTo>
                  <a:lnTo>
                    <a:pt x="14034" y="15915"/>
                  </a:lnTo>
                  <a:lnTo>
                    <a:pt x="14012" y="15932"/>
                  </a:lnTo>
                  <a:lnTo>
                    <a:pt x="16276" y="8980"/>
                  </a:lnTo>
                  <a:lnTo>
                    <a:pt x="16284" y="9007"/>
                  </a:lnTo>
                  <a:lnTo>
                    <a:pt x="10364" y="4703"/>
                  </a:lnTo>
                  <a:lnTo>
                    <a:pt x="10393" y="4664"/>
                  </a:lnTo>
                  <a:close/>
                  <a:moveTo>
                    <a:pt x="10393" y="3112"/>
                  </a:moveTo>
                  <a:lnTo>
                    <a:pt x="17785" y="8488"/>
                  </a:lnTo>
                  <a:cubicBezTo>
                    <a:pt x="17793" y="8494"/>
                    <a:pt x="17797" y="8505"/>
                    <a:pt x="17793" y="8515"/>
                  </a:cubicBezTo>
                  <a:lnTo>
                    <a:pt x="14969" y="17203"/>
                  </a:lnTo>
                  <a:cubicBezTo>
                    <a:pt x="14966" y="17213"/>
                    <a:pt x="14957" y="17219"/>
                    <a:pt x="14946" y="17219"/>
                  </a:cubicBezTo>
                  <a:lnTo>
                    <a:pt x="5810" y="17219"/>
                  </a:lnTo>
                  <a:cubicBezTo>
                    <a:pt x="5800" y="17219"/>
                    <a:pt x="5791" y="17213"/>
                    <a:pt x="5788" y="17203"/>
                  </a:cubicBezTo>
                  <a:lnTo>
                    <a:pt x="2964" y="8515"/>
                  </a:lnTo>
                  <a:cubicBezTo>
                    <a:pt x="2960" y="8505"/>
                    <a:pt x="2964" y="8494"/>
                    <a:pt x="2972" y="8488"/>
                  </a:cubicBezTo>
                  <a:lnTo>
                    <a:pt x="10364" y="3112"/>
                  </a:lnTo>
                  <a:lnTo>
                    <a:pt x="10393" y="3151"/>
                  </a:lnTo>
                  <a:lnTo>
                    <a:pt x="3001" y="8527"/>
                  </a:lnTo>
                  <a:lnTo>
                    <a:pt x="3009" y="8500"/>
                  </a:lnTo>
                  <a:lnTo>
                    <a:pt x="5833" y="17188"/>
                  </a:lnTo>
                  <a:lnTo>
                    <a:pt x="5810" y="17171"/>
                  </a:lnTo>
                  <a:lnTo>
                    <a:pt x="14946" y="17171"/>
                  </a:lnTo>
                  <a:lnTo>
                    <a:pt x="14924" y="17188"/>
                  </a:lnTo>
                  <a:lnTo>
                    <a:pt x="17748" y="8500"/>
                  </a:lnTo>
                  <a:lnTo>
                    <a:pt x="17756" y="8527"/>
                  </a:lnTo>
                  <a:lnTo>
                    <a:pt x="10364" y="3151"/>
                  </a:lnTo>
                  <a:lnTo>
                    <a:pt x="10393" y="3112"/>
                  </a:lnTo>
                  <a:close/>
                  <a:moveTo>
                    <a:pt x="10393" y="1560"/>
                  </a:moveTo>
                  <a:lnTo>
                    <a:pt x="19265" y="8008"/>
                  </a:lnTo>
                  <a:cubicBezTo>
                    <a:pt x="19273" y="8014"/>
                    <a:pt x="19277" y="8025"/>
                    <a:pt x="19273" y="8035"/>
                  </a:cubicBezTo>
                  <a:lnTo>
                    <a:pt x="15889" y="18467"/>
                  </a:lnTo>
                  <a:cubicBezTo>
                    <a:pt x="15886" y="18477"/>
                    <a:pt x="15877" y="18483"/>
                    <a:pt x="15866" y="18483"/>
                  </a:cubicBezTo>
                  <a:lnTo>
                    <a:pt x="4890" y="18483"/>
                  </a:lnTo>
                  <a:cubicBezTo>
                    <a:pt x="4880" y="18483"/>
                    <a:pt x="4871" y="18477"/>
                    <a:pt x="4868" y="18467"/>
                  </a:cubicBezTo>
                  <a:lnTo>
                    <a:pt x="1484" y="8035"/>
                  </a:lnTo>
                  <a:cubicBezTo>
                    <a:pt x="1480" y="8025"/>
                    <a:pt x="1484" y="8014"/>
                    <a:pt x="1492" y="8008"/>
                  </a:cubicBezTo>
                  <a:lnTo>
                    <a:pt x="10364" y="1560"/>
                  </a:lnTo>
                  <a:lnTo>
                    <a:pt x="10393" y="1599"/>
                  </a:lnTo>
                  <a:lnTo>
                    <a:pt x="1521" y="8047"/>
                  </a:lnTo>
                  <a:lnTo>
                    <a:pt x="1529" y="8020"/>
                  </a:lnTo>
                  <a:lnTo>
                    <a:pt x="4913" y="18452"/>
                  </a:lnTo>
                  <a:lnTo>
                    <a:pt x="4890" y="18435"/>
                  </a:lnTo>
                  <a:lnTo>
                    <a:pt x="15866" y="18435"/>
                  </a:lnTo>
                  <a:lnTo>
                    <a:pt x="15844" y="18452"/>
                  </a:lnTo>
                  <a:lnTo>
                    <a:pt x="19228" y="8020"/>
                  </a:lnTo>
                  <a:lnTo>
                    <a:pt x="19236" y="8047"/>
                  </a:lnTo>
                  <a:lnTo>
                    <a:pt x="10364" y="1599"/>
                  </a:lnTo>
                  <a:lnTo>
                    <a:pt x="10393" y="1560"/>
                  </a:lnTo>
                  <a:close/>
                  <a:moveTo>
                    <a:pt x="10393" y="0"/>
                  </a:moveTo>
                  <a:lnTo>
                    <a:pt x="20745" y="7528"/>
                  </a:lnTo>
                  <a:cubicBezTo>
                    <a:pt x="20753" y="7534"/>
                    <a:pt x="20757" y="7545"/>
                    <a:pt x="20753" y="7555"/>
                  </a:cubicBezTo>
                  <a:lnTo>
                    <a:pt x="16801" y="19723"/>
                  </a:lnTo>
                  <a:cubicBezTo>
                    <a:pt x="16798" y="19733"/>
                    <a:pt x="16789" y="19739"/>
                    <a:pt x="16778" y="19739"/>
                  </a:cubicBezTo>
                  <a:lnTo>
                    <a:pt x="3978" y="19739"/>
                  </a:lnTo>
                  <a:cubicBezTo>
                    <a:pt x="3968" y="19739"/>
                    <a:pt x="3959" y="19733"/>
                    <a:pt x="3956" y="19723"/>
                  </a:cubicBezTo>
                  <a:lnTo>
                    <a:pt x="4" y="7555"/>
                  </a:lnTo>
                  <a:cubicBezTo>
                    <a:pt x="0" y="7545"/>
                    <a:pt x="4" y="7534"/>
                    <a:pt x="12" y="7528"/>
                  </a:cubicBezTo>
                  <a:lnTo>
                    <a:pt x="10364" y="0"/>
                  </a:lnTo>
                  <a:lnTo>
                    <a:pt x="10393" y="39"/>
                  </a:lnTo>
                  <a:lnTo>
                    <a:pt x="41" y="7567"/>
                  </a:lnTo>
                  <a:lnTo>
                    <a:pt x="49" y="7540"/>
                  </a:lnTo>
                  <a:lnTo>
                    <a:pt x="4001" y="19708"/>
                  </a:lnTo>
                  <a:lnTo>
                    <a:pt x="3978" y="19691"/>
                  </a:lnTo>
                  <a:lnTo>
                    <a:pt x="16778" y="19691"/>
                  </a:lnTo>
                  <a:lnTo>
                    <a:pt x="16756" y="19708"/>
                  </a:lnTo>
                  <a:lnTo>
                    <a:pt x="20708" y="7540"/>
                  </a:lnTo>
                  <a:lnTo>
                    <a:pt x="20716" y="7567"/>
                  </a:lnTo>
                  <a:lnTo>
                    <a:pt x="10364" y="39"/>
                  </a:lnTo>
                  <a:lnTo>
                    <a:pt x="10393" y="0"/>
                  </a:lnTo>
                  <a:close/>
                </a:path>
              </a:pathLst>
            </a:custGeom>
            <a:solidFill>
              <a:srgbClr val="D9D9D9"/>
            </a:solidFill>
            <a:ln w="1588" cap="flat">
              <a:solidFill>
                <a:srgbClr val="D9D9D9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5233988" y="2084388"/>
              <a:ext cx="2679700" cy="3268662"/>
            </a:xfrm>
            <a:custGeom>
              <a:avLst/>
              <a:gdLst>
                <a:gd name="T0" fmla="*/ 19 w 14066"/>
                <a:gd name="T1" fmla="*/ 8553 h 17149"/>
                <a:gd name="T2" fmla="*/ 4459 w 14066"/>
                <a:gd name="T3" fmla="*/ 41 h 17149"/>
                <a:gd name="T4" fmla="*/ 4506 w 14066"/>
                <a:gd name="T5" fmla="*/ 4 h 17149"/>
                <a:gd name="T6" fmla="*/ 4565 w 14066"/>
                <a:gd name="T7" fmla="*/ 16 h 17149"/>
                <a:gd name="T8" fmla="*/ 14029 w 14066"/>
                <a:gd name="T9" fmla="*/ 6896 h 17149"/>
                <a:gd name="T10" fmla="*/ 14053 w 14066"/>
                <a:gd name="T11" fmla="*/ 6983 h 17149"/>
                <a:gd name="T12" fmla="*/ 9709 w 14066"/>
                <a:gd name="T13" fmla="*/ 17103 h 17149"/>
                <a:gd name="T14" fmla="*/ 9666 w 14066"/>
                <a:gd name="T15" fmla="*/ 17143 h 17149"/>
                <a:gd name="T16" fmla="*/ 9608 w 14066"/>
                <a:gd name="T17" fmla="*/ 17138 h 17149"/>
                <a:gd name="T18" fmla="*/ 2296 w 14066"/>
                <a:gd name="T19" fmla="*/ 13106 h 17149"/>
                <a:gd name="T20" fmla="*/ 2266 w 14066"/>
                <a:gd name="T21" fmla="*/ 13075 h 17149"/>
                <a:gd name="T22" fmla="*/ 18 w 14066"/>
                <a:gd name="T23" fmla="*/ 8619 h 17149"/>
                <a:gd name="T24" fmla="*/ 50 w 14066"/>
                <a:gd name="T25" fmla="*/ 8522 h 17149"/>
                <a:gd name="T26" fmla="*/ 147 w 14066"/>
                <a:gd name="T27" fmla="*/ 8554 h 17149"/>
                <a:gd name="T28" fmla="*/ 2395 w 14066"/>
                <a:gd name="T29" fmla="*/ 13010 h 17149"/>
                <a:gd name="T30" fmla="*/ 2365 w 14066"/>
                <a:gd name="T31" fmla="*/ 12979 h 17149"/>
                <a:gd name="T32" fmla="*/ 9677 w 14066"/>
                <a:gd name="T33" fmla="*/ 17011 h 17149"/>
                <a:gd name="T34" fmla="*/ 9576 w 14066"/>
                <a:gd name="T35" fmla="*/ 17046 h 17149"/>
                <a:gd name="T36" fmla="*/ 13920 w 14066"/>
                <a:gd name="T37" fmla="*/ 6926 h 17149"/>
                <a:gd name="T38" fmla="*/ 13944 w 14066"/>
                <a:gd name="T39" fmla="*/ 7013 h 17149"/>
                <a:gd name="T40" fmla="*/ 4480 w 14066"/>
                <a:gd name="T41" fmla="*/ 133 h 17149"/>
                <a:gd name="T42" fmla="*/ 4586 w 14066"/>
                <a:gd name="T43" fmla="*/ 108 h 17149"/>
                <a:gd name="T44" fmla="*/ 146 w 14066"/>
                <a:gd name="T45" fmla="*/ 8620 h 17149"/>
                <a:gd name="T46" fmla="*/ 49 w 14066"/>
                <a:gd name="T47" fmla="*/ 8650 h 17149"/>
                <a:gd name="T48" fmla="*/ 19 w 14066"/>
                <a:gd name="T49" fmla="*/ 8553 h 17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66" h="17149">
                  <a:moveTo>
                    <a:pt x="19" y="8553"/>
                  </a:moveTo>
                  <a:lnTo>
                    <a:pt x="4459" y="41"/>
                  </a:lnTo>
                  <a:cubicBezTo>
                    <a:pt x="4468" y="23"/>
                    <a:pt x="4486" y="9"/>
                    <a:pt x="4506" y="4"/>
                  </a:cubicBezTo>
                  <a:cubicBezTo>
                    <a:pt x="4526" y="0"/>
                    <a:pt x="4548" y="4"/>
                    <a:pt x="4565" y="16"/>
                  </a:cubicBezTo>
                  <a:lnTo>
                    <a:pt x="14029" y="6896"/>
                  </a:lnTo>
                  <a:cubicBezTo>
                    <a:pt x="14056" y="6916"/>
                    <a:pt x="14066" y="6952"/>
                    <a:pt x="14053" y="6983"/>
                  </a:cubicBezTo>
                  <a:lnTo>
                    <a:pt x="9709" y="17103"/>
                  </a:lnTo>
                  <a:cubicBezTo>
                    <a:pt x="9701" y="17122"/>
                    <a:pt x="9685" y="17136"/>
                    <a:pt x="9666" y="17143"/>
                  </a:cubicBezTo>
                  <a:cubicBezTo>
                    <a:pt x="9647" y="17149"/>
                    <a:pt x="9626" y="17147"/>
                    <a:pt x="9608" y="17138"/>
                  </a:cubicBezTo>
                  <a:lnTo>
                    <a:pt x="2296" y="13106"/>
                  </a:lnTo>
                  <a:cubicBezTo>
                    <a:pt x="2283" y="13099"/>
                    <a:pt x="2273" y="13088"/>
                    <a:pt x="2266" y="13075"/>
                  </a:cubicBezTo>
                  <a:lnTo>
                    <a:pt x="18" y="8619"/>
                  </a:lnTo>
                  <a:cubicBezTo>
                    <a:pt x="0" y="8583"/>
                    <a:pt x="15" y="8540"/>
                    <a:pt x="50" y="8522"/>
                  </a:cubicBezTo>
                  <a:cubicBezTo>
                    <a:pt x="86" y="8504"/>
                    <a:pt x="129" y="8519"/>
                    <a:pt x="147" y="8554"/>
                  </a:cubicBezTo>
                  <a:lnTo>
                    <a:pt x="2395" y="13010"/>
                  </a:lnTo>
                  <a:lnTo>
                    <a:pt x="2365" y="12979"/>
                  </a:lnTo>
                  <a:lnTo>
                    <a:pt x="9677" y="17011"/>
                  </a:lnTo>
                  <a:lnTo>
                    <a:pt x="9576" y="17046"/>
                  </a:lnTo>
                  <a:lnTo>
                    <a:pt x="13920" y="6926"/>
                  </a:lnTo>
                  <a:lnTo>
                    <a:pt x="13944" y="7013"/>
                  </a:lnTo>
                  <a:lnTo>
                    <a:pt x="4480" y="133"/>
                  </a:lnTo>
                  <a:lnTo>
                    <a:pt x="4586" y="108"/>
                  </a:lnTo>
                  <a:lnTo>
                    <a:pt x="146" y="8620"/>
                  </a:lnTo>
                  <a:cubicBezTo>
                    <a:pt x="128" y="8655"/>
                    <a:pt x="84" y="8669"/>
                    <a:pt x="49" y="8650"/>
                  </a:cubicBezTo>
                  <a:cubicBezTo>
                    <a:pt x="14" y="8632"/>
                    <a:pt x="0" y="8588"/>
                    <a:pt x="19" y="8553"/>
                  </a:cubicBezTo>
                  <a:close/>
                </a:path>
              </a:pathLst>
            </a:custGeom>
            <a:solidFill>
              <a:srgbClr val="5B9BD5"/>
            </a:solidFill>
            <a:ln w="1588" cap="flat">
              <a:solidFill>
                <a:srgbClr val="5B9BD5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6064251" y="2065338"/>
              <a:ext cx="63500" cy="65087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6064251" y="2065338"/>
              <a:ext cx="63500" cy="65087"/>
            </a:xfrm>
            <a:prstGeom prst="ellips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867651" y="3376613"/>
              <a:ext cx="63500" cy="65087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7867651" y="3376613"/>
              <a:ext cx="63500" cy="65087"/>
            </a:xfrm>
            <a:prstGeom prst="ellips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7038976" y="5305425"/>
              <a:ext cx="65088" cy="65087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7038976" y="5305425"/>
              <a:ext cx="65088" cy="65087"/>
            </a:xfrm>
            <a:prstGeom prst="ellips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5646738" y="4537075"/>
              <a:ext cx="63500" cy="65087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5646738" y="4537075"/>
              <a:ext cx="63500" cy="65087"/>
            </a:xfrm>
            <a:prstGeom prst="ellips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5218113" y="3687763"/>
              <a:ext cx="63500" cy="65087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5218113" y="3687763"/>
              <a:ext cx="63500" cy="65087"/>
            </a:xfrm>
            <a:prstGeom prst="ellipse">
              <a:avLst/>
            </a:prstGeom>
            <a:noFill/>
            <a:ln w="9525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4502151" y="3268663"/>
              <a:ext cx="2286000" cy="1749425"/>
            </a:xfrm>
            <a:custGeom>
              <a:avLst/>
              <a:gdLst>
                <a:gd name="T0" fmla="*/ 73 w 11993"/>
                <a:gd name="T1" fmla="*/ 1050 h 9177"/>
                <a:gd name="T2" fmla="*/ 8353 w 11993"/>
                <a:gd name="T3" fmla="*/ 2 h 9177"/>
                <a:gd name="T4" fmla="*/ 8405 w 11993"/>
                <a:gd name="T5" fmla="*/ 15 h 9177"/>
                <a:gd name="T6" fmla="*/ 11957 w 11993"/>
                <a:gd name="T7" fmla="*/ 2599 h 9177"/>
                <a:gd name="T8" fmla="*/ 11983 w 11993"/>
                <a:gd name="T9" fmla="*/ 2680 h 9177"/>
                <a:gd name="T10" fmla="*/ 10623 w 11993"/>
                <a:gd name="T11" fmla="*/ 6848 h 9177"/>
                <a:gd name="T12" fmla="*/ 10580 w 11993"/>
                <a:gd name="T13" fmla="*/ 6893 h 9177"/>
                <a:gd name="T14" fmla="*/ 4548 w 11993"/>
                <a:gd name="T15" fmla="*/ 9165 h 9177"/>
                <a:gd name="T16" fmla="*/ 4460 w 11993"/>
                <a:gd name="T17" fmla="*/ 9132 h 9177"/>
                <a:gd name="T18" fmla="*/ 20 w 11993"/>
                <a:gd name="T19" fmla="*/ 1156 h 9177"/>
                <a:gd name="T20" fmla="*/ 47 w 11993"/>
                <a:gd name="T21" fmla="*/ 1059 h 9177"/>
                <a:gd name="T22" fmla="*/ 145 w 11993"/>
                <a:gd name="T23" fmla="*/ 1086 h 9177"/>
                <a:gd name="T24" fmla="*/ 4585 w 11993"/>
                <a:gd name="T25" fmla="*/ 9062 h 9177"/>
                <a:gd name="T26" fmla="*/ 4497 w 11993"/>
                <a:gd name="T27" fmla="*/ 9030 h 9177"/>
                <a:gd name="T28" fmla="*/ 10529 w 11993"/>
                <a:gd name="T29" fmla="*/ 6758 h 9177"/>
                <a:gd name="T30" fmla="*/ 10486 w 11993"/>
                <a:gd name="T31" fmla="*/ 6803 h 9177"/>
                <a:gd name="T32" fmla="*/ 11846 w 11993"/>
                <a:gd name="T33" fmla="*/ 2635 h 9177"/>
                <a:gd name="T34" fmla="*/ 11872 w 11993"/>
                <a:gd name="T35" fmla="*/ 2716 h 9177"/>
                <a:gd name="T36" fmla="*/ 8320 w 11993"/>
                <a:gd name="T37" fmla="*/ 132 h 9177"/>
                <a:gd name="T38" fmla="*/ 8372 w 11993"/>
                <a:gd name="T39" fmla="*/ 145 h 9177"/>
                <a:gd name="T40" fmla="*/ 92 w 11993"/>
                <a:gd name="T41" fmla="*/ 1193 h 9177"/>
                <a:gd name="T42" fmla="*/ 11 w 11993"/>
                <a:gd name="T43" fmla="*/ 1131 h 9177"/>
                <a:gd name="T44" fmla="*/ 73 w 11993"/>
                <a:gd name="T45" fmla="*/ 1050 h 9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93" h="9177">
                  <a:moveTo>
                    <a:pt x="73" y="1050"/>
                  </a:moveTo>
                  <a:lnTo>
                    <a:pt x="8353" y="2"/>
                  </a:lnTo>
                  <a:cubicBezTo>
                    <a:pt x="8372" y="0"/>
                    <a:pt x="8390" y="4"/>
                    <a:pt x="8405" y="15"/>
                  </a:cubicBezTo>
                  <a:lnTo>
                    <a:pt x="11957" y="2599"/>
                  </a:lnTo>
                  <a:cubicBezTo>
                    <a:pt x="11982" y="2618"/>
                    <a:pt x="11993" y="2650"/>
                    <a:pt x="11983" y="2680"/>
                  </a:cubicBezTo>
                  <a:lnTo>
                    <a:pt x="10623" y="6848"/>
                  </a:lnTo>
                  <a:cubicBezTo>
                    <a:pt x="10616" y="6869"/>
                    <a:pt x="10600" y="6885"/>
                    <a:pt x="10580" y="6893"/>
                  </a:cubicBezTo>
                  <a:lnTo>
                    <a:pt x="4548" y="9165"/>
                  </a:lnTo>
                  <a:cubicBezTo>
                    <a:pt x="4514" y="9177"/>
                    <a:pt x="4477" y="9164"/>
                    <a:pt x="4460" y="9132"/>
                  </a:cubicBezTo>
                  <a:lnTo>
                    <a:pt x="20" y="1156"/>
                  </a:lnTo>
                  <a:cubicBezTo>
                    <a:pt x="0" y="1122"/>
                    <a:pt x="13" y="1078"/>
                    <a:pt x="47" y="1059"/>
                  </a:cubicBezTo>
                  <a:cubicBezTo>
                    <a:pt x="82" y="1039"/>
                    <a:pt x="126" y="1052"/>
                    <a:pt x="145" y="1086"/>
                  </a:cubicBezTo>
                  <a:lnTo>
                    <a:pt x="4585" y="9062"/>
                  </a:lnTo>
                  <a:lnTo>
                    <a:pt x="4497" y="9030"/>
                  </a:lnTo>
                  <a:lnTo>
                    <a:pt x="10529" y="6758"/>
                  </a:lnTo>
                  <a:lnTo>
                    <a:pt x="10486" y="6803"/>
                  </a:lnTo>
                  <a:lnTo>
                    <a:pt x="11846" y="2635"/>
                  </a:lnTo>
                  <a:lnTo>
                    <a:pt x="11872" y="2716"/>
                  </a:lnTo>
                  <a:lnTo>
                    <a:pt x="8320" y="132"/>
                  </a:lnTo>
                  <a:lnTo>
                    <a:pt x="8372" y="145"/>
                  </a:lnTo>
                  <a:lnTo>
                    <a:pt x="92" y="1193"/>
                  </a:lnTo>
                  <a:cubicBezTo>
                    <a:pt x="52" y="1198"/>
                    <a:pt x="16" y="1170"/>
                    <a:pt x="11" y="1131"/>
                  </a:cubicBezTo>
                  <a:cubicBezTo>
                    <a:pt x="6" y="1091"/>
                    <a:pt x="34" y="1055"/>
                    <a:pt x="73" y="1050"/>
                  </a:cubicBezTo>
                  <a:close/>
                </a:path>
              </a:pathLst>
            </a:custGeom>
            <a:solidFill>
              <a:srgbClr val="ED7D31"/>
            </a:solidFill>
            <a:ln w="1588" cap="flat">
              <a:solidFill>
                <a:srgbClr val="ED7D31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18"/>
            <p:cNvSpPr>
              <a:spLocks noChangeArrowheads="1"/>
            </p:cNvSpPr>
            <p:nvPr/>
          </p:nvSpPr>
          <p:spPr bwMode="auto">
            <a:xfrm>
              <a:off x="6064251" y="3251200"/>
              <a:ext cx="63500" cy="63500"/>
            </a:xfrm>
            <a:prstGeom prst="ellipse">
              <a:avLst/>
            </a:pr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6064251" y="3251200"/>
              <a:ext cx="63500" cy="63500"/>
            </a:xfrm>
            <a:prstGeom prst="ellipse">
              <a:avLst/>
            </a:prstGeom>
            <a:noFill/>
            <a:ln w="9525" cap="flat">
              <a:solidFill>
                <a:srgbClr val="ED7D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6740526" y="3743325"/>
              <a:ext cx="65088" cy="63500"/>
            </a:xfrm>
            <a:prstGeom prst="ellipse">
              <a:avLst/>
            </a:pr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6740526" y="3743325"/>
              <a:ext cx="65088" cy="63500"/>
            </a:xfrm>
            <a:prstGeom prst="ellipse">
              <a:avLst/>
            </a:prstGeom>
            <a:noFill/>
            <a:ln w="9525" cap="flat">
              <a:solidFill>
                <a:srgbClr val="ED7D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6481763" y="4537075"/>
              <a:ext cx="63500" cy="65087"/>
            </a:xfrm>
            <a:prstGeom prst="ellipse">
              <a:avLst/>
            </a:pr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6481763" y="4537075"/>
              <a:ext cx="63500" cy="65087"/>
            </a:xfrm>
            <a:prstGeom prst="ellipse">
              <a:avLst/>
            </a:prstGeom>
            <a:noFill/>
            <a:ln w="9525" cap="flat">
              <a:solidFill>
                <a:srgbClr val="ED7D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5332413" y="4970463"/>
              <a:ext cx="63500" cy="63500"/>
            </a:xfrm>
            <a:prstGeom prst="ellipse">
              <a:avLst/>
            </a:pr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5332413" y="4970463"/>
              <a:ext cx="63500" cy="63500"/>
            </a:xfrm>
            <a:prstGeom prst="ellipse">
              <a:avLst/>
            </a:prstGeom>
            <a:noFill/>
            <a:ln w="9525" cap="flat">
              <a:solidFill>
                <a:srgbClr val="ED7D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4486276" y="3449638"/>
              <a:ext cx="65088" cy="65087"/>
            </a:xfrm>
            <a:prstGeom prst="ellipse">
              <a:avLst/>
            </a:pr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4486276" y="3449638"/>
              <a:ext cx="65088" cy="65087"/>
            </a:xfrm>
            <a:prstGeom prst="ellipse">
              <a:avLst/>
            </a:prstGeom>
            <a:noFill/>
            <a:ln w="9525" cap="flat">
              <a:solidFill>
                <a:srgbClr val="ED7D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5002213" y="2559050"/>
              <a:ext cx="2236788" cy="2936875"/>
            </a:xfrm>
            <a:custGeom>
              <a:avLst/>
              <a:gdLst>
                <a:gd name="T0" fmla="*/ 651 w 11737"/>
                <a:gd name="T1" fmla="*/ 5857 h 15413"/>
                <a:gd name="T2" fmla="*/ 5683 w 11737"/>
                <a:gd name="T3" fmla="*/ 25 h 15413"/>
                <a:gd name="T4" fmla="*/ 5734 w 11737"/>
                <a:gd name="T5" fmla="*/ 1 h 15413"/>
                <a:gd name="T6" fmla="*/ 5787 w 11737"/>
                <a:gd name="T7" fmla="*/ 20 h 15413"/>
                <a:gd name="T8" fmla="*/ 11707 w 11737"/>
                <a:gd name="T9" fmla="*/ 5564 h 15413"/>
                <a:gd name="T10" fmla="*/ 11710 w 11737"/>
                <a:gd name="T11" fmla="*/ 5665 h 15413"/>
                <a:gd name="T12" fmla="*/ 7622 w 11737"/>
                <a:gd name="T13" fmla="*/ 10105 h 15413"/>
                <a:gd name="T14" fmla="*/ 7611 w 11737"/>
                <a:gd name="T15" fmla="*/ 10115 h 15413"/>
                <a:gd name="T16" fmla="*/ 115 w 11737"/>
                <a:gd name="T17" fmla="*/ 15395 h 15413"/>
                <a:gd name="T18" fmla="*/ 38 w 11737"/>
                <a:gd name="T19" fmla="*/ 15399 h 15413"/>
                <a:gd name="T20" fmla="*/ 2 w 11737"/>
                <a:gd name="T21" fmla="*/ 15332 h 15413"/>
                <a:gd name="T22" fmla="*/ 634 w 11737"/>
                <a:gd name="T23" fmla="*/ 5900 h 15413"/>
                <a:gd name="T24" fmla="*/ 710 w 11737"/>
                <a:gd name="T25" fmla="*/ 5833 h 15413"/>
                <a:gd name="T26" fmla="*/ 777 w 11737"/>
                <a:gd name="T27" fmla="*/ 5909 h 15413"/>
                <a:gd name="T28" fmla="*/ 145 w 11737"/>
                <a:gd name="T29" fmla="*/ 15341 h 15413"/>
                <a:gd name="T30" fmla="*/ 32 w 11737"/>
                <a:gd name="T31" fmla="*/ 15278 h 15413"/>
                <a:gd name="T32" fmla="*/ 7528 w 11737"/>
                <a:gd name="T33" fmla="*/ 9998 h 15413"/>
                <a:gd name="T34" fmla="*/ 7517 w 11737"/>
                <a:gd name="T35" fmla="*/ 10008 h 15413"/>
                <a:gd name="T36" fmla="*/ 11605 w 11737"/>
                <a:gd name="T37" fmla="*/ 5568 h 15413"/>
                <a:gd name="T38" fmla="*/ 11608 w 11737"/>
                <a:gd name="T39" fmla="*/ 5669 h 15413"/>
                <a:gd name="T40" fmla="*/ 5688 w 11737"/>
                <a:gd name="T41" fmla="*/ 125 h 15413"/>
                <a:gd name="T42" fmla="*/ 5792 w 11737"/>
                <a:gd name="T43" fmla="*/ 120 h 15413"/>
                <a:gd name="T44" fmla="*/ 760 w 11737"/>
                <a:gd name="T45" fmla="*/ 5952 h 15413"/>
                <a:gd name="T46" fmla="*/ 658 w 11737"/>
                <a:gd name="T47" fmla="*/ 5959 h 15413"/>
                <a:gd name="T48" fmla="*/ 651 w 11737"/>
                <a:gd name="T49" fmla="*/ 5857 h 1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37" h="15413">
                  <a:moveTo>
                    <a:pt x="651" y="5857"/>
                  </a:moveTo>
                  <a:lnTo>
                    <a:pt x="5683" y="25"/>
                  </a:lnTo>
                  <a:cubicBezTo>
                    <a:pt x="5696" y="11"/>
                    <a:pt x="5714" y="2"/>
                    <a:pt x="5734" y="1"/>
                  </a:cubicBezTo>
                  <a:cubicBezTo>
                    <a:pt x="5753" y="0"/>
                    <a:pt x="5772" y="7"/>
                    <a:pt x="5787" y="20"/>
                  </a:cubicBezTo>
                  <a:lnTo>
                    <a:pt x="11707" y="5564"/>
                  </a:lnTo>
                  <a:cubicBezTo>
                    <a:pt x="11736" y="5591"/>
                    <a:pt x="11737" y="5636"/>
                    <a:pt x="11710" y="5665"/>
                  </a:cubicBezTo>
                  <a:lnTo>
                    <a:pt x="7622" y="10105"/>
                  </a:lnTo>
                  <a:cubicBezTo>
                    <a:pt x="7619" y="10109"/>
                    <a:pt x="7615" y="10112"/>
                    <a:pt x="7611" y="10115"/>
                  </a:cubicBezTo>
                  <a:lnTo>
                    <a:pt x="115" y="15395"/>
                  </a:lnTo>
                  <a:cubicBezTo>
                    <a:pt x="92" y="15411"/>
                    <a:pt x="62" y="15413"/>
                    <a:pt x="38" y="15399"/>
                  </a:cubicBezTo>
                  <a:cubicBezTo>
                    <a:pt x="14" y="15386"/>
                    <a:pt x="0" y="15359"/>
                    <a:pt x="2" y="15332"/>
                  </a:cubicBezTo>
                  <a:lnTo>
                    <a:pt x="634" y="5900"/>
                  </a:lnTo>
                  <a:cubicBezTo>
                    <a:pt x="636" y="5860"/>
                    <a:pt x="671" y="5830"/>
                    <a:pt x="710" y="5833"/>
                  </a:cubicBezTo>
                  <a:cubicBezTo>
                    <a:pt x="750" y="5835"/>
                    <a:pt x="780" y="5870"/>
                    <a:pt x="777" y="5909"/>
                  </a:cubicBezTo>
                  <a:lnTo>
                    <a:pt x="145" y="15341"/>
                  </a:lnTo>
                  <a:lnTo>
                    <a:pt x="32" y="15278"/>
                  </a:lnTo>
                  <a:lnTo>
                    <a:pt x="7528" y="9998"/>
                  </a:lnTo>
                  <a:lnTo>
                    <a:pt x="7517" y="10008"/>
                  </a:lnTo>
                  <a:lnTo>
                    <a:pt x="11605" y="5568"/>
                  </a:lnTo>
                  <a:lnTo>
                    <a:pt x="11608" y="5669"/>
                  </a:lnTo>
                  <a:lnTo>
                    <a:pt x="5688" y="125"/>
                  </a:lnTo>
                  <a:lnTo>
                    <a:pt x="5792" y="120"/>
                  </a:lnTo>
                  <a:lnTo>
                    <a:pt x="760" y="5952"/>
                  </a:lnTo>
                  <a:cubicBezTo>
                    <a:pt x="734" y="5982"/>
                    <a:pt x="689" y="5985"/>
                    <a:pt x="658" y="5959"/>
                  </a:cubicBezTo>
                  <a:cubicBezTo>
                    <a:pt x="628" y="5933"/>
                    <a:pt x="625" y="5888"/>
                    <a:pt x="651" y="5857"/>
                  </a:cubicBezTo>
                  <a:close/>
                </a:path>
              </a:pathLst>
            </a:custGeom>
            <a:solidFill>
              <a:srgbClr val="A5A5A5"/>
            </a:solidFill>
            <a:ln w="1588" cap="flat">
              <a:solidFill>
                <a:srgbClr val="A5A5A5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29"/>
            <p:cNvSpPr>
              <a:spLocks noChangeArrowheads="1"/>
            </p:cNvSpPr>
            <p:nvPr/>
          </p:nvSpPr>
          <p:spPr bwMode="auto">
            <a:xfrm>
              <a:off x="6064251" y="2540000"/>
              <a:ext cx="63500" cy="63500"/>
            </a:xfrm>
            <a:prstGeom prst="ellipse">
              <a:avLst/>
            </a:pr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30"/>
            <p:cNvSpPr>
              <a:spLocks noChangeArrowheads="1"/>
            </p:cNvSpPr>
            <p:nvPr/>
          </p:nvSpPr>
          <p:spPr bwMode="auto">
            <a:xfrm>
              <a:off x="6064251" y="2540000"/>
              <a:ext cx="63500" cy="63500"/>
            </a:xfrm>
            <a:prstGeom prst="ellipse">
              <a:avLst/>
            </a:prstGeom>
            <a:noFill/>
            <a:ln w="9525" cap="flat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31"/>
            <p:cNvSpPr>
              <a:spLocks noChangeArrowheads="1"/>
            </p:cNvSpPr>
            <p:nvPr/>
          </p:nvSpPr>
          <p:spPr bwMode="auto">
            <a:xfrm>
              <a:off x="7191376" y="3597275"/>
              <a:ext cx="65088" cy="63500"/>
            </a:xfrm>
            <a:prstGeom prst="ellipse">
              <a:avLst/>
            </a:pr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32"/>
            <p:cNvSpPr>
              <a:spLocks noChangeArrowheads="1"/>
            </p:cNvSpPr>
            <p:nvPr/>
          </p:nvSpPr>
          <p:spPr bwMode="auto">
            <a:xfrm>
              <a:off x="7191376" y="3597275"/>
              <a:ext cx="65088" cy="63500"/>
            </a:xfrm>
            <a:prstGeom prst="ellipse">
              <a:avLst/>
            </a:prstGeom>
            <a:noFill/>
            <a:ln w="9525" cap="flat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33"/>
            <p:cNvSpPr>
              <a:spLocks noChangeArrowheads="1"/>
            </p:cNvSpPr>
            <p:nvPr/>
          </p:nvSpPr>
          <p:spPr bwMode="auto">
            <a:xfrm>
              <a:off x="6413501" y="4443413"/>
              <a:ext cx="63500" cy="63500"/>
            </a:xfrm>
            <a:prstGeom prst="ellipse">
              <a:avLst/>
            </a:pr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34"/>
            <p:cNvSpPr>
              <a:spLocks noChangeArrowheads="1"/>
            </p:cNvSpPr>
            <p:nvPr/>
          </p:nvSpPr>
          <p:spPr bwMode="auto">
            <a:xfrm>
              <a:off x="6413501" y="4443413"/>
              <a:ext cx="63500" cy="63500"/>
            </a:xfrm>
            <a:prstGeom prst="ellipse">
              <a:avLst/>
            </a:prstGeom>
            <a:noFill/>
            <a:ln w="9525" cap="flat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35"/>
            <p:cNvSpPr>
              <a:spLocks noChangeArrowheads="1"/>
            </p:cNvSpPr>
            <p:nvPr/>
          </p:nvSpPr>
          <p:spPr bwMode="auto">
            <a:xfrm>
              <a:off x="4984751" y="5449888"/>
              <a:ext cx="65088" cy="63500"/>
            </a:xfrm>
            <a:prstGeom prst="ellipse">
              <a:avLst/>
            </a:pr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36"/>
            <p:cNvSpPr>
              <a:spLocks noChangeArrowheads="1"/>
            </p:cNvSpPr>
            <p:nvPr/>
          </p:nvSpPr>
          <p:spPr bwMode="auto">
            <a:xfrm>
              <a:off x="4984751" y="5449888"/>
              <a:ext cx="63500" cy="63500"/>
            </a:xfrm>
            <a:prstGeom prst="ellipse">
              <a:avLst/>
            </a:prstGeom>
            <a:noFill/>
            <a:ln w="9525" cap="flat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37"/>
            <p:cNvSpPr>
              <a:spLocks noChangeArrowheads="1"/>
            </p:cNvSpPr>
            <p:nvPr/>
          </p:nvSpPr>
          <p:spPr bwMode="auto">
            <a:xfrm>
              <a:off x="5105401" y="3651250"/>
              <a:ext cx="63500" cy="65087"/>
            </a:xfrm>
            <a:prstGeom prst="ellipse">
              <a:avLst/>
            </a:prstGeom>
            <a:solidFill>
              <a:srgbClr val="A5A5A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38"/>
            <p:cNvSpPr>
              <a:spLocks noChangeArrowheads="1"/>
            </p:cNvSpPr>
            <p:nvPr/>
          </p:nvSpPr>
          <p:spPr bwMode="auto">
            <a:xfrm>
              <a:off x="5105401" y="3651250"/>
              <a:ext cx="63500" cy="65087"/>
            </a:xfrm>
            <a:prstGeom prst="ellipse">
              <a:avLst/>
            </a:prstGeom>
            <a:noFill/>
            <a:ln w="9525" cap="flat">
              <a:solidFill>
                <a:srgbClr val="A5A5A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5895976" y="1537127"/>
              <a:ext cx="6043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dirty="0">
                  <a:ln>
                    <a:noFill/>
                  </a:ln>
                  <a:solidFill>
                    <a:srgbClr val="24569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24569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rgbClr val="24569D"/>
                </a:solidFill>
                <a:effectLst/>
              </a:endParaRPr>
            </a:p>
          </p:txBody>
        </p:sp>
        <p:sp>
          <p:nvSpPr>
            <p:cNvPr id="60" name="Rectangle 41"/>
            <p:cNvSpPr>
              <a:spLocks noChangeArrowheads="1"/>
            </p:cNvSpPr>
            <p:nvPr/>
          </p:nvSpPr>
          <p:spPr bwMode="auto">
            <a:xfrm>
              <a:off x="8222708" y="3224213"/>
              <a:ext cx="6043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dirty="0">
                  <a:ln>
                    <a:noFill/>
                  </a:ln>
                  <a:solidFill>
                    <a:srgbClr val="24569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24569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rgbClr val="24569D"/>
                </a:solidFill>
                <a:effectLst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7469693" y="5731688"/>
              <a:ext cx="6043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dirty="0">
                  <a:ln>
                    <a:noFill/>
                  </a:ln>
                  <a:solidFill>
                    <a:srgbClr val="24569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24569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rgbClr val="24569D"/>
                </a:solidFill>
                <a:effectLst/>
              </a:endParaRPr>
            </a:p>
          </p:txBody>
        </p:sp>
        <p:sp>
          <p:nvSpPr>
            <p:cNvPr id="64" name="Rectangle 45"/>
            <p:cNvSpPr>
              <a:spLocks noChangeArrowheads="1"/>
            </p:cNvSpPr>
            <p:nvPr/>
          </p:nvSpPr>
          <p:spPr bwMode="auto">
            <a:xfrm>
              <a:off x="4216653" y="5731688"/>
              <a:ext cx="6043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dirty="0">
                  <a:ln>
                    <a:noFill/>
                  </a:ln>
                  <a:solidFill>
                    <a:srgbClr val="24569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24569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rgbClr val="24569D"/>
                </a:solidFill>
                <a:effectLst/>
              </a:endParaRPr>
            </a:p>
          </p:txBody>
        </p:sp>
        <p:sp>
          <p:nvSpPr>
            <p:cNvPr id="66" name="Rectangle 47"/>
            <p:cNvSpPr>
              <a:spLocks noChangeArrowheads="1"/>
            </p:cNvSpPr>
            <p:nvPr/>
          </p:nvSpPr>
          <p:spPr bwMode="auto">
            <a:xfrm>
              <a:off x="3365501" y="3224213"/>
              <a:ext cx="6043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1" i="0" u="none" strike="noStrike" cap="none" normalizeH="0" baseline="0" dirty="0">
                  <a:ln>
                    <a:noFill/>
                  </a:ln>
                  <a:solidFill>
                    <a:srgbClr val="24569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</a:t>
              </a: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24569D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0" lang="zh-CN" altLang="zh-CN" b="1" i="0" u="none" strike="noStrike" cap="none" normalizeH="0" baseline="0" dirty="0">
                <a:ln>
                  <a:noFill/>
                </a:ln>
                <a:solidFill>
                  <a:srgbClr val="24569D"/>
                </a:solidFill>
                <a:effectLst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502110" y="1604743"/>
            <a:ext cx="404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点击此处更换文本添加文字；点击此处更换文本添加文字；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8123238" y="3558659"/>
            <a:ext cx="404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点击此处更换文本添加文字；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8074026" y="5805270"/>
            <a:ext cx="404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点击此处更换文本添加文字；点击此处更换文本添加文字；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71126" y="5805270"/>
            <a:ext cx="404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</a:rPr>
              <a:t>点击此处更换文本添加文字；点击此处更换文本添加文字；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08974" y="3558659"/>
            <a:ext cx="404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</a:rPr>
              <a:t>点击此处更换文本添加文字；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200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12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69" grpId="0"/>
      <p:bldP spid="70" grpId="0"/>
      <p:bldP spid="71" grpId="0"/>
      <p:bldP spid="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2378351">
            <a:off x="1906190" y="-1691873"/>
            <a:ext cx="9735986" cy="9248444"/>
            <a:chOff x="2975829" y="739198"/>
            <a:chExt cx="6590868" cy="6260822"/>
          </a:xfrm>
        </p:grpSpPr>
        <p:sp>
          <p:nvSpPr>
            <p:cNvPr id="7" name="等腰三角形 6"/>
            <p:cNvSpPr/>
            <p:nvPr/>
          </p:nvSpPr>
          <p:spPr>
            <a:xfrm>
              <a:off x="2975829" y="739198"/>
              <a:ext cx="6240341" cy="5379604"/>
            </a:xfrm>
            <a:prstGeom prst="triangle">
              <a:avLst/>
            </a:prstGeom>
            <a:noFill/>
            <a:ln w="25400">
              <a:solidFill>
                <a:schemeClr val="tx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3600000">
              <a:off x="3756724" y="1190048"/>
              <a:ext cx="6240341" cy="5379604"/>
            </a:xfrm>
            <a:prstGeom prst="triangle">
              <a:avLst/>
            </a:prstGeom>
            <a:noFill/>
            <a:ln w="25400">
              <a:solidFill>
                <a:schemeClr val="tx1"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56697" y="2206522"/>
            <a:ext cx="567860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rgbClr val="24569D"/>
                </a:solidFill>
                <a:latin typeface="Impact" panose="020B0806030902050204" pitchFamily="34" charset="0"/>
              </a:rPr>
              <a:t>THANKS</a:t>
            </a:r>
            <a:endParaRPr lang="zh-CN" altLang="en-US" sz="13800" dirty="0">
              <a:solidFill>
                <a:srgbClr val="24569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9150" y="418981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</a:rPr>
              <a:t>点击此处更换文本添加文字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93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3798277" cy="6858000"/>
          </a:xfrm>
          <a:prstGeom prst="rect">
            <a:avLst/>
          </a:prstGeom>
          <a:solidFill>
            <a:srgbClr val="2456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PA_组合 1">
            <a:extLst>
              <a:ext uri="{FF2B5EF4-FFF2-40B4-BE49-F238E27FC236}">
                <a16:creationId xmlns:a16="http://schemas.microsoft.com/office/drawing/2014/main" id="{8383E909-38DA-4A17-A60D-46C1652A4D4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75946" y="2505808"/>
            <a:ext cx="1846385" cy="1846385"/>
            <a:chOff x="975946" y="2505808"/>
            <a:chExt cx="1846385" cy="1846385"/>
          </a:xfrm>
        </p:grpSpPr>
        <p:sp>
          <p:nvSpPr>
            <p:cNvPr id="5" name="椭圆 4"/>
            <p:cNvSpPr/>
            <p:nvPr/>
          </p:nvSpPr>
          <p:spPr>
            <a:xfrm>
              <a:off x="975946" y="2505808"/>
              <a:ext cx="1846385" cy="184638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47733" y="3044280"/>
              <a:ext cx="9028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01</a:t>
              </a:r>
              <a:endParaRPr lang="zh-CN" altLang="en-US" sz="4400" dirty="0"/>
            </a:p>
          </p:txBody>
        </p:sp>
      </p:grpSp>
      <p:sp>
        <p:nvSpPr>
          <p:cNvPr id="27" name="PA_文本框 26"/>
          <p:cNvSpPr txBox="1"/>
          <p:nvPr>
            <p:custDataLst>
              <p:tags r:id="rId3"/>
            </p:custDataLst>
          </p:nvPr>
        </p:nvSpPr>
        <p:spPr>
          <a:xfrm>
            <a:off x="5561849" y="3259723"/>
            <a:ext cx="5935522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点击此处更换文本添加文字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6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8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/>
        </p:nvSpPr>
        <p:spPr>
          <a:xfrm>
            <a:off x="1416100" y="4117889"/>
            <a:ext cx="1191985" cy="751114"/>
          </a:xfrm>
          <a:prstGeom prst="halfFram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39263" y="4493446"/>
            <a:ext cx="7513475" cy="109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一个人至少拥有一个梦想，有一个理由去坚强。心若没有栖息的地方，到哪里都是在流浪。我希望有个如你一般的人，如山间清爽的风。如古城温暖的光。从清晨到夜晚。由山野到书房。只要最后是你，就好。</a:t>
            </a:r>
          </a:p>
        </p:txBody>
      </p:sp>
      <p:sp>
        <p:nvSpPr>
          <p:cNvPr id="11" name="半闭框 10"/>
          <p:cNvSpPr/>
          <p:nvPr/>
        </p:nvSpPr>
        <p:spPr>
          <a:xfrm flipH="1" flipV="1">
            <a:off x="9583916" y="5216010"/>
            <a:ext cx="1191985" cy="751114"/>
          </a:xfrm>
          <a:prstGeom prst="halfFrame">
            <a:avLst/>
          </a:prstGeom>
          <a:solidFill>
            <a:srgbClr val="24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30861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086100"/>
          </a:xfrm>
          <a:prstGeom prst="rect">
            <a:avLst/>
          </a:prstGeom>
          <a:solidFill>
            <a:schemeClr val="tx1">
              <a:alpha val="77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3365CD-9D65-49CD-A746-0FC00C72E238}"/>
              </a:ext>
            </a:extLst>
          </p:cNvPr>
          <p:cNvSpPr/>
          <p:nvPr/>
        </p:nvSpPr>
        <p:spPr>
          <a:xfrm>
            <a:off x="3100825" y="671513"/>
            <a:ext cx="5990350" cy="17430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300" dirty="0"/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57775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95833E-6 -2.59259E-6 L 0.30378 -2.59259E-6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2.22222E-6 L -0.37331 2.22222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7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 animBg="1"/>
      <p:bldP spid="11" grpId="1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6438" y="1074140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研究背景总体概述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-23093" y="3005475"/>
            <a:ext cx="264989" cy="1620772"/>
          </a:xfrm>
          <a:prstGeom prst="rect">
            <a:avLst/>
          </a:prstGeom>
          <a:solidFill>
            <a:srgbClr val="2456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27011" y="3005475"/>
            <a:ext cx="264989" cy="1620772"/>
          </a:xfrm>
          <a:prstGeom prst="rect">
            <a:avLst/>
          </a:prstGeom>
          <a:solidFill>
            <a:srgbClr val="2456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2015" y="2215662"/>
            <a:ext cx="10884877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人的一生短短几十年，就按长命百岁来算，除却幼年懵懂时期与老年蹒跚岁月，然后再除却睡眠，真正可利用来创造价值与享受生命的时间也就那么三四十年。从这里便可看出生命是异常宝贵的，应该在短暂有限的生命里珍惜能够珍惜的时间，方才不负上天赐予你的这条生命。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我们一生都需要蜕变，否则每天都在机械地循环往复。蜕变伴随着痛苦，需要我们积蓄、坚持、隐忍，在泣血中挣脱往昔的束缚，在砸碎过去的锁链中寻觅新的生机。人非生而不同，一样的起点，迥异的终点，关键取决于途中奔跑的速度。到头来才发现，你驻足的某个停靠点，亦是你人生搁浅的地方。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漫漫人生路，带奋斗一起飞翔，因为它是我一生的呵护</a:t>
            </a:r>
            <a:r>
              <a:rPr lang="en-US" altLang="zh-CN" dirty="0"/>
              <a:t>;</a:t>
            </a:r>
            <a:r>
              <a:rPr lang="zh-CN" altLang="en-US" dirty="0"/>
              <a:t>芸芸众生中，带奋斗一起飞翔，因为它比金钱更贵重</a:t>
            </a:r>
            <a:r>
              <a:rPr lang="en-US" altLang="zh-CN" dirty="0"/>
              <a:t>;</a:t>
            </a:r>
            <a:r>
              <a:rPr lang="zh-CN" altLang="en-US" dirty="0"/>
              <a:t>悠悠求学路，带奋斗一起飞翔，因为它比荣誉实在。在我成长的历程中，我很庆幸自己选择了奋斗。不论经历多少风风雨雨，我都会坚持奋斗下去。</a:t>
            </a:r>
          </a:p>
        </p:txBody>
      </p:sp>
    </p:spTree>
    <p:extLst>
      <p:ext uri="{BB962C8B-B14F-4D97-AF65-F5344CB8AC3E}">
        <p14:creationId xmlns:p14="http://schemas.microsoft.com/office/powerpoint/2010/main" val="1525195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743862" y="2627506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4569D"/>
                </a:solidFill>
                <a:latin typeface="+mj-ea"/>
                <a:ea typeface="+mj-ea"/>
              </a:rPr>
              <a:t>输入你的内容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829877" y="2981638"/>
            <a:ext cx="3402523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1753504" y="4657537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4569D"/>
                </a:solidFill>
                <a:latin typeface="+mj-ea"/>
                <a:ea typeface="+mj-ea"/>
              </a:rPr>
              <a:t>输入你的内容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1839519" y="5011669"/>
            <a:ext cx="3402523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7001662" y="2627506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4569D"/>
                </a:solidFill>
                <a:latin typeface="+mj-ea"/>
                <a:ea typeface="+mj-ea"/>
              </a:rPr>
              <a:t>输入你的内容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7087677" y="2981638"/>
            <a:ext cx="3402523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46" name="文本框 45"/>
          <p:cNvSpPr txBox="1"/>
          <p:nvPr/>
        </p:nvSpPr>
        <p:spPr>
          <a:xfrm>
            <a:off x="7011304" y="4657537"/>
            <a:ext cx="23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4569D"/>
                </a:solidFill>
                <a:latin typeface="+mj-ea"/>
                <a:ea typeface="+mj-ea"/>
              </a:rPr>
              <a:t>输入你的内容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7097319" y="5011669"/>
            <a:ext cx="3402523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54" name="文本框 53"/>
          <p:cNvSpPr txBox="1"/>
          <p:nvPr/>
        </p:nvSpPr>
        <p:spPr>
          <a:xfrm>
            <a:off x="506438" y="1258623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国外研究的热点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753504" y="3132861"/>
            <a:ext cx="348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</a:rPr>
              <a:t>点击此处更换文本添加文字；点击此处更换文本添加文字；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97319" y="3132861"/>
            <a:ext cx="348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</a:rPr>
              <a:t>点击此处更换文本添加文字；点击此处更换文本添加文字；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53504" y="5216459"/>
            <a:ext cx="348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</a:rPr>
              <a:t>点击此处更换文本添加文字；点击此处更换文本添加文字；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097319" y="5216459"/>
            <a:ext cx="348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</a:rPr>
              <a:t>点击此处更换文本添加文字；点击此处更换文本添加文字；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5899DD-9E2A-470C-9E86-0855AB6F18A5}"/>
              </a:ext>
            </a:extLst>
          </p:cNvPr>
          <p:cNvGrpSpPr/>
          <p:nvPr/>
        </p:nvGrpSpPr>
        <p:grpSpPr>
          <a:xfrm>
            <a:off x="6357663" y="2569869"/>
            <a:ext cx="613606" cy="613606"/>
            <a:chOff x="6357663" y="2569869"/>
            <a:chExt cx="613606" cy="613606"/>
          </a:xfrm>
        </p:grpSpPr>
        <p:sp>
          <p:nvSpPr>
            <p:cNvPr id="42" name="椭圆 41"/>
            <p:cNvSpPr/>
            <p:nvPr/>
          </p:nvSpPr>
          <p:spPr>
            <a:xfrm>
              <a:off x="6357663" y="2569869"/>
              <a:ext cx="613606" cy="613606"/>
            </a:xfrm>
            <a:prstGeom prst="ellipse">
              <a:avLst/>
            </a:prstGeom>
            <a:solidFill>
              <a:srgbClr val="24569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entury Gothic"/>
                <a:ea typeface="方正中等线简体"/>
              </a:endParaRPr>
            </a:p>
          </p:txBody>
        </p:sp>
        <p:sp>
          <p:nvSpPr>
            <p:cNvPr id="19" name="clock-hand-drawn-tool_57244"/>
            <p:cNvSpPr>
              <a:spLocks noChangeAspect="1"/>
            </p:cNvSpPr>
            <p:nvPr/>
          </p:nvSpPr>
          <p:spPr bwMode="auto">
            <a:xfrm>
              <a:off x="6516844" y="2724251"/>
              <a:ext cx="295245" cy="304843"/>
            </a:xfrm>
            <a:custGeom>
              <a:avLst/>
              <a:gdLst>
                <a:gd name="connsiteX0" fmla="*/ 286142 w 583100"/>
                <a:gd name="connsiteY0" fmla="*/ 474502 h 602055"/>
                <a:gd name="connsiteX1" fmla="*/ 293767 w 583100"/>
                <a:gd name="connsiteY1" fmla="*/ 480123 h 602055"/>
                <a:gd name="connsiteX2" fmla="*/ 293767 w 583100"/>
                <a:gd name="connsiteY2" fmla="*/ 499325 h 602055"/>
                <a:gd name="connsiteX3" fmla="*/ 291890 w 583100"/>
                <a:gd name="connsiteY3" fmla="*/ 519933 h 602055"/>
                <a:gd name="connsiteX4" fmla="*/ 280628 w 583100"/>
                <a:gd name="connsiteY4" fmla="*/ 519933 h 602055"/>
                <a:gd name="connsiteX5" fmla="*/ 278751 w 583100"/>
                <a:gd name="connsiteY5" fmla="*/ 499325 h 602055"/>
                <a:gd name="connsiteX6" fmla="*/ 278517 w 583100"/>
                <a:gd name="connsiteY6" fmla="*/ 480123 h 602055"/>
                <a:gd name="connsiteX7" fmla="*/ 286142 w 583100"/>
                <a:gd name="connsiteY7" fmla="*/ 474502 h 602055"/>
                <a:gd name="connsiteX8" fmla="*/ 217996 w 583100"/>
                <a:gd name="connsiteY8" fmla="*/ 439987 h 602055"/>
                <a:gd name="connsiteX9" fmla="*/ 222412 w 583100"/>
                <a:gd name="connsiteY9" fmla="*/ 453655 h 602055"/>
                <a:gd name="connsiteX10" fmla="*/ 211867 w 583100"/>
                <a:gd name="connsiteY10" fmla="*/ 478481 h 602055"/>
                <a:gd name="connsiteX11" fmla="*/ 203196 w 583100"/>
                <a:gd name="connsiteY11" fmla="*/ 478481 h 602055"/>
                <a:gd name="connsiteX12" fmla="*/ 212336 w 583100"/>
                <a:gd name="connsiteY12" fmla="*/ 443584 h 602055"/>
                <a:gd name="connsiteX13" fmla="*/ 217996 w 583100"/>
                <a:gd name="connsiteY13" fmla="*/ 439987 h 602055"/>
                <a:gd name="connsiteX14" fmla="*/ 392550 w 583100"/>
                <a:gd name="connsiteY14" fmla="*/ 431445 h 602055"/>
                <a:gd name="connsiteX15" fmla="*/ 399601 w 583100"/>
                <a:gd name="connsiteY15" fmla="*/ 433495 h 602055"/>
                <a:gd name="connsiteX16" fmla="*/ 416760 w 583100"/>
                <a:gd name="connsiteY16" fmla="*/ 455057 h 602055"/>
                <a:gd name="connsiteX17" fmla="*/ 403127 w 583100"/>
                <a:gd name="connsiteY17" fmla="*/ 460916 h 602055"/>
                <a:gd name="connsiteX18" fmla="*/ 389730 w 583100"/>
                <a:gd name="connsiteY18" fmla="*/ 437479 h 602055"/>
                <a:gd name="connsiteX19" fmla="*/ 392550 w 583100"/>
                <a:gd name="connsiteY19" fmla="*/ 431445 h 602055"/>
                <a:gd name="connsiteX20" fmla="*/ 154961 w 583100"/>
                <a:gd name="connsiteY20" fmla="*/ 388344 h 602055"/>
                <a:gd name="connsiteX21" fmla="*/ 162088 w 583100"/>
                <a:gd name="connsiteY21" fmla="*/ 405818 h 602055"/>
                <a:gd name="connsiteX22" fmla="*/ 141674 w 583100"/>
                <a:gd name="connsiteY22" fmla="*/ 426684 h 602055"/>
                <a:gd name="connsiteX23" fmla="*/ 129472 w 583100"/>
                <a:gd name="connsiteY23" fmla="*/ 417072 h 602055"/>
                <a:gd name="connsiteX24" fmla="*/ 147775 w 583100"/>
                <a:gd name="connsiteY24" fmla="*/ 391517 h 602055"/>
                <a:gd name="connsiteX25" fmla="*/ 154961 w 583100"/>
                <a:gd name="connsiteY25" fmla="*/ 388344 h 602055"/>
                <a:gd name="connsiteX26" fmla="*/ 430131 w 583100"/>
                <a:gd name="connsiteY26" fmla="*/ 378207 h 602055"/>
                <a:gd name="connsiteX27" fmla="*/ 460371 w 583100"/>
                <a:gd name="connsiteY27" fmla="*/ 400940 h 602055"/>
                <a:gd name="connsiteX28" fmla="*/ 453338 w 583100"/>
                <a:gd name="connsiteY28" fmla="*/ 407971 h 602055"/>
                <a:gd name="connsiteX29" fmla="*/ 439508 w 583100"/>
                <a:gd name="connsiteY29" fmla="*/ 398128 h 602055"/>
                <a:gd name="connsiteX30" fmla="*/ 425912 w 583100"/>
                <a:gd name="connsiteY30" fmla="*/ 388519 h 602055"/>
                <a:gd name="connsiteX31" fmla="*/ 430131 w 583100"/>
                <a:gd name="connsiteY31" fmla="*/ 378207 h 602055"/>
                <a:gd name="connsiteX32" fmla="*/ 460863 w 583100"/>
                <a:gd name="connsiteY32" fmla="*/ 300416 h 602055"/>
                <a:gd name="connsiteX33" fmla="*/ 498381 w 583100"/>
                <a:gd name="connsiteY33" fmla="*/ 304400 h 602055"/>
                <a:gd name="connsiteX34" fmla="*/ 498381 w 583100"/>
                <a:gd name="connsiteY34" fmla="*/ 320572 h 602055"/>
                <a:gd name="connsiteX35" fmla="*/ 456408 w 583100"/>
                <a:gd name="connsiteY35" fmla="*/ 317057 h 602055"/>
                <a:gd name="connsiteX36" fmla="*/ 460863 w 583100"/>
                <a:gd name="connsiteY36" fmla="*/ 300416 h 602055"/>
                <a:gd name="connsiteX37" fmla="*/ 147316 w 583100"/>
                <a:gd name="connsiteY37" fmla="*/ 197764 h 602055"/>
                <a:gd name="connsiteX38" fmla="*/ 174560 w 583100"/>
                <a:gd name="connsiteY38" fmla="*/ 210658 h 602055"/>
                <a:gd name="connsiteX39" fmla="*/ 170098 w 583100"/>
                <a:gd name="connsiteY39" fmla="*/ 221676 h 602055"/>
                <a:gd name="connsiteX40" fmla="*/ 140035 w 583100"/>
                <a:gd name="connsiteY40" fmla="*/ 210189 h 602055"/>
                <a:gd name="connsiteX41" fmla="*/ 147316 w 583100"/>
                <a:gd name="connsiteY41" fmla="*/ 197764 h 602055"/>
                <a:gd name="connsiteX42" fmla="*/ 460721 w 583100"/>
                <a:gd name="connsiteY42" fmla="*/ 194622 h 602055"/>
                <a:gd name="connsiteX43" fmla="*/ 470727 w 583100"/>
                <a:gd name="connsiteY43" fmla="*/ 211099 h 602055"/>
                <a:gd name="connsiteX44" fmla="*/ 443722 w 583100"/>
                <a:gd name="connsiteY44" fmla="*/ 224690 h 602055"/>
                <a:gd name="connsiteX45" fmla="*/ 434094 w 583100"/>
                <a:gd name="connsiteY45" fmla="*/ 215317 h 602055"/>
                <a:gd name="connsiteX46" fmla="*/ 441139 w 583100"/>
                <a:gd name="connsiteY46" fmla="*/ 206178 h 602055"/>
                <a:gd name="connsiteX47" fmla="*/ 453820 w 583100"/>
                <a:gd name="connsiteY47" fmla="*/ 197976 h 602055"/>
                <a:gd name="connsiteX48" fmla="*/ 460721 w 583100"/>
                <a:gd name="connsiteY48" fmla="*/ 194622 h 602055"/>
                <a:gd name="connsiteX49" fmla="*/ 408298 w 583100"/>
                <a:gd name="connsiteY49" fmla="*/ 149458 h 602055"/>
                <a:gd name="connsiteX50" fmla="*/ 415819 w 583100"/>
                <a:gd name="connsiteY50" fmla="*/ 156962 h 602055"/>
                <a:gd name="connsiteX51" fmla="*/ 400071 w 583100"/>
                <a:gd name="connsiteY51" fmla="*/ 180880 h 602055"/>
                <a:gd name="connsiteX52" fmla="*/ 389260 w 583100"/>
                <a:gd name="connsiteY52" fmla="*/ 176191 h 602055"/>
                <a:gd name="connsiteX53" fmla="*/ 408298 w 583100"/>
                <a:gd name="connsiteY53" fmla="*/ 149458 h 602055"/>
                <a:gd name="connsiteX54" fmla="*/ 299038 w 583100"/>
                <a:gd name="connsiteY54" fmla="*/ 148063 h 602055"/>
                <a:gd name="connsiteX55" fmla="*/ 309246 w 583100"/>
                <a:gd name="connsiteY55" fmla="*/ 156968 h 602055"/>
                <a:gd name="connsiteX56" fmla="*/ 303614 w 583100"/>
                <a:gd name="connsiteY56" fmla="*/ 214385 h 602055"/>
                <a:gd name="connsiteX57" fmla="*/ 296104 w 583100"/>
                <a:gd name="connsiteY57" fmla="*/ 276255 h 602055"/>
                <a:gd name="connsiteX58" fmla="*/ 309012 w 583100"/>
                <a:gd name="connsiteY58" fmla="*/ 290317 h 602055"/>
                <a:gd name="connsiteX59" fmla="*/ 292349 w 583100"/>
                <a:gd name="connsiteY59" fmla="*/ 320314 h 602055"/>
                <a:gd name="connsiteX60" fmla="*/ 258790 w 583100"/>
                <a:gd name="connsiteY60" fmla="*/ 318439 h 602055"/>
                <a:gd name="connsiteX61" fmla="*/ 256913 w 583100"/>
                <a:gd name="connsiteY61" fmla="*/ 314690 h 602055"/>
                <a:gd name="connsiteX62" fmla="*/ 79964 w 583100"/>
                <a:gd name="connsiteY62" fmla="*/ 314924 h 602055"/>
                <a:gd name="connsiteX63" fmla="*/ 79964 w 583100"/>
                <a:gd name="connsiteY63" fmla="*/ 295238 h 602055"/>
                <a:gd name="connsiteX64" fmla="*/ 262780 w 583100"/>
                <a:gd name="connsiteY64" fmla="*/ 286567 h 602055"/>
                <a:gd name="connsiteX65" fmla="*/ 269116 w 583100"/>
                <a:gd name="connsiteY65" fmla="*/ 277661 h 602055"/>
                <a:gd name="connsiteX66" fmla="*/ 276156 w 583100"/>
                <a:gd name="connsiteY66" fmla="*/ 275083 h 602055"/>
                <a:gd name="connsiteX67" fmla="*/ 279677 w 583100"/>
                <a:gd name="connsiteY67" fmla="*/ 203136 h 602055"/>
                <a:gd name="connsiteX68" fmla="*/ 286013 w 583100"/>
                <a:gd name="connsiteY68" fmla="*/ 153922 h 602055"/>
                <a:gd name="connsiteX69" fmla="*/ 299038 w 583100"/>
                <a:gd name="connsiteY69" fmla="*/ 148063 h 602055"/>
                <a:gd name="connsiteX70" fmla="*/ 203895 w 583100"/>
                <a:gd name="connsiteY70" fmla="*/ 141027 h 602055"/>
                <a:gd name="connsiteX71" fmla="*/ 223607 w 583100"/>
                <a:gd name="connsiteY71" fmla="*/ 155088 h 602055"/>
                <a:gd name="connsiteX72" fmla="*/ 236749 w 583100"/>
                <a:gd name="connsiteY72" fmla="*/ 172197 h 602055"/>
                <a:gd name="connsiteX73" fmla="*/ 228066 w 583100"/>
                <a:gd name="connsiteY73" fmla="*/ 180868 h 602055"/>
                <a:gd name="connsiteX74" fmla="*/ 210700 w 583100"/>
                <a:gd name="connsiteY74" fmla="*/ 168213 h 602055"/>
                <a:gd name="connsiteX75" fmla="*/ 194508 w 583100"/>
                <a:gd name="connsiteY75" fmla="*/ 153448 h 602055"/>
                <a:gd name="connsiteX76" fmla="*/ 203895 w 583100"/>
                <a:gd name="connsiteY76" fmla="*/ 141027 h 602055"/>
                <a:gd name="connsiteX77" fmla="*/ 308012 w 583100"/>
                <a:gd name="connsiteY77" fmla="*/ 81221 h 602055"/>
                <a:gd name="connsiteX78" fmla="*/ 312301 w 583100"/>
                <a:gd name="connsiteY78" fmla="*/ 89951 h 602055"/>
                <a:gd name="connsiteX79" fmla="*/ 307366 w 583100"/>
                <a:gd name="connsiteY79" fmla="*/ 114091 h 602055"/>
                <a:gd name="connsiteX80" fmla="*/ 295148 w 583100"/>
                <a:gd name="connsiteY80" fmla="*/ 114091 h 602055"/>
                <a:gd name="connsiteX81" fmla="*/ 298437 w 583100"/>
                <a:gd name="connsiteY81" fmla="*/ 84092 h 602055"/>
                <a:gd name="connsiteX82" fmla="*/ 308012 w 583100"/>
                <a:gd name="connsiteY82" fmla="*/ 81221 h 602055"/>
                <a:gd name="connsiteX83" fmla="*/ 302822 w 583100"/>
                <a:gd name="connsiteY83" fmla="*/ 60568 h 602055"/>
                <a:gd name="connsiteX84" fmla="*/ 76460 w 583100"/>
                <a:gd name="connsiteY84" fmla="*/ 227975 h 602055"/>
                <a:gd name="connsiteX85" fmla="*/ 313474 w 583100"/>
                <a:gd name="connsiteY85" fmla="*/ 534502 h 602055"/>
                <a:gd name="connsiteX86" fmla="*/ 319810 w 583100"/>
                <a:gd name="connsiteY86" fmla="*/ 535673 h 602055"/>
                <a:gd name="connsiteX87" fmla="*/ 523736 w 583100"/>
                <a:gd name="connsiteY87" fmla="*/ 275079 h 602055"/>
                <a:gd name="connsiteX88" fmla="*/ 345389 w 583100"/>
                <a:gd name="connsiteY88" fmla="*/ 62995 h 602055"/>
                <a:gd name="connsiteX89" fmla="*/ 302822 w 583100"/>
                <a:gd name="connsiteY89" fmla="*/ 60568 h 602055"/>
                <a:gd name="connsiteX90" fmla="*/ 339503 w 583100"/>
                <a:gd name="connsiteY90" fmla="*/ 1410 h 602055"/>
                <a:gd name="connsiteX91" fmla="*/ 582403 w 583100"/>
                <a:gd name="connsiteY91" fmla="*/ 322886 h 602055"/>
                <a:gd name="connsiteX92" fmla="*/ 259735 w 583100"/>
                <a:gd name="connsiteY92" fmla="*/ 598947 h 602055"/>
                <a:gd name="connsiteX93" fmla="*/ 1836 w 583100"/>
                <a:gd name="connsiteY93" fmla="*/ 324761 h 602055"/>
                <a:gd name="connsiteX94" fmla="*/ 273111 w 583100"/>
                <a:gd name="connsiteY94" fmla="*/ 3236 h 602055"/>
                <a:gd name="connsiteX95" fmla="*/ 339503 w 583100"/>
                <a:gd name="connsiteY95" fmla="*/ 1410 h 60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83100" h="602055">
                  <a:moveTo>
                    <a:pt x="286142" y="474502"/>
                  </a:moveTo>
                  <a:cubicBezTo>
                    <a:pt x="289427" y="474502"/>
                    <a:pt x="292711" y="476376"/>
                    <a:pt x="293767" y="480123"/>
                  </a:cubicBezTo>
                  <a:cubicBezTo>
                    <a:pt x="295644" y="486211"/>
                    <a:pt x="294002" y="493237"/>
                    <a:pt x="293767" y="499325"/>
                  </a:cubicBezTo>
                  <a:cubicBezTo>
                    <a:pt x="293298" y="506116"/>
                    <a:pt x="293298" y="513376"/>
                    <a:pt x="291890" y="519933"/>
                  </a:cubicBezTo>
                  <a:cubicBezTo>
                    <a:pt x="290717" y="525553"/>
                    <a:pt x="281801" y="525553"/>
                    <a:pt x="280628" y="519933"/>
                  </a:cubicBezTo>
                  <a:cubicBezTo>
                    <a:pt x="279220" y="513376"/>
                    <a:pt x="279220" y="506116"/>
                    <a:pt x="278751" y="499325"/>
                  </a:cubicBezTo>
                  <a:cubicBezTo>
                    <a:pt x="278282" y="493237"/>
                    <a:pt x="276874" y="486211"/>
                    <a:pt x="278517" y="480123"/>
                  </a:cubicBezTo>
                  <a:cubicBezTo>
                    <a:pt x="279572" y="476376"/>
                    <a:pt x="282857" y="474502"/>
                    <a:pt x="286142" y="474502"/>
                  </a:cubicBezTo>
                  <a:close/>
                  <a:moveTo>
                    <a:pt x="217996" y="439987"/>
                  </a:moveTo>
                  <a:cubicBezTo>
                    <a:pt x="224082" y="439734"/>
                    <a:pt x="229970" y="448209"/>
                    <a:pt x="222412" y="453655"/>
                  </a:cubicBezTo>
                  <a:cubicBezTo>
                    <a:pt x="215148" y="459276"/>
                    <a:pt x="213507" y="470049"/>
                    <a:pt x="211867" y="478481"/>
                  </a:cubicBezTo>
                  <a:cubicBezTo>
                    <a:pt x="210930" y="482697"/>
                    <a:pt x="203899" y="482931"/>
                    <a:pt x="203196" y="478481"/>
                  </a:cubicBezTo>
                  <a:cubicBezTo>
                    <a:pt x="201087" y="465834"/>
                    <a:pt x="205305" y="454123"/>
                    <a:pt x="212336" y="443584"/>
                  </a:cubicBezTo>
                  <a:cubicBezTo>
                    <a:pt x="213917" y="441125"/>
                    <a:pt x="215968" y="440071"/>
                    <a:pt x="217996" y="439987"/>
                  </a:cubicBezTo>
                  <a:close/>
                  <a:moveTo>
                    <a:pt x="392550" y="431445"/>
                  </a:moveTo>
                  <a:cubicBezTo>
                    <a:pt x="394901" y="430624"/>
                    <a:pt x="397956" y="431152"/>
                    <a:pt x="399601" y="433495"/>
                  </a:cubicBezTo>
                  <a:cubicBezTo>
                    <a:pt x="404772" y="440526"/>
                    <a:pt x="414409" y="446385"/>
                    <a:pt x="416760" y="455057"/>
                  </a:cubicBezTo>
                  <a:cubicBezTo>
                    <a:pt x="419345" y="463728"/>
                    <a:pt x="407828" y="467478"/>
                    <a:pt x="403127" y="460916"/>
                  </a:cubicBezTo>
                  <a:cubicBezTo>
                    <a:pt x="397956" y="453885"/>
                    <a:pt x="392785" y="445682"/>
                    <a:pt x="389730" y="437479"/>
                  </a:cubicBezTo>
                  <a:cubicBezTo>
                    <a:pt x="388554" y="434433"/>
                    <a:pt x="390200" y="432265"/>
                    <a:pt x="392550" y="431445"/>
                  </a:cubicBezTo>
                  <a:close/>
                  <a:moveTo>
                    <a:pt x="154961" y="388344"/>
                  </a:moveTo>
                  <a:cubicBezTo>
                    <a:pt x="162484" y="388894"/>
                    <a:pt x="169479" y="399136"/>
                    <a:pt x="162088" y="405818"/>
                  </a:cubicBezTo>
                  <a:cubicBezTo>
                    <a:pt x="154814" y="412383"/>
                    <a:pt x="149417" y="420354"/>
                    <a:pt x="141674" y="426684"/>
                  </a:cubicBezTo>
                  <a:cubicBezTo>
                    <a:pt x="135338" y="431842"/>
                    <a:pt x="123606" y="424809"/>
                    <a:pt x="129472" y="417072"/>
                  </a:cubicBezTo>
                  <a:cubicBezTo>
                    <a:pt x="135808" y="408632"/>
                    <a:pt x="140970" y="399488"/>
                    <a:pt x="147775" y="391517"/>
                  </a:cubicBezTo>
                  <a:cubicBezTo>
                    <a:pt x="149886" y="389055"/>
                    <a:pt x="152453" y="388161"/>
                    <a:pt x="154961" y="388344"/>
                  </a:cubicBezTo>
                  <a:close/>
                  <a:moveTo>
                    <a:pt x="430131" y="378207"/>
                  </a:moveTo>
                  <a:cubicBezTo>
                    <a:pt x="441383" y="381019"/>
                    <a:pt x="457792" y="388519"/>
                    <a:pt x="460371" y="400940"/>
                  </a:cubicBezTo>
                  <a:cubicBezTo>
                    <a:pt x="461543" y="405393"/>
                    <a:pt x="457792" y="408908"/>
                    <a:pt x="453338" y="407971"/>
                  </a:cubicBezTo>
                  <a:cubicBezTo>
                    <a:pt x="447009" y="406564"/>
                    <a:pt x="443962" y="402346"/>
                    <a:pt x="439508" y="398128"/>
                  </a:cubicBezTo>
                  <a:cubicBezTo>
                    <a:pt x="435288" y="394143"/>
                    <a:pt x="431069" y="391097"/>
                    <a:pt x="425912" y="388519"/>
                  </a:cubicBezTo>
                  <a:cubicBezTo>
                    <a:pt x="420051" y="385707"/>
                    <a:pt x="424271" y="376801"/>
                    <a:pt x="430131" y="378207"/>
                  </a:cubicBezTo>
                  <a:close/>
                  <a:moveTo>
                    <a:pt x="460863" y="300416"/>
                  </a:moveTo>
                  <a:cubicBezTo>
                    <a:pt x="473291" y="303463"/>
                    <a:pt x="485953" y="301354"/>
                    <a:pt x="498381" y="304400"/>
                  </a:cubicBezTo>
                  <a:cubicBezTo>
                    <a:pt x="506353" y="306510"/>
                    <a:pt x="506353" y="318697"/>
                    <a:pt x="498381" y="320572"/>
                  </a:cubicBezTo>
                  <a:cubicBezTo>
                    <a:pt x="484780" y="324088"/>
                    <a:pt x="469304" y="321979"/>
                    <a:pt x="456408" y="317057"/>
                  </a:cubicBezTo>
                  <a:cubicBezTo>
                    <a:pt x="446090" y="313307"/>
                    <a:pt x="449842" y="297838"/>
                    <a:pt x="460863" y="300416"/>
                  </a:cubicBezTo>
                  <a:close/>
                  <a:moveTo>
                    <a:pt x="147316" y="197764"/>
                  </a:moveTo>
                  <a:cubicBezTo>
                    <a:pt x="156241" y="201515"/>
                    <a:pt x="168219" y="202922"/>
                    <a:pt x="174560" y="210658"/>
                  </a:cubicBezTo>
                  <a:cubicBezTo>
                    <a:pt x="178083" y="214877"/>
                    <a:pt x="176204" y="221910"/>
                    <a:pt x="170098" y="221676"/>
                  </a:cubicBezTo>
                  <a:cubicBezTo>
                    <a:pt x="159764" y="221676"/>
                    <a:pt x="148960" y="215112"/>
                    <a:pt x="140035" y="210189"/>
                  </a:cubicBezTo>
                  <a:cubicBezTo>
                    <a:pt x="131580" y="205735"/>
                    <a:pt x="139096" y="194248"/>
                    <a:pt x="147316" y="197764"/>
                  </a:cubicBezTo>
                  <a:close/>
                  <a:moveTo>
                    <a:pt x="460721" y="194622"/>
                  </a:moveTo>
                  <a:cubicBezTo>
                    <a:pt x="467953" y="194579"/>
                    <a:pt x="474954" y="203366"/>
                    <a:pt x="470727" y="211099"/>
                  </a:cubicBezTo>
                  <a:cubicBezTo>
                    <a:pt x="465796" y="220472"/>
                    <a:pt x="454054" y="225862"/>
                    <a:pt x="443722" y="224690"/>
                  </a:cubicBezTo>
                  <a:cubicBezTo>
                    <a:pt x="438556" y="224222"/>
                    <a:pt x="434094" y="220707"/>
                    <a:pt x="434094" y="215317"/>
                  </a:cubicBezTo>
                  <a:cubicBezTo>
                    <a:pt x="434094" y="211333"/>
                    <a:pt x="436912" y="206881"/>
                    <a:pt x="441139" y="206178"/>
                  </a:cubicBezTo>
                  <a:cubicBezTo>
                    <a:pt x="447244" y="205006"/>
                    <a:pt x="449828" y="202663"/>
                    <a:pt x="453820" y="197976"/>
                  </a:cubicBezTo>
                  <a:cubicBezTo>
                    <a:pt x="455874" y="195633"/>
                    <a:pt x="458311" y="194637"/>
                    <a:pt x="460721" y="194622"/>
                  </a:cubicBezTo>
                  <a:close/>
                  <a:moveTo>
                    <a:pt x="408298" y="149458"/>
                  </a:moveTo>
                  <a:cubicBezTo>
                    <a:pt x="412528" y="147816"/>
                    <a:pt x="417229" y="152741"/>
                    <a:pt x="415819" y="156962"/>
                  </a:cubicBezTo>
                  <a:cubicBezTo>
                    <a:pt x="412528" y="165873"/>
                    <a:pt x="405007" y="172908"/>
                    <a:pt x="400071" y="180880"/>
                  </a:cubicBezTo>
                  <a:cubicBezTo>
                    <a:pt x="396546" y="186274"/>
                    <a:pt x="386674" y="182757"/>
                    <a:pt x="389260" y="176191"/>
                  </a:cubicBezTo>
                  <a:cubicBezTo>
                    <a:pt x="393255" y="165638"/>
                    <a:pt x="397016" y="153913"/>
                    <a:pt x="408298" y="149458"/>
                  </a:cubicBezTo>
                  <a:close/>
                  <a:moveTo>
                    <a:pt x="299038" y="148063"/>
                  </a:moveTo>
                  <a:cubicBezTo>
                    <a:pt x="303849" y="148239"/>
                    <a:pt x="308190" y="150875"/>
                    <a:pt x="309246" y="156968"/>
                  </a:cubicBezTo>
                  <a:cubicBezTo>
                    <a:pt x="312297" y="174779"/>
                    <a:pt x="305491" y="196574"/>
                    <a:pt x="303614" y="214385"/>
                  </a:cubicBezTo>
                  <a:cubicBezTo>
                    <a:pt x="301502" y="235009"/>
                    <a:pt x="299859" y="255866"/>
                    <a:pt x="296104" y="276255"/>
                  </a:cubicBezTo>
                  <a:cubicBezTo>
                    <a:pt x="302675" y="278833"/>
                    <a:pt x="308073" y="283286"/>
                    <a:pt x="309012" y="290317"/>
                  </a:cubicBezTo>
                  <a:cubicBezTo>
                    <a:pt x="310889" y="303440"/>
                    <a:pt x="302675" y="313283"/>
                    <a:pt x="292349" y="320314"/>
                  </a:cubicBezTo>
                  <a:cubicBezTo>
                    <a:pt x="281789" y="327813"/>
                    <a:pt x="267473" y="330157"/>
                    <a:pt x="258790" y="318439"/>
                  </a:cubicBezTo>
                  <a:cubicBezTo>
                    <a:pt x="258086" y="317267"/>
                    <a:pt x="257382" y="315861"/>
                    <a:pt x="256913" y="314690"/>
                  </a:cubicBezTo>
                  <a:cubicBezTo>
                    <a:pt x="200120" y="324767"/>
                    <a:pt x="135583" y="318908"/>
                    <a:pt x="79964" y="314924"/>
                  </a:cubicBezTo>
                  <a:cubicBezTo>
                    <a:pt x="65883" y="313986"/>
                    <a:pt x="69168" y="294301"/>
                    <a:pt x="79964" y="295238"/>
                  </a:cubicBezTo>
                  <a:cubicBezTo>
                    <a:pt x="140746" y="291254"/>
                    <a:pt x="201998" y="289848"/>
                    <a:pt x="262780" y="286567"/>
                  </a:cubicBezTo>
                  <a:cubicBezTo>
                    <a:pt x="263484" y="283052"/>
                    <a:pt x="265361" y="279771"/>
                    <a:pt x="269116" y="277661"/>
                  </a:cubicBezTo>
                  <a:cubicBezTo>
                    <a:pt x="270993" y="276490"/>
                    <a:pt x="273575" y="275552"/>
                    <a:pt x="276156" y="275083"/>
                  </a:cubicBezTo>
                  <a:cubicBezTo>
                    <a:pt x="277330" y="251179"/>
                    <a:pt x="278503" y="227041"/>
                    <a:pt x="279677" y="203136"/>
                  </a:cubicBezTo>
                  <a:cubicBezTo>
                    <a:pt x="280381" y="189544"/>
                    <a:pt x="277330" y="165405"/>
                    <a:pt x="286013" y="153922"/>
                  </a:cubicBezTo>
                  <a:cubicBezTo>
                    <a:pt x="288946" y="150172"/>
                    <a:pt x="294227" y="147887"/>
                    <a:pt x="299038" y="148063"/>
                  </a:cubicBezTo>
                  <a:close/>
                  <a:moveTo>
                    <a:pt x="203895" y="141027"/>
                  </a:moveTo>
                  <a:cubicBezTo>
                    <a:pt x="210935" y="145011"/>
                    <a:pt x="217506" y="149932"/>
                    <a:pt x="223607" y="155088"/>
                  </a:cubicBezTo>
                  <a:cubicBezTo>
                    <a:pt x="229005" y="159776"/>
                    <a:pt x="235341" y="165166"/>
                    <a:pt x="236749" y="172197"/>
                  </a:cubicBezTo>
                  <a:cubicBezTo>
                    <a:pt x="237922" y="177587"/>
                    <a:pt x="233463" y="182040"/>
                    <a:pt x="228066" y="180868"/>
                  </a:cubicBezTo>
                  <a:cubicBezTo>
                    <a:pt x="221026" y="179462"/>
                    <a:pt x="215628" y="172900"/>
                    <a:pt x="210700" y="168213"/>
                  </a:cubicBezTo>
                  <a:cubicBezTo>
                    <a:pt x="205538" y="163057"/>
                    <a:pt x="200140" y="157901"/>
                    <a:pt x="194508" y="153448"/>
                  </a:cubicBezTo>
                  <a:cubicBezTo>
                    <a:pt x="187468" y="147589"/>
                    <a:pt x="196386" y="136808"/>
                    <a:pt x="203895" y="141027"/>
                  </a:cubicBezTo>
                  <a:close/>
                  <a:moveTo>
                    <a:pt x="308012" y="81221"/>
                  </a:moveTo>
                  <a:cubicBezTo>
                    <a:pt x="311302" y="82569"/>
                    <a:pt x="313710" y="85850"/>
                    <a:pt x="312301" y="89951"/>
                  </a:cubicBezTo>
                  <a:cubicBezTo>
                    <a:pt x="309481" y="97920"/>
                    <a:pt x="308071" y="105888"/>
                    <a:pt x="307366" y="114091"/>
                  </a:cubicBezTo>
                  <a:cubicBezTo>
                    <a:pt x="306661" y="122059"/>
                    <a:pt x="295853" y="122059"/>
                    <a:pt x="295148" y="114091"/>
                  </a:cubicBezTo>
                  <a:cubicBezTo>
                    <a:pt x="294208" y="104013"/>
                    <a:pt x="293033" y="93232"/>
                    <a:pt x="298437" y="84092"/>
                  </a:cubicBezTo>
                  <a:cubicBezTo>
                    <a:pt x="300552" y="80460"/>
                    <a:pt x="304723" y="79874"/>
                    <a:pt x="308012" y="81221"/>
                  </a:cubicBezTo>
                  <a:close/>
                  <a:moveTo>
                    <a:pt x="302822" y="60568"/>
                  </a:moveTo>
                  <a:cubicBezTo>
                    <a:pt x="203562" y="64189"/>
                    <a:pt x="107671" y="131190"/>
                    <a:pt x="76460" y="227975"/>
                  </a:cubicBezTo>
                  <a:cubicBezTo>
                    <a:pt x="27415" y="379364"/>
                    <a:pt x="144279" y="558639"/>
                    <a:pt x="313474" y="534502"/>
                  </a:cubicBezTo>
                  <a:cubicBezTo>
                    <a:pt x="315586" y="534267"/>
                    <a:pt x="317698" y="534736"/>
                    <a:pt x="319810" y="535673"/>
                  </a:cubicBezTo>
                  <a:cubicBezTo>
                    <a:pt x="435032" y="507317"/>
                    <a:pt x="534531" y="399752"/>
                    <a:pt x="523736" y="275079"/>
                  </a:cubicBezTo>
                  <a:cubicBezTo>
                    <a:pt x="514819" y="174076"/>
                    <a:pt x="451928" y="79165"/>
                    <a:pt x="345389" y="62995"/>
                  </a:cubicBezTo>
                  <a:cubicBezTo>
                    <a:pt x="331250" y="60827"/>
                    <a:pt x="317002" y="60051"/>
                    <a:pt x="302822" y="60568"/>
                  </a:cubicBezTo>
                  <a:close/>
                  <a:moveTo>
                    <a:pt x="339503" y="1410"/>
                  </a:moveTo>
                  <a:cubicBezTo>
                    <a:pt x="488488" y="17587"/>
                    <a:pt x="592669" y="170326"/>
                    <a:pt x="582403" y="322886"/>
                  </a:cubicBezTo>
                  <a:cubicBezTo>
                    <a:pt x="572077" y="472868"/>
                    <a:pt x="414381" y="625897"/>
                    <a:pt x="259735" y="598947"/>
                  </a:cubicBezTo>
                  <a:cubicBezTo>
                    <a:pt x="124098" y="616992"/>
                    <a:pt x="15447" y="443575"/>
                    <a:pt x="1836" y="324761"/>
                  </a:cubicBezTo>
                  <a:cubicBezTo>
                    <a:pt x="-17172" y="157671"/>
                    <a:pt x="114007" y="28546"/>
                    <a:pt x="273111" y="3236"/>
                  </a:cubicBezTo>
                  <a:cubicBezTo>
                    <a:pt x="296021" y="-425"/>
                    <a:pt x="318219" y="-901"/>
                    <a:pt x="339503" y="141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B36B1E2-732B-4729-A426-D3BE5121F3EF}"/>
              </a:ext>
            </a:extLst>
          </p:cNvPr>
          <p:cNvGrpSpPr/>
          <p:nvPr/>
        </p:nvGrpSpPr>
        <p:grpSpPr>
          <a:xfrm>
            <a:off x="6350928" y="4593275"/>
            <a:ext cx="613606" cy="613606"/>
            <a:chOff x="6350928" y="4593275"/>
            <a:chExt cx="613606" cy="613606"/>
          </a:xfrm>
        </p:grpSpPr>
        <p:sp>
          <p:nvSpPr>
            <p:cNvPr id="50" name="椭圆 49"/>
            <p:cNvSpPr/>
            <p:nvPr/>
          </p:nvSpPr>
          <p:spPr>
            <a:xfrm>
              <a:off x="6350928" y="4593275"/>
              <a:ext cx="613606" cy="613606"/>
            </a:xfrm>
            <a:prstGeom prst="ellipse">
              <a:avLst/>
            </a:prstGeom>
            <a:solidFill>
              <a:srgbClr val="24569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entury Gothic"/>
                <a:ea typeface="方正中等线简体"/>
              </a:endParaRPr>
            </a:p>
          </p:txBody>
        </p:sp>
        <p:sp>
          <p:nvSpPr>
            <p:cNvPr id="20" name="open-book-with-text-lines_85523"/>
            <p:cNvSpPr>
              <a:spLocks noChangeAspect="1"/>
            </p:cNvSpPr>
            <p:nvPr/>
          </p:nvSpPr>
          <p:spPr bwMode="auto">
            <a:xfrm>
              <a:off x="6475609" y="4771700"/>
              <a:ext cx="364245" cy="256757"/>
            </a:xfrm>
            <a:custGeom>
              <a:avLst/>
              <a:gdLst>
                <a:gd name="T0" fmla="*/ 6163 w 6398"/>
                <a:gd name="T1" fmla="*/ 285 h 4517"/>
                <a:gd name="T2" fmla="*/ 5788 w 6398"/>
                <a:gd name="T3" fmla="*/ 70 h 4517"/>
                <a:gd name="T4" fmla="*/ 3199 w 6398"/>
                <a:gd name="T5" fmla="*/ 665 h 4517"/>
                <a:gd name="T6" fmla="*/ 610 w 6398"/>
                <a:gd name="T7" fmla="*/ 70 h 4517"/>
                <a:gd name="T8" fmla="*/ 235 w 6398"/>
                <a:gd name="T9" fmla="*/ 285 h 4517"/>
                <a:gd name="T10" fmla="*/ 0 w 6398"/>
                <a:gd name="T11" fmla="*/ 1022 h 4517"/>
                <a:gd name="T12" fmla="*/ 3199 w 6398"/>
                <a:gd name="T13" fmla="*/ 4517 h 4517"/>
                <a:gd name="T14" fmla="*/ 3199 w 6398"/>
                <a:gd name="T15" fmla="*/ 4517 h 4517"/>
                <a:gd name="T16" fmla="*/ 6398 w 6398"/>
                <a:gd name="T17" fmla="*/ 4295 h 4517"/>
                <a:gd name="T18" fmla="*/ 6053 w 6398"/>
                <a:gd name="T19" fmla="*/ 412 h 4517"/>
                <a:gd name="T20" fmla="*/ 5738 w 6398"/>
                <a:gd name="T21" fmla="*/ 3851 h 4517"/>
                <a:gd name="T22" fmla="*/ 6053 w 6398"/>
                <a:gd name="T23" fmla="*/ 412 h 4517"/>
                <a:gd name="T24" fmla="*/ 3266 w 6398"/>
                <a:gd name="T25" fmla="*/ 785 h 4517"/>
                <a:gd name="T26" fmla="*/ 744 w 6398"/>
                <a:gd name="T27" fmla="*/ 156 h 4517"/>
                <a:gd name="T28" fmla="*/ 2934 w 6398"/>
                <a:gd name="T29" fmla="*/ 3833 h 4517"/>
                <a:gd name="T30" fmla="*/ 3132 w 6398"/>
                <a:gd name="T31" fmla="*/ 785 h 4517"/>
                <a:gd name="T32" fmla="*/ 3000 w 6398"/>
                <a:gd name="T33" fmla="*/ 4167 h 4517"/>
                <a:gd name="T34" fmla="*/ 2867 w 6398"/>
                <a:gd name="T35" fmla="*/ 4294 h 4517"/>
                <a:gd name="T36" fmla="*/ 345 w 6398"/>
                <a:gd name="T37" fmla="*/ 412 h 4517"/>
                <a:gd name="T38" fmla="*/ 660 w 6398"/>
                <a:gd name="T39" fmla="*/ 3851 h 4517"/>
                <a:gd name="T40" fmla="*/ 345 w 6398"/>
                <a:gd name="T41" fmla="*/ 412 h 4517"/>
                <a:gd name="T42" fmla="*/ 212 w 6398"/>
                <a:gd name="T43" fmla="*/ 934 h 4517"/>
                <a:gd name="T44" fmla="*/ 2217 w 6398"/>
                <a:gd name="T45" fmla="*/ 4384 h 4517"/>
                <a:gd name="T46" fmla="*/ 6265 w 6398"/>
                <a:gd name="T47" fmla="*/ 4295 h 4517"/>
                <a:gd name="T48" fmla="*/ 6128 w 6398"/>
                <a:gd name="T49" fmla="*/ 4118 h 4517"/>
                <a:gd name="T50" fmla="*/ 6265 w 6398"/>
                <a:gd name="T51" fmla="*/ 1022 h 4517"/>
                <a:gd name="T52" fmla="*/ 1070 w 6398"/>
                <a:gd name="T53" fmla="*/ 603 h 4517"/>
                <a:gd name="T54" fmla="*/ 2688 w 6398"/>
                <a:gd name="T55" fmla="*/ 1189 h 4517"/>
                <a:gd name="T56" fmla="*/ 988 w 6398"/>
                <a:gd name="T57" fmla="*/ 649 h 4517"/>
                <a:gd name="T58" fmla="*/ 2670 w 6398"/>
                <a:gd name="T59" fmla="*/ 1642 h 4517"/>
                <a:gd name="T60" fmla="*/ 1070 w 6398"/>
                <a:gd name="T61" fmla="*/ 1058 h 4517"/>
                <a:gd name="T62" fmla="*/ 2752 w 6398"/>
                <a:gd name="T63" fmla="*/ 2050 h 4517"/>
                <a:gd name="T64" fmla="*/ 1034 w 6398"/>
                <a:gd name="T65" fmla="*/ 1642 h 4517"/>
                <a:gd name="T66" fmla="*/ 2706 w 6398"/>
                <a:gd name="T67" fmla="*/ 1968 h 4517"/>
                <a:gd name="T68" fmla="*/ 2688 w 6398"/>
                <a:gd name="T69" fmla="*/ 2554 h 4517"/>
                <a:gd name="T70" fmla="*/ 988 w 6398"/>
                <a:gd name="T71" fmla="*/ 2015 h 4517"/>
                <a:gd name="T72" fmla="*/ 2752 w 6398"/>
                <a:gd name="T73" fmla="*/ 2506 h 4517"/>
                <a:gd name="T74" fmla="*/ 2670 w 6398"/>
                <a:gd name="T75" fmla="*/ 3007 h 4517"/>
                <a:gd name="T76" fmla="*/ 1070 w 6398"/>
                <a:gd name="T77" fmla="*/ 2424 h 4517"/>
                <a:gd name="T78" fmla="*/ 2752 w 6398"/>
                <a:gd name="T79" fmla="*/ 3416 h 4517"/>
                <a:gd name="T80" fmla="*/ 1034 w 6398"/>
                <a:gd name="T81" fmla="*/ 3007 h 4517"/>
                <a:gd name="T82" fmla="*/ 2706 w 6398"/>
                <a:gd name="T83" fmla="*/ 3334 h 4517"/>
                <a:gd name="T84" fmla="*/ 3624 w 6398"/>
                <a:gd name="T85" fmla="*/ 1058 h 4517"/>
                <a:gd name="T86" fmla="*/ 5296 w 6398"/>
                <a:gd name="T87" fmla="*/ 731 h 4517"/>
                <a:gd name="T88" fmla="*/ 3578 w 6398"/>
                <a:gd name="T89" fmla="*/ 1140 h 4517"/>
                <a:gd name="T90" fmla="*/ 5260 w 6398"/>
                <a:gd name="T91" fmla="*/ 1058 h 4517"/>
                <a:gd name="T92" fmla="*/ 3660 w 6398"/>
                <a:gd name="T93" fmla="*/ 1642 h 4517"/>
                <a:gd name="T94" fmla="*/ 3578 w 6398"/>
                <a:gd name="T95" fmla="*/ 2050 h 4517"/>
                <a:gd name="T96" fmla="*/ 5342 w 6398"/>
                <a:gd name="T97" fmla="*/ 1560 h 4517"/>
                <a:gd name="T98" fmla="*/ 3642 w 6398"/>
                <a:gd name="T99" fmla="*/ 2099 h 4517"/>
                <a:gd name="T100" fmla="*/ 3624 w 6398"/>
                <a:gd name="T101" fmla="*/ 2424 h 4517"/>
                <a:gd name="T102" fmla="*/ 5296 w 6398"/>
                <a:gd name="T103" fmla="*/ 2097 h 4517"/>
                <a:gd name="T104" fmla="*/ 3578 w 6398"/>
                <a:gd name="T105" fmla="*/ 2506 h 4517"/>
                <a:gd name="T106" fmla="*/ 5260 w 6398"/>
                <a:gd name="T107" fmla="*/ 2424 h 4517"/>
                <a:gd name="T108" fmla="*/ 3660 w 6398"/>
                <a:gd name="T109" fmla="*/ 3007 h 4517"/>
                <a:gd name="T110" fmla="*/ 3578 w 6398"/>
                <a:gd name="T111" fmla="*/ 3416 h 4517"/>
                <a:gd name="T112" fmla="*/ 5342 w 6398"/>
                <a:gd name="T113" fmla="*/ 2925 h 4517"/>
                <a:gd name="T114" fmla="*/ 3642 w 6398"/>
                <a:gd name="T115" fmla="*/ 3465 h 4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98" h="4517">
                  <a:moveTo>
                    <a:pt x="6186" y="800"/>
                  </a:moveTo>
                  <a:lnTo>
                    <a:pt x="6186" y="335"/>
                  </a:lnTo>
                  <a:cubicBezTo>
                    <a:pt x="6186" y="316"/>
                    <a:pt x="6178" y="298"/>
                    <a:pt x="6163" y="285"/>
                  </a:cubicBezTo>
                  <a:cubicBezTo>
                    <a:pt x="6149" y="272"/>
                    <a:pt x="6129" y="267"/>
                    <a:pt x="6110" y="269"/>
                  </a:cubicBezTo>
                  <a:lnTo>
                    <a:pt x="5788" y="313"/>
                  </a:lnTo>
                  <a:lnTo>
                    <a:pt x="5788" y="70"/>
                  </a:lnTo>
                  <a:cubicBezTo>
                    <a:pt x="5788" y="49"/>
                    <a:pt x="5778" y="30"/>
                    <a:pt x="5762" y="17"/>
                  </a:cubicBezTo>
                  <a:cubicBezTo>
                    <a:pt x="5745" y="4"/>
                    <a:pt x="5724" y="0"/>
                    <a:pt x="5704" y="5"/>
                  </a:cubicBezTo>
                  <a:lnTo>
                    <a:pt x="3199" y="665"/>
                  </a:lnTo>
                  <a:lnTo>
                    <a:pt x="694" y="5"/>
                  </a:lnTo>
                  <a:cubicBezTo>
                    <a:pt x="674" y="0"/>
                    <a:pt x="653" y="4"/>
                    <a:pt x="636" y="17"/>
                  </a:cubicBezTo>
                  <a:cubicBezTo>
                    <a:pt x="620" y="30"/>
                    <a:pt x="610" y="49"/>
                    <a:pt x="610" y="70"/>
                  </a:cubicBezTo>
                  <a:lnTo>
                    <a:pt x="610" y="313"/>
                  </a:lnTo>
                  <a:lnTo>
                    <a:pt x="288" y="269"/>
                  </a:lnTo>
                  <a:cubicBezTo>
                    <a:pt x="269" y="267"/>
                    <a:pt x="249" y="272"/>
                    <a:pt x="235" y="285"/>
                  </a:cubicBezTo>
                  <a:cubicBezTo>
                    <a:pt x="220" y="298"/>
                    <a:pt x="212" y="316"/>
                    <a:pt x="212" y="335"/>
                  </a:cubicBezTo>
                  <a:lnTo>
                    <a:pt x="212" y="800"/>
                  </a:lnTo>
                  <a:cubicBezTo>
                    <a:pt x="94" y="805"/>
                    <a:pt x="0" y="903"/>
                    <a:pt x="0" y="1022"/>
                  </a:cubicBezTo>
                  <a:lnTo>
                    <a:pt x="0" y="4295"/>
                  </a:lnTo>
                  <a:cubicBezTo>
                    <a:pt x="0" y="4417"/>
                    <a:pt x="100" y="4517"/>
                    <a:pt x="222" y="4517"/>
                  </a:cubicBezTo>
                  <a:lnTo>
                    <a:pt x="3199" y="4517"/>
                  </a:lnTo>
                  <a:lnTo>
                    <a:pt x="3199" y="4517"/>
                  </a:lnTo>
                  <a:lnTo>
                    <a:pt x="3199" y="4517"/>
                  </a:lnTo>
                  <a:lnTo>
                    <a:pt x="3199" y="4517"/>
                  </a:lnTo>
                  <a:lnTo>
                    <a:pt x="3199" y="4517"/>
                  </a:lnTo>
                  <a:lnTo>
                    <a:pt x="6176" y="4517"/>
                  </a:lnTo>
                  <a:cubicBezTo>
                    <a:pt x="6298" y="4517"/>
                    <a:pt x="6398" y="4417"/>
                    <a:pt x="6398" y="4295"/>
                  </a:cubicBezTo>
                  <a:lnTo>
                    <a:pt x="6398" y="1022"/>
                  </a:lnTo>
                  <a:cubicBezTo>
                    <a:pt x="6398" y="903"/>
                    <a:pt x="6304" y="805"/>
                    <a:pt x="6186" y="800"/>
                  </a:cubicBezTo>
                  <a:close/>
                  <a:moveTo>
                    <a:pt x="6053" y="412"/>
                  </a:moveTo>
                  <a:lnTo>
                    <a:pt x="6053" y="3994"/>
                  </a:lnTo>
                  <a:lnTo>
                    <a:pt x="4273" y="4237"/>
                  </a:lnTo>
                  <a:lnTo>
                    <a:pt x="5738" y="3851"/>
                  </a:lnTo>
                  <a:cubicBezTo>
                    <a:pt x="5767" y="3843"/>
                    <a:pt x="5788" y="3817"/>
                    <a:pt x="5788" y="3787"/>
                  </a:cubicBezTo>
                  <a:lnTo>
                    <a:pt x="5788" y="448"/>
                  </a:lnTo>
                  <a:lnTo>
                    <a:pt x="6053" y="412"/>
                  </a:lnTo>
                  <a:close/>
                  <a:moveTo>
                    <a:pt x="5654" y="3735"/>
                  </a:moveTo>
                  <a:lnTo>
                    <a:pt x="3266" y="4364"/>
                  </a:lnTo>
                  <a:lnTo>
                    <a:pt x="3266" y="785"/>
                  </a:lnTo>
                  <a:lnTo>
                    <a:pt x="5654" y="156"/>
                  </a:lnTo>
                  <a:lnTo>
                    <a:pt x="5654" y="3735"/>
                  </a:lnTo>
                  <a:close/>
                  <a:moveTo>
                    <a:pt x="744" y="156"/>
                  </a:moveTo>
                  <a:lnTo>
                    <a:pt x="2867" y="715"/>
                  </a:lnTo>
                  <a:lnTo>
                    <a:pt x="2867" y="3767"/>
                  </a:lnTo>
                  <a:cubicBezTo>
                    <a:pt x="2867" y="3803"/>
                    <a:pt x="2897" y="3833"/>
                    <a:pt x="2934" y="3833"/>
                  </a:cubicBezTo>
                  <a:cubicBezTo>
                    <a:pt x="2970" y="3833"/>
                    <a:pt x="3000" y="3803"/>
                    <a:pt x="3000" y="3767"/>
                  </a:cubicBezTo>
                  <a:lnTo>
                    <a:pt x="3000" y="750"/>
                  </a:lnTo>
                  <a:lnTo>
                    <a:pt x="3132" y="785"/>
                  </a:lnTo>
                  <a:lnTo>
                    <a:pt x="3132" y="4364"/>
                  </a:lnTo>
                  <a:lnTo>
                    <a:pt x="3000" y="4329"/>
                  </a:lnTo>
                  <a:lnTo>
                    <a:pt x="3000" y="4167"/>
                  </a:lnTo>
                  <a:cubicBezTo>
                    <a:pt x="3000" y="4130"/>
                    <a:pt x="2970" y="4100"/>
                    <a:pt x="2934" y="4100"/>
                  </a:cubicBezTo>
                  <a:cubicBezTo>
                    <a:pt x="2897" y="4100"/>
                    <a:pt x="2867" y="4130"/>
                    <a:pt x="2867" y="4167"/>
                  </a:cubicBezTo>
                  <a:lnTo>
                    <a:pt x="2867" y="4294"/>
                  </a:lnTo>
                  <a:lnTo>
                    <a:pt x="744" y="3735"/>
                  </a:lnTo>
                  <a:lnTo>
                    <a:pt x="744" y="156"/>
                  </a:lnTo>
                  <a:close/>
                  <a:moveTo>
                    <a:pt x="345" y="412"/>
                  </a:moveTo>
                  <a:lnTo>
                    <a:pt x="610" y="448"/>
                  </a:lnTo>
                  <a:lnTo>
                    <a:pt x="610" y="3787"/>
                  </a:lnTo>
                  <a:cubicBezTo>
                    <a:pt x="610" y="3817"/>
                    <a:pt x="631" y="3843"/>
                    <a:pt x="660" y="3851"/>
                  </a:cubicBezTo>
                  <a:lnTo>
                    <a:pt x="2125" y="4237"/>
                  </a:lnTo>
                  <a:lnTo>
                    <a:pt x="345" y="3994"/>
                  </a:lnTo>
                  <a:lnTo>
                    <a:pt x="345" y="412"/>
                  </a:lnTo>
                  <a:close/>
                  <a:moveTo>
                    <a:pt x="133" y="4295"/>
                  </a:moveTo>
                  <a:lnTo>
                    <a:pt x="133" y="1022"/>
                  </a:lnTo>
                  <a:cubicBezTo>
                    <a:pt x="133" y="976"/>
                    <a:pt x="168" y="939"/>
                    <a:pt x="212" y="934"/>
                  </a:cubicBezTo>
                  <a:lnTo>
                    <a:pt x="212" y="4052"/>
                  </a:lnTo>
                  <a:cubicBezTo>
                    <a:pt x="212" y="4085"/>
                    <a:pt x="237" y="4114"/>
                    <a:pt x="270" y="4118"/>
                  </a:cubicBezTo>
                  <a:lnTo>
                    <a:pt x="2217" y="4384"/>
                  </a:lnTo>
                  <a:lnTo>
                    <a:pt x="222" y="4384"/>
                  </a:lnTo>
                  <a:cubicBezTo>
                    <a:pt x="173" y="4384"/>
                    <a:pt x="133" y="4344"/>
                    <a:pt x="133" y="4295"/>
                  </a:cubicBezTo>
                  <a:close/>
                  <a:moveTo>
                    <a:pt x="6265" y="4295"/>
                  </a:moveTo>
                  <a:cubicBezTo>
                    <a:pt x="6265" y="4344"/>
                    <a:pt x="6225" y="4384"/>
                    <a:pt x="6176" y="4384"/>
                  </a:cubicBezTo>
                  <a:lnTo>
                    <a:pt x="4181" y="4384"/>
                  </a:lnTo>
                  <a:lnTo>
                    <a:pt x="6128" y="4118"/>
                  </a:lnTo>
                  <a:cubicBezTo>
                    <a:pt x="6161" y="4114"/>
                    <a:pt x="6186" y="4085"/>
                    <a:pt x="6186" y="4052"/>
                  </a:cubicBezTo>
                  <a:lnTo>
                    <a:pt x="6186" y="934"/>
                  </a:lnTo>
                  <a:cubicBezTo>
                    <a:pt x="6230" y="939"/>
                    <a:pt x="6265" y="976"/>
                    <a:pt x="6265" y="1022"/>
                  </a:cubicBezTo>
                  <a:lnTo>
                    <a:pt x="6265" y="4295"/>
                  </a:lnTo>
                  <a:close/>
                  <a:moveTo>
                    <a:pt x="988" y="649"/>
                  </a:moveTo>
                  <a:cubicBezTo>
                    <a:pt x="998" y="614"/>
                    <a:pt x="1035" y="593"/>
                    <a:pt x="1070" y="603"/>
                  </a:cubicBezTo>
                  <a:lnTo>
                    <a:pt x="2706" y="1058"/>
                  </a:lnTo>
                  <a:cubicBezTo>
                    <a:pt x="2741" y="1068"/>
                    <a:pt x="2762" y="1105"/>
                    <a:pt x="2752" y="1140"/>
                  </a:cubicBezTo>
                  <a:cubicBezTo>
                    <a:pt x="2744" y="1170"/>
                    <a:pt x="2717" y="1189"/>
                    <a:pt x="2688" y="1189"/>
                  </a:cubicBezTo>
                  <a:cubicBezTo>
                    <a:pt x="2682" y="1189"/>
                    <a:pt x="2676" y="1188"/>
                    <a:pt x="2670" y="1186"/>
                  </a:cubicBezTo>
                  <a:lnTo>
                    <a:pt x="1034" y="731"/>
                  </a:lnTo>
                  <a:cubicBezTo>
                    <a:pt x="999" y="722"/>
                    <a:pt x="978" y="685"/>
                    <a:pt x="988" y="649"/>
                  </a:cubicBezTo>
                  <a:close/>
                  <a:moveTo>
                    <a:pt x="2752" y="1595"/>
                  </a:moveTo>
                  <a:cubicBezTo>
                    <a:pt x="2744" y="1625"/>
                    <a:pt x="2717" y="1644"/>
                    <a:pt x="2688" y="1644"/>
                  </a:cubicBezTo>
                  <a:cubicBezTo>
                    <a:pt x="2682" y="1644"/>
                    <a:pt x="2676" y="1643"/>
                    <a:pt x="2670" y="1642"/>
                  </a:cubicBezTo>
                  <a:lnTo>
                    <a:pt x="1034" y="1187"/>
                  </a:lnTo>
                  <a:cubicBezTo>
                    <a:pt x="999" y="1177"/>
                    <a:pt x="978" y="1140"/>
                    <a:pt x="988" y="1105"/>
                  </a:cubicBezTo>
                  <a:cubicBezTo>
                    <a:pt x="998" y="1069"/>
                    <a:pt x="1035" y="1048"/>
                    <a:pt x="1070" y="1058"/>
                  </a:cubicBezTo>
                  <a:lnTo>
                    <a:pt x="2706" y="1513"/>
                  </a:lnTo>
                  <a:cubicBezTo>
                    <a:pt x="2741" y="1523"/>
                    <a:pt x="2762" y="1560"/>
                    <a:pt x="2752" y="1595"/>
                  </a:cubicBezTo>
                  <a:close/>
                  <a:moveTo>
                    <a:pt x="2752" y="2050"/>
                  </a:moveTo>
                  <a:cubicBezTo>
                    <a:pt x="2744" y="2080"/>
                    <a:pt x="2717" y="2099"/>
                    <a:pt x="2688" y="2099"/>
                  </a:cubicBezTo>
                  <a:cubicBezTo>
                    <a:pt x="2682" y="2099"/>
                    <a:pt x="2676" y="2098"/>
                    <a:pt x="2670" y="2097"/>
                  </a:cubicBezTo>
                  <a:lnTo>
                    <a:pt x="1034" y="1642"/>
                  </a:lnTo>
                  <a:cubicBezTo>
                    <a:pt x="999" y="1632"/>
                    <a:pt x="978" y="1595"/>
                    <a:pt x="988" y="1560"/>
                  </a:cubicBezTo>
                  <a:cubicBezTo>
                    <a:pt x="998" y="1524"/>
                    <a:pt x="1035" y="1503"/>
                    <a:pt x="1070" y="1513"/>
                  </a:cubicBezTo>
                  <a:lnTo>
                    <a:pt x="2706" y="1968"/>
                  </a:lnTo>
                  <a:cubicBezTo>
                    <a:pt x="2741" y="1978"/>
                    <a:pt x="2762" y="2015"/>
                    <a:pt x="2752" y="2050"/>
                  </a:cubicBezTo>
                  <a:close/>
                  <a:moveTo>
                    <a:pt x="2752" y="2506"/>
                  </a:moveTo>
                  <a:cubicBezTo>
                    <a:pt x="2744" y="2535"/>
                    <a:pt x="2717" y="2554"/>
                    <a:pt x="2688" y="2554"/>
                  </a:cubicBezTo>
                  <a:cubicBezTo>
                    <a:pt x="2682" y="2554"/>
                    <a:pt x="2676" y="2554"/>
                    <a:pt x="2670" y="2552"/>
                  </a:cubicBezTo>
                  <a:lnTo>
                    <a:pt x="1034" y="2097"/>
                  </a:lnTo>
                  <a:cubicBezTo>
                    <a:pt x="999" y="2087"/>
                    <a:pt x="978" y="2050"/>
                    <a:pt x="988" y="2015"/>
                  </a:cubicBezTo>
                  <a:cubicBezTo>
                    <a:pt x="998" y="1979"/>
                    <a:pt x="1035" y="1959"/>
                    <a:pt x="1070" y="1969"/>
                  </a:cubicBezTo>
                  <a:lnTo>
                    <a:pt x="2706" y="2424"/>
                  </a:lnTo>
                  <a:cubicBezTo>
                    <a:pt x="2741" y="2433"/>
                    <a:pt x="2762" y="2470"/>
                    <a:pt x="2752" y="2506"/>
                  </a:cubicBezTo>
                  <a:close/>
                  <a:moveTo>
                    <a:pt x="2752" y="2961"/>
                  </a:moveTo>
                  <a:cubicBezTo>
                    <a:pt x="2744" y="2990"/>
                    <a:pt x="2717" y="3010"/>
                    <a:pt x="2688" y="3010"/>
                  </a:cubicBezTo>
                  <a:cubicBezTo>
                    <a:pt x="2682" y="3010"/>
                    <a:pt x="2676" y="3009"/>
                    <a:pt x="2670" y="3007"/>
                  </a:cubicBezTo>
                  <a:lnTo>
                    <a:pt x="1034" y="2552"/>
                  </a:lnTo>
                  <a:cubicBezTo>
                    <a:pt x="999" y="2542"/>
                    <a:pt x="978" y="2506"/>
                    <a:pt x="988" y="2470"/>
                  </a:cubicBezTo>
                  <a:cubicBezTo>
                    <a:pt x="998" y="2435"/>
                    <a:pt x="1035" y="2414"/>
                    <a:pt x="1070" y="2424"/>
                  </a:cubicBezTo>
                  <a:lnTo>
                    <a:pt x="2706" y="2879"/>
                  </a:lnTo>
                  <a:cubicBezTo>
                    <a:pt x="2741" y="2889"/>
                    <a:pt x="2762" y="2925"/>
                    <a:pt x="2752" y="2961"/>
                  </a:cubicBezTo>
                  <a:close/>
                  <a:moveTo>
                    <a:pt x="2752" y="3416"/>
                  </a:moveTo>
                  <a:cubicBezTo>
                    <a:pt x="2744" y="3445"/>
                    <a:pt x="2717" y="3465"/>
                    <a:pt x="2688" y="3465"/>
                  </a:cubicBezTo>
                  <a:cubicBezTo>
                    <a:pt x="2682" y="3465"/>
                    <a:pt x="2676" y="3464"/>
                    <a:pt x="2670" y="3462"/>
                  </a:cubicBezTo>
                  <a:lnTo>
                    <a:pt x="1034" y="3007"/>
                  </a:lnTo>
                  <a:cubicBezTo>
                    <a:pt x="999" y="2998"/>
                    <a:pt x="978" y="2961"/>
                    <a:pt x="988" y="2925"/>
                  </a:cubicBezTo>
                  <a:cubicBezTo>
                    <a:pt x="998" y="2890"/>
                    <a:pt x="1035" y="2869"/>
                    <a:pt x="1070" y="2879"/>
                  </a:cubicBezTo>
                  <a:lnTo>
                    <a:pt x="2706" y="3334"/>
                  </a:lnTo>
                  <a:cubicBezTo>
                    <a:pt x="2741" y="3344"/>
                    <a:pt x="2762" y="3381"/>
                    <a:pt x="2752" y="3416"/>
                  </a:cubicBezTo>
                  <a:close/>
                  <a:moveTo>
                    <a:pt x="3578" y="1140"/>
                  </a:moveTo>
                  <a:cubicBezTo>
                    <a:pt x="3568" y="1105"/>
                    <a:pt x="3589" y="1068"/>
                    <a:pt x="3624" y="1058"/>
                  </a:cubicBezTo>
                  <a:lnTo>
                    <a:pt x="5260" y="603"/>
                  </a:lnTo>
                  <a:cubicBezTo>
                    <a:pt x="5295" y="593"/>
                    <a:pt x="5332" y="614"/>
                    <a:pt x="5342" y="649"/>
                  </a:cubicBezTo>
                  <a:cubicBezTo>
                    <a:pt x="5352" y="685"/>
                    <a:pt x="5331" y="722"/>
                    <a:pt x="5296" y="731"/>
                  </a:cubicBezTo>
                  <a:lnTo>
                    <a:pt x="3660" y="1186"/>
                  </a:lnTo>
                  <a:cubicBezTo>
                    <a:pt x="3654" y="1188"/>
                    <a:pt x="3648" y="1189"/>
                    <a:pt x="3642" y="1189"/>
                  </a:cubicBezTo>
                  <a:cubicBezTo>
                    <a:pt x="3613" y="1189"/>
                    <a:pt x="3586" y="1170"/>
                    <a:pt x="3578" y="1140"/>
                  </a:cubicBezTo>
                  <a:close/>
                  <a:moveTo>
                    <a:pt x="3578" y="1595"/>
                  </a:moveTo>
                  <a:cubicBezTo>
                    <a:pt x="3568" y="1560"/>
                    <a:pt x="3589" y="1523"/>
                    <a:pt x="3624" y="1513"/>
                  </a:cubicBezTo>
                  <a:lnTo>
                    <a:pt x="5260" y="1058"/>
                  </a:lnTo>
                  <a:cubicBezTo>
                    <a:pt x="5295" y="1048"/>
                    <a:pt x="5332" y="1069"/>
                    <a:pt x="5342" y="1105"/>
                  </a:cubicBezTo>
                  <a:cubicBezTo>
                    <a:pt x="5352" y="1140"/>
                    <a:pt x="5331" y="1177"/>
                    <a:pt x="5296" y="1187"/>
                  </a:cubicBezTo>
                  <a:lnTo>
                    <a:pt x="3660" y="1642"/>
                  </a:lnTo>
                  <a:cubicBezTo>
                    <a:pt x="3654" y="1643"/>
                    <a:pt x="3648" y="1644"/>
                    <a:pt x="3642" y="1644"/>
                  </a:cubicBezTo>
                  <a:cubicBezTo>
                    <a:pt x="3613" y="1644"/>
                    <a:pt x="3586" y="1625"/>
                    <a:pt x="3578" y="1595"/>
                  </a:cubicBezTo>
                  <a:close/>
                  <a:moveTo>
                    <a:pt x="3578" y="2050"/>
                  </a:moveTo>
                  <a:cubicBezTo>
                    <a:pt x="3568" y="2015"/>
                    <a:pt x="3589" y="1978"/>
                    <a:pt x="3624" y="1968"/>
                  </a:cubicBezTo>
                  <a:lnTo>
                    <a:pt x="5260" y="1513"/>
                  </a:lnTo>
                  <a:cubicBezTo>
                    <a:pt x="5295" y="1504"/>
                    <a:pt x="5332" y="1524"/>
                    <a:pt x="5342" y="1560"/>
                  </a:cubicBezTo>
                  <a:cubicBezTo>
                    <a:pt x="5352" y="1595"/>
                    <a:pt x="5331" y="1632"/>
                    <a:pt x="5296" y="1642"/>
                  </a:cubicBezTo>
                  <a:lnTo>
                    <a:pt x="3660" y="2097"/>
                  </a:lnTo>
                  <a:cubicBezTo>
                    <a:pt x="3654" y="2098"/>
                    <a:pt x="3648" y="2099"/>
                    <a:pt x="3642" y="2099"/>
                  </a:cubicBezTo>
                  <a:cubicBezTo>
                    <a:pt x="3613" y="2099"/>
                    <a:pt x="3586" y="2080"/>
                    <a:pt x="3578" y="2050"/>
                  </a:cubicBezTo>
                  <a:close/>
                  <a:moveTo>
                    <a:pt x="3578" y="2506"/>
                  </a:moveTo>
                  <a:cubicBezTo>
                    <a:pt x="3568" y="2470"/>
                    <a:pt x="3589" y="2433"/>
                    <a:pt x="3624" y="2424"/>
                  </a:cubicBezTo>
                  <a:lnTo>
                    <a:pt x="5260" y="1969"/>
                  </a:lnTo>
                  <a:cubicBezTo>
                    <a:pt x="5295" y="1959"/>
                    <a:pt x="5332" y="1979"/>
                    <a:pt x="5342" y="2015"/>
                  </a:cubicBezTo>
                  <a:cubicBezTo>
                    <a:pt x="5352" y="2050"/>
                    <a:pt x="5331" y="2087"/>
                    <a:pt x="5296" y="2097"/>
                  </a:cubicBezTo>
                  <a:lnTo>
                    <a:pt x="3660" y="2552"/>
                  </a:lnTo>
                  <a:cubicBezTo>
                    <a:pt x="3654" y="2554"/>
                    <a:pt x="3648" y="2554"/>
                    <a:pt x="3642" y="2554"/>
                  </a:cubicBezTo>
                  <a:cubicBezTo>
                    <a:pt x="3613" y="2554"/>
                    <a:pt x="3586" y="2535"/>
                    <a:pt x="3578" y="2506"/>
                  </a:cubicBezTo>
                  <a:close/>
                  <a:moveTo>
                    <a:pt x="3578" y="2961"/>
                  </a:moveTo>
                  <a:cubicBezTo>
                    <a:pt x="3568" y="2925"/>
                    <a:pt x="3589" y="2889"/>
                    <a:pt x="3624" y="2879"/>
                  </a:cubicBezTo>
                  <a:lnTo>
                    <a:pt x="5260" y="2424"/>
                  </a:lnTo>
                  <a:cubicBezTo>
                    <a:pt x="5295" y="2414"/>
                    <a:pt x="5332" y="2435"/>
                    <a:pt x="5342" y="2470"/>
                  </a:cubicBezTo>
                  <a:cubicBezTo>
                    <a:pt x="5352" y="2506"/>
                    <a:pt x="5331" y="2542"/>
                    <a:pt x="5296" y="2552"/>
                  </a:cubicBezTo>
                  <a:lnTo>
                    <a:pt x="3660" y="3007"/>
                  </a:lnTo>
                  <a:cubicBezTo>
                    <a:pt x="3654" y="3009"/>
                    <a:pt x="3648" y="3010"/>
                    <a:pt x="3642" y="3010"/>
                  </a:cubicBezTo>
                  <a:cubicBezTo>
                    <a:pt x="3613" y="3010"/>
                    <a:pt x="3586" y="2990"/>
                    <a:pt x="3578" y="2961"/>
                  </a:cubicBezTo>
                  <a:close/>
                  <a:moveTo>
                    <a:pt x="3578" y="3416"/>
                  </a:moveTo>
                  <a:cubicBezTo>
                    <a:pt x="3568" y="3381"/>
                    <a:pt x="3589" y="3344"/>
                    <a:pt x="3624" y="3334"/>
                  </a:cubicBezTo>
                  <a:lnTo>
                    <a:pt x="5260" y="2879"/>
                  </a:lnTo>
                  <a:cubicBezTo>
                    <a:pt x="5295" y="2869"/>
                    <a:pt x="5332" y="2890"/>
                    <a:pt x="5342" y="2925"/>
                  </a:cubicBezTo>
                  <a:cubicBezTo>
                    <a:pt x="5352" y="2961"/>
                    <a:pt x="5331" y="2998"/>
                    <a:pt x="5296" y="3007"/>
                  </a:cubicBezTo>
                  <a:lnTo>
                    <a:pt x="3660" y="3462"/>
                  </a:lnTo>
                  <a:cubicBezTo>
                    <a:pt x="3654" y="3464"/>
                    <a:pt x="3648" y="3465"/>
                    <a:pt x="3642" y="3465"/>
                  </a:cubicBezTo>
                  <a:cubicBezTo>
                    <a:pt x="3613" y="3465"/>
                    <a:pt x="3586" y="3446"/>
                    <a:pt x="3578" y="341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0988E55-AABB-4988-975B-D28E7B91284B}"/>
              </a:ext>
            </a:extLst>
          </p:cNvPr>
          <p:cNvGrpSpPr/>
          <p:nvPr/>
        </p:nvGrpSpPr>
        <p:grpSpPr>
          <a:xfrm>
            <a:off x="1099863" y="2569869"/>
            <a:ext cx="613606" cy="613606"/>
            <a:chOff x="1099863" y="2569869"/>
            <a:chExt cx="613606" cy="613606"/>
          </a:xfrm>
        </p:grpSpPr>
        <p:sp>
          <p:nvSpPr>
            <p:cNvPr id="12" name="椭圆 11"/>
            <p:cNvSpPr/>
            <p:nvPr/>
          </p:nvSpPr>
          <p:spPr>
            <a:xfrm>
              <a:off x="1099863" y="2569869"/>
              <a:ext cx="613606" cy="613606"/>
            </a:xfrm>
            <a:prstGeom prst="ellipse">
              <a:avLst/>
            </a:prstGeom>
            <a:solidFill>
              <a:srgbClr val="24569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entury Gothic"/>
                <a:ea typeface="方正中等线简体"/>
              </a:endParaRPr>
            </a:p>
          </p:txBody>
        </p:sp>
        <p:sp>
          <p:nvSpPr>
            <p:cNvPr id="21" name="certificate_287688"/>
            <p:cNvSpPr>
              <a:spLocks noChangeAspect="1"/>
            </p:cNvSpPr>
            <p:nvPr/>
          </p:nvSpPr>
          <p:spPr bwMode="auto">
            <a:xfrm>
              <a:off x="1264409" y="2714303"/>
              <a:ext cx="284514" cy="324739"/>
            </a:xfrm>
            <a:custGeom>
              <a:avLst/>
              <a:gdLst>
                <a:gd name="connsiteX0" fmla="*/ 329016 w 531569"/>
                <a:gd name="connsiteY0" fmla="*/ 551444 h 606722"/>
                <a:gd name="connsiteX1" fmla="*/ 329016 w 531569"/>
                <a:gd name="connsiteY1" fmla="*/ 574373 h 606722"/>
                <a:gd name="connsiteX2" fmla="*/ 348239 w 531569"/>
                <a:gd name="connsiteY2" fmla="*/ 569574 h 606722"/>
                <a:gd name="connsiteX3" fmla="*/ 354379 w 531569"/>
                <a:gd name="connsiteY3" fmla="*/ 567974 h 606722"/>
                <a:gd name="connsiteX4" fmla="*/ 360520 w 531569"/>
                <a:gd name="connsiteY4" fmla="*/ 569574 h 606722"/>
                <a:gd name="connsiteX5" fmla="*/ 379654 w 531569"/>
                <a:gd name="connsiteY5" fmla="*/ 574373 h 606722"/>
                <a:gd name="connsiteX6" fmla="*/ 379654 w 531569"/>
                <a:gd name="connsiteY6" fmla="*/ 551444 h 606722"/>
                <a:gd name="connsiteX7" fmla="*/ 354379 w 531569"/>
                <a:gd name="connsiteY7" fmla="*/ 555710 h 606722"/>
                <a:gd name="connsiteX8" fmla="*/ 329016 w 531569"/>
                <a:gd name="connsiteY8" fmla="*/ 551444 h 606722"/>
                <a:gd name="connsiteX9" fmla="*/ 354379 w 531569"/>
                <a:gd name="connsiteY9" fmla="*/ 467285 h 606722"/>
                <a:gd name="connsiteX10" fmla="*/ 367010 w 531569"/>
                <a:gd name="connsiteY10" fmla="*/ 479916 h 606722"/>
                <a:gd name="connsiteX11" fmla="*/ 354379 w 531569"/>
                <a:gd name="connsiteY11" fmla="*/ 492547 h 606722"/>
                <a:gd name="connsiteX12" fmla="*/ 341748 w 531569"/>
                <a:gd name="connsiteY12" fmla="*/ 479916 h 606722"/>
                <a:gd name="connsiteX13" fmla="*/ 354379 w 531569"/>
                <a:gd name="connsiteY13" fmla="*/ 467285 h 606722"/>
                <a:gd name="connsiteX14" fmla="*/ 354379 w 531569"/>
                <a:gd name="connsiteY14" fmla="*/ 429336 h 606722"/>
                <a:gd name="connsiteX15" fmla="*/ 303741 w 531569"/>
                <a:gd name="connsiteY15" fmla="*/ 479903 h 606722"/>
                <a:gd name="connsiteX16" fmla="*/ 354379 w 531569"/>
                <a:gd name="connsiteY16" fmla="*/ 530471 h 606722"/>
                <a:gd name="connsiteX17" fmla="*/ 405018 w 531569"/>
                <a:gd name="connsiteY17" fmla="*/ 479903 h 606722"/>
                <a:gd name="connsiteX18" fmla="*/ 354379 w 531569"/>
                <a:gd name="connsiteY18" fmla="*/ 429336 h 606722"/>
                <a:gd name="connsiteX19" fmla="*/ 113919 w 531569"/>
                <a:gd name="connsiteY19" fmla="*/ 328623 h 606722"/>
                <a:gd name="connsiteX20" fmla="*/ 227848 w 531569"/>
                <a:gd name="connsiteY20" fmla="*/ 328623 h 606722"/>
                <a:gd name="connsiteX21" fmla="*/ 240487 w 531569"/>
                <a:gd name="connsiteY21" fmla="*/ 341254 h 606722"/>
                <a:gd name="connsiteX22" fmla="*/ 227848 w 531569"/>
                <a:gd name="connsiteY22" fmla="*/ 353885 h 606722"/>
                <a:gd name="connsiteX23" fmla="*/ 113919 w 531569"/>
                <a:gd name="connsiteY23" fmla="*/ 353885 h 606722"/>
                <a:gd name="connsiteX24" fmla="*/ 101191 w 531569"/>
                <a:gd name="connsiteY24" fmla="*/ 341254 h 606722"/>
                <a:gd name="connsiteX25" fmla="*/ 113919 w 531569"/>
                <a:gd name="connsiteY25" fmla="*/ 328623 h 606722"/>
                <a:gd name="connsiteX26" fmla="*/ 113917 w 531569"/>
                <a:gd name="connsiteY26" fmla="*/ 252766 h 606722"/>
                <a:gd name="connsiteX27" fmla="*/ 341743 w 531569"/>
                <a:gd name="connsiteY27" fmla="*/ 252766 h 606722"/>
                <a:gd name="connsiteX28" fmla="*/ 354380 w 531569"/>
                <a:gd name="connsiteY28" fmla="*/ 265477 h 606722"/>
                <a:gd name="connsiteX29" fmla="*/ 341743 w 531569"/>
                <a:gd name="connsiteY29" fmla="*/ 278099 h 606722"/>
                <a:gd name="connsiteX30" fmla="*/ 113917 w 531569"/>
                <a:gd name="connsiteY30" fmla="*/ 278099 h 606722"/>
                <a:gd name="connsiteX31" fmla="*/ 101191 w 531569"/>
                <a:gd name="connsiteY31" fmla="*/ 265477 h 606722"/>
                <a:gd name="connsiteX32" fmla="*/ 113917 w 531569"/>
                <a:gd name="connsiteY32" fmla="*/ 252766 h 606722"/>
                <a:gd name="connsiteX33" fmla="*/ 113917 w 531569"/>
                <a:gd name="connsiteY33" fmla="*/ 176978 h 606722"/>
                <a:gd name="connsiteX34" fmla="*/ 341743 w 531569"/>
                <a:gd name="connsiteY34" fmla="*/ 176978 h 606722"/>
                <a:gd name="connsiteX35" fmla="*/ 354380 w 531569"/>
                <a:gd name="connsiteY35" fmla="*/ 189565 h 606722"/>
                <a:gd name="connsiteX36" fmla="*/ 341743 w 531569"/>
                <a:gd name="connsiteY36" fmla="*/ 202240 h 606722"/>
                <a:gd name="connsiteX37" fmla="*/ 113917 w 531569"/>
                <a:gd name="connsiteY37" fmla="*/ 202240 h 606722"/>
                <a:gd name="connsiteX38" fmla="*/ 101191 w 531569"/>
                <a:gd name="connsiteY38" fmla="*/ 189565 h 606722"/>
                <a:gd name="connsiteX39" fmla="*/ 113917 w 531569"/>
                <a:gd name="connsiteY39" fmla="*/ 176978 h 606722"/>
                <a:gd name="connsiteX40" fmla="*/ 113917 w 531569"/>
                <a:gd name="connsiteY40" fmla="*/ 101120 h 606722"/>
                <a:gd name="connsiteX41" fmla="*/ 341743 w 531569"/>
                <a:gd name="connsiteY41" fmla="*/ 101120 h 606722"/>
                <a:gd name="connsiteX42" fmla="*/ 354380 w 531569"/>
                <a:gd name="connsiteY42" fmla="*/ 113751 h 606722"/>
                <a:gd name="connsiteX43" fmla="*/ 341743 w 531569"/>
                <a:gd name="connsiteY43" fmla="*/ 126382 h 606722"/>
                <a:gd name="connsiteX44" fmla="*/ 113917 w 531569"/>
                <a:gd name="connsiteY44" fmla="*/ 126382 h 606722"/>
                <a:gd name="connsiteX45" fmla="*/ 101191 w 531569"/>
                <a:gd name="connsiteY45" fmla="*/ 113751 h 606722"/>
                <a:gd name="connsiteX46" fmla="*/ 113917 w 531569"/>
                <a:gd name="connsiteY46" fmla="*/ 101120 h 606722"/>
                <a:gd name="connsiteX47" fmla="*/ 480931 w 531569"/>
                <a:gd name="connsiteY47" fmla="*/ 25239 h 606722"/>
                <a:gd name="connsiteX48" fmla="*/ 455656 w 531569"/>
                <a:gd name="connsiteY48" fmla="*/ 50568 h 606722"/>
                <a:gd name="connsiteX49" fmla="*/ 480931 w 531569"/>
                <a:gd name="connsiteY49" fmla="*/ 75807 h 606722"/>
                <a:gd name="connsiteX50" fmla="*/ 506205 w 531569"/>
                <a:gd name="connsiteY50" fmla="*/ 50568 h 606722"/>
                <a:gd name="connsiteX51" fmla="*/ 480931 w 531569"/>
                <a:gd name="connsiteY51" fmla="*/ 25239 h 606722"/>
                <a:gd name="connsiteX52" fmla="*/ 405018 w 531569"/>
                <a:gd name="connsiteY52" fmla="*/ 25239 h 606722"/>
                <a:gd name="connsiteX53" fmla="*/ 405018 w 531569"/>
                <a:gd name="connsiteY53" fmla="*/ 423381 h 606722"/>
                <a:gd name="connsiteX54" fmla="*/ 430292 w 531569"/>
                <a:gd name="connsiteY54" fmla="*/ 479903 h 606722"/>
                <a:gd name="connsiteX55" fmla="*/ 410624 w 531569"/>
                <a:gd name="connsiteY55" fmla="*/ 530826 h 606722"/>
                <a:gd name="connsiteX56" fmla="*/ 430292 w 531569"/>
                <a:gd name="connsiteY56" fmla="*/ 530826 h 606722"/>
                <a:gd name="connsiteX57" fmla="*/ 430292 w 531569"/>
                <a:gd name="connsiteY57" fmla="*/ 479903 h 606722"/>
                <a:gd name="connsiteX58" fmla="*/ 430292 w 531569"/>
                <a:gd name="connsiteY58" fmla="*/ 101135 h 606722"/>
                <a:gd name="connsiteX59" fmla="*/ 430292 w 531569"/>
                <a:gd name="connsiteY59" fmla="*/ 63809 h 606722"/>
                <a:gd name="connsiteX60" fmla="*/ 430292 w 531569"/>
                <a:gd name="connsiteY60" fmla="*/ 25239 h 606722"/>
                <a:gd name="connsiteX61" fmla="*/ 75913 w 531569"/>
                <a:gd name="connsiteY61" fmla="*/ 25239 h 606722"/>
                <a:gd name="connsiteX62" fmla="*/ 75913 w 531569"/>
                <a:gd name="connsiteY62" fmla="*/ 480348 h 606722"/>
                <a:gd name="connsiteX63" fmla="*/ 278377 w 531569"/>
                <a:gd name="connsiteY63" fmla="*/ 480348 h 606722"/>
                <a:gd name="connsiteX64" fmla="*/ 278377 w 531569"/>
                <a:gd name="connsiteY64" fmla="*/ 479903 h 606722"/>
                <a:gd name="connsiteX65" fmla="*/ 354379 w 531569"/>
                <a:gd name="connsiteY65" fmla="*/ 404096 h 606722"/>
                <a:gd name="connsiteX66" fmla="*/ 379654 w 531569"/>
                <a:gd name="connsiteY66" fmla="*/ 408362 h 606722"/>
                <a:gd name="connsiteX67" fmla="*/ 379654 w 531569"/>
                <a:gd name="connsiteY67" fmla="*/ 25239 h 606722"/>
                <a:gd name="connsiteX68" fmla="*/ 50549 w 531569"/>
                <a:gd name="connsiteY68" fmla="*/ 25239 h 606722"/>
                <a:gd name="connsiteX69" fmla="*/ 25275 w 531569"/>
                <a:gd name="connsiteY69" fmla="*/ 50568 h 606722"/>
                <a:gd name="connsiteX70" fmla="*/ 25275 w 531569"/>
                <a:gd name="connsiteY70" fmla="*/ 530826 h 606722"/>
                <a:gd name="connsiteX71" fmla="*/ 298134 w 531569"/>
                <a:gd name="connsiteY71" fmla="*/ 530826 h 606722"/>
                <a:gd name="connsiteX72" fmla="*/ 282916 w 531569"/>
                <a:gd name="connsiteY72" fmla="*/ 505587 h 606722"/>
                <a:gd name="connsiteX73" fmla="*/ 50549 w 531569"/>
                <a:gd name="connsiteY73" fmla="*/ 505587 h 606722"/>
                <a:gd name="connsiteX74" fmla="*/ 50549 w 531569"/>
                <a:gd name="connsiteY74" fmla="*/ 0 h 606722"/>
                <a:gd name="connsiteX75" fmla="*/ 405018 w 531569"/>
                <a:gd name="connsiteY75" fmla="*/ 0 h 606722"/>
                <a:gd name="connsiteX76" fmla="*/ 432695 w 531569"/>
                <a:gd name="connsiteY76" fmla="*/ 0 h 606722"/>
                <a:gd name="connsiteX77" fmla="*/ 455656 w 531569"/>
                <a:gd name="connsiteY77" fmla="*/ 0 h 606722"/>
                <a:gd name="connsiteX78" fmla="*/ 480931 w 531569"/>
                <a:gd name="connsiteY78" fmla="*/ 0 h 606722"/>
                <a:gd name="connsiteX79" fmla="*/ 531569 w 531569"/>
                <a:gd name="connsiteY79" fmla="*/ 50568 h 606722"/>
                <a:gd name="connsiteX80" fmla="*/ 480931 w 531569"/>
                <a:gd name="connsiteY80" fmla="*/ 101135 h 606722"/>
                <a:gd name="connsiteX81" fmla="*/ 455656 w 531569"/>
                <a:gd name="connsiteY81" fmla="*/ 101135 h 606722"/>
                <a:gd name="connsiteX82" fmla="*/ 455656 w 531569"/>
                <a:gd name="connsiteY82" fmla="*/ 556155 h 606722"/>
                <a:gd name="connsiteX83" fmla="*/ 405018 w 531569"/>
                <a:gd name="connsiteY83" fmla="*/ 556155 h 606722"/>
                <a:gd name="connsiteX84" fmla="*/ 405018 w 531569"/>
                <a:gd name="connsiteY84" fmla="*/ 606722 h 606722"/>
                <a:gd name="connsiteX85" fmla="*/ 354379 w 531569"/>
                <a:gd name="connsiteY85" fmla="*/ 594102 h 606722"/>
                <a:gd name="connsiteX86" fmla="*/ 303741 w 531569"/>
                <a:gd name="connsiteY86" fmla="*/ 606722 h 606722"/>
                <a:gd name="connsiteX87" fmla="*/ 303741 w 531569"/>
                <a:gd name="connsiteY87" fmla="*/ 556155 h 606722"/>
                <a:gd name="connsiteX88" fmla="*/ 0 w 531569"/>
                <a:gd name="connsiteY88" fmla="*/ 556155 h 606722"/>
                <a:gd name="connsiteX89" fmla="*/ 0 w 531569"/>
                <a:gd name="connsiteY89" fmla="*/ 50568 h 606722"/>
                <a:gd name="connsiteX90" fmla="*/ 50549 w 531569"/>
                <a:gd name="connsiteY9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31569" h="606722">
                  <a:moveTo>
                    <a:pt x="329016" y="551444"/>
                  </a:moveTo>
                  <a:lnTo>
                    <a:pt x="329016" y="574373"/>
                  </a:lnTo>
                  <a:lnTo>
                    <a:pt x="348239" y="569574"/>
                  </a:lnTo>
                  <a:lnTo>
                    <a:pt x="354379" y="567974"/>
                  </a:lnTo>
                  <a:lnTo>
                    <a:pt x="360520" y="569574"/>
                  </a:lnTo>
                  <a:lnTo>
                    <a:pt x="379654" y="574373"/>
                  </a:lnTo>
                  <a:lnTo>
                    <a:pt x="379654" y="551444"/>
                  </a:lnTo>
                  <a:cubicBezTo>
                    <a:pt x="371733" y="554199"/>
                    <a:pt x="363279" y="555710"/>
                    <a:pt x="354379" y="555710"/>
                  </a:cubicBezTo>
                  <a:cubicBezTo>
                    <a:pt x="345480" y="555710"/>
                    <a:pt x="336936" y="554199"/>
                    <a:pt x="329016" y="551444"/>
                  </a:cubicBezTo>
                  <a:close/>
                  <a:moveTo>
                    <a:pt x="354379" y="467285"/>
                  </a:moveTo>
                  <a:cubicBezTo>
                    <a:pt x="361355" y="467285"/>
                    <a:pt x="367010" y="472940"/>
                    <a:pt x="367010" y="479916"/>
                  </a:cubicBezTo>
                  <a:cubicBezTo>
                    <a:pt x="367010" y="486892"/>
                    <a:pt x="361355" y="492547"/>
                    <a:pt x="354379" y="492547"/>
                  </a:cubicBezTo>
                  <a:cubicBezTo>
                    <a:pt x="347403" y="492547"/>
                    <a:pt x="341748" y="486892"/>
                    <a:pt x="341748" y="479916"/>
                  </a:cubicBezTo>
                  <a:cubicBezTo>
                    <a:pt x="341748" y="472940"/>
                    <a:pt x="347403" y="467285"/>
                    <a:pt x="354379" y="467285"/>
                  </a:cubicBezTo>
                  <a:close/>
                  <a:moveTo>
                    <a:pt x="354379" y="429336"/>
                  </a:moveTo>
                  <a:cubicBezTo>
                    <a:pt x="326435" y="429336"/>
                    <a:pt x="303741" y="451998"/>
                    <a:pt x="303741" y="479903"/>
                  </a:cubicBezTo>
                  <a:cubicBezTo>
                    <a:pt x="303741" y="507809"/>
                    <a:pt x="326435" y="530471"/>
                    <a:pt x="354379" y="530471"/>
                  </a:cubicBezTo>
                  <a:cubicBezTo>
                    <a:pt x="382235" y="530471"/>
                    <a:pt x="405018" y="507809"/>
                    <a:pt x="405018" y="479903"/>
                  </a:cubicBezTo>
                  <a:cubicBezTo>
                    <a:pt x="405018" y="451998"/>
                    <a:pt x="382235" y="429336"/>
                    <a:pt x="354379" y="429336"/>
                  </a:cubicBezTo>
                  <a:close/>
                  <a:moveTo>
                    <a:pt x="113919" y="328623"/>
                  </a:moveTo>
                  <a:lnTo>
                    <a:pt x="227848" y="328623"/>
                  </a:lnTo>
                  <a:cubicBezTo>
                    <a:pt x="234791" y="328623"/>
                    <a:pt x="240487" y="334227"/>
                    <a:pt x="240487" y="341254"/>
                  </a:cubicBezTo>
                  <a:cubicBezTo>
                    <a:pt x="240487" y="348281"/>
                    <a:pt x="234791" y="353885"/>
                    <a:pt x="227848" y="353885"/>
                  </a:cubicBezTo>
                  <a:lnTo>
                    <a:pt x="113919" y="353885"/>
                  </a:lnTo>
                  <a:cubicBezTo>
                    <a:pt x="106888" y="353885"/>
                    <a:pt x="101191" y="348281"/>
                    <a:pt x="101191" y="341254"/>
                  </a:cubicBezTo>
                  <a:cubicBezTo>
                    <a:pt x="101191" y="334227"/>
                    <a:pt x="106888" y="328623"/>
                    <a:pt x="113919" y="328623"/>
                  </a:cubicBezTo>
                  <a:close/>
                  <a:moveTo>
                    <a:pt x="113917" y="252766"/>
                  </a:moveTo>
                  <a:lnTo>
                    <a:pt x="341743" y="252766"/>
                  </a:lnTo>
                  <a:cubicBezTo>
                    <a:pt x="348684" y="252766"/>
                    <a:pt x="354380" y="258455"/>
                    <a:pt x="354380" y="265477"/>
                  </a:cubicBezTo>
                  <a:cubicBezTo>
                    <a:pt x="354380" y="272410"/>
                    <a:pt x="348684" y="278099"/>
                    <a:pt x="341743" y="278099"/>
                  </a:cubicBezTo>
                  <a:lnTo>
                    <a:pt x="113917" y="278099"/>
                  </a:lnTo>
                  <a:cubicBezTo>
                    <a:pt x="106887" y="278099"/>
                    <a:pt x="101191" y="272410"/>
                    <a:pt x="101191" y="265477"/>
                  </a:cubicBezTo>
                  <a:cubicBezTo>
                    <a:pt x="101191" y="258455"/>
                    <a:pt x="106887" y="252766"/>
                    <a:pt x="113917" y="252766"/>
                  </a:cubicBezTo>
                  <a:close/>
                  <a:moveTo>
                    <a:pt x="113917" y="176978"/>
                  </a:moveTo>
                  <a:lnTo>
                    <a:pt x="341743" y="176978"/>
                  </a:lnTo>
                  <a:cubicBezTo>
                    <a:pt x="348684" y="176978"/>
                    <a:pt x="354380" y="182651"/>
                    <a:pt x="354380" y="189565"/>
                  </a:cubicBezTo>
                  <a:cubicBezTo>
                    <a:pt x="354380" y="196567"/>
                    <a:pt x="348684" y="202240"/>
                    <a:pt x="341743" y="202240"/>
                  </a:cubicBezTo>
                  <a:lnTo>
                    <a:pt x="113917" y="202240"/>
                  </a:lnTo>
                  <a:cubicBezTo>
                    <a:pt x="106887" y="202240"/>
                    <a:pt x="101191" y="196567"/>
                    <a:pt x="101191" y="189565"/>
                  </a:cubicBezTo>
                  <a:cubicBezTo>
                    <a:pt x="101191" y="182651"/>
                    <a:pt x="106887" y="176978"/>
                    <a:pt x="113917" y="176978"/>
                  </a:cubicBezTo>
                  <a:close/>
                  <a:moveTo>
                    <a:pt x="113917" y="101120"/>
                  </a:moveTo>
                  <a:lnTo>
                    <a:pt x="341743" y="101120"/>
                  </a:lnTo>
                  <a:cubicBezTo>
                    <a:pt x="348684" y="101120"/>
                    <a:pt x="354380" y="106724"/>
                    <a:pt x="354380" y="113751"/>
                  </a:cubicBezTo>
                  <a:cubicBezTo>
                    <a:pt x="354380" y="120778"/>
                    <a:pt x="348684" y="126382"/>
                    <a:pt x="341743" y="126382"/>
                  </a:cubicBezTo>
                  <a:lnTo>
                    <a:pt x="113917" y="126382"/>
                  </a:lnTo>
                  <a:cubicBezTo>
                    <a:pt x="106887" y="126382"/>
                    <a:pt x="101191" y="120778"/>
                    <a:pt x="101191" y="113751"/>
                  </a:cubicBezTo>
                  <a:cubicBezTo>
                    <a:pt x="101191" y="106724"/>
                    <a:pt x="106887" y="101120"/>
                    <a:pt x="113917" y="101120"/>
                  </a:cubicBezTo>
                  <a:close/>
                  <a:moveTo>
                    <a:pt x="480931" y="25239"/>
                  </a:moveTo>
                  <a:cubicBezTo>
                    <a:pt x="466958" y="25239"/>
                    <a:pt x="455656" y="36615"/>
                    <a:pt x="455656" y="50568"/>
                  </a:cubicBezTo>
                  <a:cubicBezTo>
                    <a:pt x="455656" y="64520"/>
                    <a:pt x="466958" y="75807"/>
                    <a:pt x="480931" y="75807"/>
                  </a:cubicBezTo>
                  <a:cubicBezTo>
                    <a:pt x="494903" y="75807"/>
                    <a:pt x="506205" y="64520"/>
                    <a:pt x="506205" y="50568"/>
                  </a:cubicBezTo>
                  <a:cubicBezTo>
                    <a:pt x="506205" y="36615"/>
                    <a:pt x="494903" y="25239"/>
                    <a:pt x="480931" y="25239"/>
                  </a:cubicBezTo>
                  <a:close/>
                  <a:moveTo>
                    <a:pt x="405018" y="25239"/>
                  </a:moveTo>
                  <a:lnTo>
                    <a:pt x="405018" y="423381"/>
                  </a:lnTo>
                  <a:cubicBezTo>
                    <a:pt x="420503" y="437245"/>
                    <a:pt x="430292" y="457419"/>
                    <a:pt x="430292" y="479903"/>
                  </a:cubicBezTo>
                  <a:cubicBezTo>
                    <a:pt x="430292" y="499544"/>
                    <a:pt x="422817" y="517407"/>
                    <a:pt x="410624" y="530826"/>
                  </a:cubicBezTo>
                  <a:lnTo>
                    <a:pt x="430292" y="530826"/>
                  </a:lnTo>
                  <a:lnTo>
                    <a:pt x="430292" y="479903"/>
                  </a:lnTo>
                  <a:lnTo>
                    <a:pt x="430292" y="101135"/>
                  </a:lnTo>
                  <a:lnTo>
                    <a:pt x="430292" y="63809"/>
                  </a:lnTo>
                  <a:lnTo>
                    <a:pt x="430292" y="25239"/>
                  </a:lnTo>
                  <a:close/>
                  <a:moveTo>
                    <a:pt x="75913" y="25239"/>
                  </a:moveTo>
                  <a:lnTo>
                    <a:pt x="75913" y="480348"/>
                  </a:lnTo>
                  <a:lnTo>
                    <a:pt x="278377" y="480348"/>
                  </a:lnTo>
                  <a:lnTo>
                    <a:pt x="278377" y="479903"/>
                  </a:lnTo>
                  <a:cubicBezTo>
                    <a:pt x="278377" y="438045"/>
                    <a:pt x="312374" y="404096"/>
                    <a:pt x="354379" y="404096"/>
                  </a:cubicBezTo>
                  <a:cubicBezTo>
                    <a:pt x="363279" y="404096"/>
                    <a:pt x="371733" y="405607"/>
                    <a:pt x="379654" y="408362"/>
                  </a:cubicBezTo>
                  <a:lnTo>
                    <a:pt x="379654" y="25239"/>
                  </a:lnTo>
                  <a:close/>
                  <a:moveTo>
                    <a:pt x="50549" y="25239"/>
                  </a:moveTo>
                  <a:cubicBezTo>
                    <a:pt x="36666" y="25239"/>
                    <a:pt x="25275" y="36615"/>
                    <a:pt x="25275" y="50568"/>
                  </a:cubicBezTo>
                  <a:lnTo>
                    <a:pt x="25275" y="530826"/>
                  </a:lnTo>
                  <a:lnTo>
                    <a:pt x="298134" y="530826"/>
                  </a:lnTo>
                  <a:cubicBezTo>
                    <a:pt x="291549" y="523539"/>
                    <a:pt x="286298" y="515007"/>
                    <a:pt x="282916" y="505587"/>
                  </a:cubicBezTo>
                  <a:lnTo>
                    <a:pt x="50549" y="505587"/>
                  </a:lnTo>
                  <a:close/>
                  <a:moveTo>
                    <a:pt x="50549" y="0"/>
                  </a:moveTo>
                  <a:lnTo>
                    <a:pt x="405018" y="0"/>
                  </a:lnTo>
                  <a:lnTo>
                    <a:pt x="432695" y="0"/>
                  </a:lnTo>
                  <a:lnTo>
                    <a:pt x="455656" y="0"/>
                  </a:lnTo>
                  <a:lnTo>
                    <a:pt x="480931" y="0"/>
                  </a:lnTo>
                  <a:cubicBezTo>
                    <a:pt x="508875" y="0"/>
                    <a:pt x="531569" y="22662"/>
                    <a:pt x="531569" y="50568"/>
                  </a:cubicBezTo>
                  <a:cubicBezTo>
                    <a:pt x="531569" y="78473"/>
                    <a:pt x="508875" y="101135"/>
                    <a:pt x="480931" y="101135"/>
                  </a:cubicBezTo>
                  <a:lnTo>
                    <a:pt x="455656" y="101135"/>
                  </a:lnTo>
                  <a:lnTo>
                    <a:pt x="455656" y="556155"/>
                  </a:lnTo>
                  <a:lnTo>
                    <a:pt x="405018" y="556155"/>
                  </a:lnTo>
                  <a:lnTo>
                    <a:pt x="405018" y="606722"/>
                  </a:lnTo>
                  <a:lnTo>
                    <a:pt x="354379" y="594102"/>
                  </a:lnTo>
                  <a:lnTo>
                    <a:pt x="303741" y="606722"/>
                  </a:lnTo>
                  <a:lnTo>
                    <a:pt x="303741" y="556155"/>
                  </a:lnTo>
                  <a:lnTo>
                    <a:pt x="0" y="556155"/>
                  </a:lnTo>
                  <a:lnTo>
                    <a:pt x="0" y="50568"/>
                  </a:lnTo>
                  <a:cubicBezTo>
                    <a:pt x="0" y="22662"/>
                    <a:pt x="22605" y="0"/>
                    <a:pt x="5054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D11160-AF25-4D5F-8B3A-90CE5035E63F}"/>
              </a:ext>
            </a:extLst>
          </p:cNvPr>
          <p:cNvGrpSpPr/>
          <p:nvPr/>
        </p:nvGrpSpPr>
        <p:grpSpPr>
          <a:xfrm>
            <a:off x="1093128" y="4593275"/>
            <a:ext cx="613606" cy="613606"/>
            <a:chOff x="1093128" y="4593275"/>
            <a:chExt cx="613606" cy="613606"/>
          </a:xfrm>
        </p:grpSpPr>
        <p:sp>
          <p:nvSpPr>
            <p:cNvPr id="29" name="椭圆 28"/>
            <p:cNvSpPr/>
            <p:nvPr/>
          </p:nvSpPr>
          <p:spPr>
            <a:xfrm>
              <a:off x="1093128" y="4593275"/>
              <a:ext cx="613606" cy="613606"/>
            </a:xfrm>
            <a:prstGeom prst="ellipse">
              <a:avLst/>
            </a:prstGeom>
            <a:solidFill>
              <a:srgbClr val="24569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entury Gothic"/>
                <a:ea typeface="方正中等线简体"/>
              </a:endParaRPr>
            </a:p>
          </p:txBody>
        </p:sp>
        <p:sp>
          <p:nvSpPr>
            <p:cNvPr id="22" name="studying_386245"/>
            <p:cNvSpPr>
              <a:spLocks noChangeAspect="1"/>
            </p:cNvSpPr>
            <p:nvPr/>
          </p:nvSpPr>
          <p:spPr bwMode="auto">
            <a:xfrm>
              <a:off x="1267885" y="4768232"/>
              <a:ext cx="264092" cy="263693"/>
            </a:xfrm>
            <a:custGeom>
              <a:avLst/>
              <a:gdLst>
                <a:gd name="connsiteX0" fmla="*/ 528341 w 607639"/>
                <a:gd name="connsiteY0" fmla="*/ 527538 h 606722"/>
                <a:gd name="connsiteX1" fmla="*/ 528341 w 607639"/>
                <a:gd name="connsiteY1" fmla="*/ 547356 h 606722"/>
                <a:gd name="connsiteX2" fmla="*/ 567945 w 607639"/>
                <a:gd name="connsiteY2" fmla="*/ 547356 h 606722"/>
                <a:gd name="connsiteX3" fmla="*/ 567945 w 607639"/>
                <a:gd name="connsiteY3" fmla="*/ 527538 h 606722"/>
                <a:gd name="connsiteX4" fmla="*/ 99053 w 607639"/>
                <a:gd name="connsiteY4" fmla="*/ 474837 h 606722"/>
                <a:gd name="connsiteX5" fmla="*/ 79207 w 607639"/>
                <a:gd name="connsiteY5" fmla="*/ 494567 h 606722"/>
                <a:gd name="connsiteX6" fmla="*/ 99053 w 607639"/>
                <a:gd name="connsiteY6" fmla="*/ 514385 h 606722"/>
                <a:gd name="connsiteX7" fmla="*/ 350025 w 607639"/>
                <a:gd name="connsiteY7" fmla="*/ 514385 h 606722"/>
                <a:gd name="connsiteX8" fmla="*/ 369782 w 607639"/>
                <a:gd name="connsiteY8" fmla="*/ 494567 h 606722"/>
                <a:gd name="connsiteX9" fmla="*/ 350025 w 607639"/>
                <a:gd name="connsiteY9" fmla="*/ 474837 h 606722"/>
                <a:gd name="connsiteX10" fmla="*/ 297160 w 607639"/>
                <a:gd name="connsiteY10" fmla="*/ 395653 h 606722"/>
                <a:gd name="connsiteX11" fmla="*/ 277403 w 607639"/>
                <a:gd name="connsiteY11" fmla="*/ 415472 h 606722"/>
                <a:gd name="connsiteX12" fmla="*/ 297160 w 607639"/>
                <a:gd name="connsiteY12" fmla="*/ 435201 h 606722"/>
                <a:gd name="connsiteX13" fmla="*/ 350025 w 607639"/>
                <a:gd name="connsiteY13" fmla="*/ 435201 h 606722"/>
                <a:gd name="connsiteX14" fmla="*/ 369782 w 607639"/>
                <a:gd name="connsiteY14" fmla="*/ 415472 h 606722"/>
                <a:gd name="connsiteX15" fmla="*/ 350025 w 607639"/>
                <a:gd name="connsiteY15" fmla="*/ 395653 h 606722"/>
                <a:gd name="connsiteX16" fmla="*/ 99053 w 607639"/>
                <a:gd name="connsiteY16" fmla="*/ 395653 h 606722"/>
                <a:gd name="connsiteX17" fmla="*/ 79207 w 607639"/>
                <a:gd name="connsiteY17" fmla="*/ 415472 h 606722"/>
                <a:gd name="connsiteX18" fmla="*/ 99053 w 607639"/>
                <a:gd name="connsiteY18" fmla="*/ 435201 h 606722"/>
                <a:gd name="connsiteX19" fmla="*/ 217953 w 607639"/>
                <a:gd name="connsiteY19" fmla="*/ 435201 h 606722"/>
                <a:gd name="connsiteX20" fmla="*/ 237711 w 607639"/>
                <a:gd name="connsiteY20" fmla="*/ 415472 h 606722"/>
                <a:gd name="connsiteX21" fmla="*/ 217953 w 607639"/>
                <a:gd name="connsiteY21" fmla="*/ 395653 h 606722"/>
                <a:gd name="connsiteX22" fmla="*/ 99053 w 607639"/>
                <a:gd name="connsiteY22" fmla="*/ 316558 h 606722"/>
                <a:gd name="connsiteX23" fmla="*/ 79207 w 607639"/>
                <a:gd name="connsiteY23" fmla="*/ 336288 h 606722"/>
                <a:gd name="connsiteX24" fmla="*/ 99053 w 607639"/>
                <a:gd name="connsiteY24" fmla="*/ 356106 h 606722"/>
                <a:gd name="connsiteX25" fmla="*/ 350025 w 607639"/>
                <a:gd name="connsiteY25" fmla="*/ 356106 h 606722"/>
                <a:gd name="connsiteX26" fmla="*/ 369782 w 607639"/>
                <a:gd name="connsiteY26" fmla="*/ 336288 h 606722"/>
                <a:gd name="connsiteX27" fmla="*/ 350025 w 607639"/>
                <a:gd name="connsiteY27" fmla="*/ 316558 h 606722"/>
                <a:gd name="connsiteX28" fmla="*/ 257557 w 607639"/>
                <a:gd name="connsiteY28" fmla="*/ 237374 h 606722"/>
                <a:gd name="connsiteX29" fmla="*/ 237711 w 607639"/>
                <a:gd name="connsiteY29" fmla="*/ 257193 h 606722"/>
                <a:gd name="connsiteX30" fmla="*/ 257557 w 607639"/>
                <a:gd name="connsiteY30" fmla="*/ 277011 h 606722"/>
                <a:gd name="connsiteX31" fmla="*/ 350025 w 607639"/>
                <a:gd name="connsiteY31" fmla="*/ 277011 h 606722"/>
                <a:gd name="connsiteX32" fmla="*/ 369782 w 607639"/>
                <a:gd name="connsiteY32" fmla="*/ 257193 h 606722"/>
                <a:gd name="connsiteX33" fmla="*/ 350025 w 607639"/>
                <a:gd name="connsiteY33" fmla="*/ 237374 h 606722"/>
                <a:gd name="connsiteX34" fmla="*/ 99053 w 607639"/>
                <a:gd name="connsiteY34" fmla="*/ 237374 h 606722"/>
                <a:gd name="connsiteX35" fmla="*/ 79207 w 607639"/>
                <a:gd name="connsiteY35" fmla="*/ 257193 h 606722"/>
                <a:gd name="connsiteX36" fmla="*/ 99053 w 607639"/>
                <a:gd name="connsiteY36" fmla="*/ 277011 h 606722"/>
                <a:gd name="connsiteX37" fmla="*/ 178261 w 607639"/>
                <a:gd name="connsiteY37" fmla="*/ 277011 h 606722"/>
                <a:gd name="connsiteX38" fmla="*/ 198107 w 607639"/>
                <a:gd name="connsiteY38" fmla="*/ 257193 h 606722"/>
                <a:gd name="connsiteX39" fmla="*/ 178261 w 607639"/>
                <a:gd name="connsiteY39" fmla="*/ 237374 h 606722"/>
                <a:gd name="connsiteX40" fmla="*/ 99053 w 607639"/>
                <a:gd name="connsiteY40" fmla="*/ 158279 h 606722"/>
                <a:gd name="connsiteX41" fmla="*/ 79207 w 607639"/>
                <a:gd name="connsiteY41" fmla="*/ 178009 h 606722"/>
                <a:gd name="connsiteX42" fmla="*/ 99053 w 607639"/>
                <a:gd name="connsiteY42" fmla="*/ 197827 h 606722"/>
                <a:gd name="connsiteX43" fmla="*/ 350025 w 607639"/>
                <a:gd name="connsiteY43" fmla="*/ 197827 h 606722"/>
                <a:gd name="connsiteX44" fmla="*/ 369782 w 607639"/>
                <a:gd name="connsiteY44" fmla="*/ 178009 h 606722"/>
                <a:gd name="connsiteX45" fmla="*/ 350025 w 607639"/>
                <a:gd name="connsiteY45" fmla="*/ 158279 h 606722"/>
                <a:gd name="connsiteX46" fmla="*/ 178261 w 607639"/>
                <a:gd name="connsiteY46" fmla="*/ 79095 h 606722"/>
                <a:gd name="connsiteX47" fmla="*/ 158503 w 607639"/>
                <a:gd name="connsiteY47" fmla="*/ 98913 h 606722"/>
                <a:gd name="connsiteX48" fmla="*/ 178261 w 607639"/>
                <a:gd name="connsiteY48" fmla="*/ 118732 h 606722"/>
                <a:gd name="connsiteX49" fmla="*/ 270728 w 607639"/>
                <a:gd name="connsiteY49" fmla="*/ 118732 h 606722"/>
                <a:gd name="connsiteX50" fmla="*/ 290575 w 607639"/>
                <a:gd name="connsiteY50" fmla="*/ 98913 h 606722"/>
                <a:gd name="connsiteX51" fmla="*/ 270728 w 607639"/>
                <a:gd name="connsiteY51" fmla="*/ 79095 h 606722"/>
                <a:gd name="connsiteX52" fmla="*/ 548188 w 607639"/>
                <a:gd name="connsiteY52" fmla="*/ 63987 h 606722"/>
                <a:gd name="connsiteX53" fmla="*/ 528341 w 607639"/>
                <a:gd name="connsiteY53" fmla="*/ 103624 h 606722"/>
                <a:gd name="connsiteX54" fmla="*/ 528341 w 607639"/>
                <a:gd name="connsiteY54" fmla="*/ 118732 h 606722"/>
                <a:gd name="connsiteX55" fmla="*/ 567945 w 607639"/>
                <a:gd name="connsiteY55" fmla="*/ 118732 h 606722"/>
                <a:gd name="connsiteX56" fmla="*/ 567945 w 607639"/>
                <a:gd name="connsiteY56" fmla="*/ 103624 h 606722"/>
                <a:gd name="connsiteX57" fmla="*/ 548188 w 607639"/>
                <a:gd name="connsiteY57" fmla="*/ 0 h 606722"/>
                <a:gd name="connsiteX58" fmla="*/ 565898 w 607639"/>
                <a:gd name="connsiteY58" fmla="*/ 10931 h 606722"/>
                <a:gd name="connsiteX59" fmla="*/ 605503 w 607639"/>
                <a:gd name="connsiteY59" fmla="*/ 90026 h 606722"/>
                <a:gd name="connsiteX60" fmla="*/ 607639 w 607639"/>
                <a:gd name="connsiteY60" fmla="*/ 98913 h 606722"/>
                <a:gd name="connsiteX61" fmla="*/ 607639 w 607639"/>
                <a:gd name="connsiteY61" fmla="*/ 547356 h 606722"/>
                <a:gd name="connsiteX62" fmla="*/ 548188 w 607639"/>
                <a:gd name="connsiteY62" fmla="*/ 606722 h 606722"/>
                <a:gd name="connsiteX63" fmla="*/ 488736 w 607639"/>
                <a:gd name="connsiteY63" fmla="*/ 547356 h 606722"/>
                <a:gd name="connsiteX64" fmla="*/ 488736 w 607639"/>
                <a:gd name="connsiteY64" fmla="*/ 98913 h 606722"/>
                <a:gd name="connsiteX65" fmla="*/ 490783 w 607639"/>
                <a:gd name="connsiteY65" fmla="*/ 90026 h 606722"/>
                <a:gd name="connsiteX66" fmla="*/ 530477 w 607639"/>
                <a:gd name="connsiteY66" fmla="*/ 10931 h 606722"/>
                <a:gd name="connsiteX67" fmla="*/ 548188 w 607639"/>
                <a:gd name="connsiteY67" fmla="*/ 0 h 606722"/>
                <a:gd name="connsiteX68" fmla="*/ 19846 w 607639"/>
                <a:gd name="connsiteY68" fmla="*/ 0 h 606722"/>
                <a:gd name="connsiteX69" fmla="*/ 429232 w 607639"/>
                <a:gd name="connsiteY69" fmla="*/ 0 h 606722"/>
                <a:gd name="connsiteX70" fmla="*/ 449078 w 607639"/>
                <a:gd name="connsiteY70" fmla="*/ 19818 h 606722"/>
                <a:gd name="connsiteX71" fmla="*/ 449078 w 607639"/>
                <a:gd name="connsiteY71" fmla="*/ 586904 h 606722"/>
                <a:gd name="connsiteX72" fmla="*/ 429232 w 607639"/>
                <a:gd name="connsiteY72" fmla="*/ 606722 h 606722"/>
                <a:gd name="connsiteX73" fmla="*/ 19846 w 607639"/>
                <a:gd name="connsiteY73" fmla="*/ 606722 h 606722"/>
                <a:gd name="connsiteX74" fmla="*/ 0 w 607639"/>
                <a:gd name="connsiteY74" fmla="*/ 586904 h 606722"/>
                <a:gd name="connsiteX75" fmla="*/ 0 w 607639"/>
                <a:gd name="connsiteY75" fmla="*/ 19818 h 606722"/>
                <a:gd name="connsiteX76" fmla="*/ 19846 w 607639"/>
                <a:gd name="connsiteY7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07639" h="606722">
                  <a:moveTo>
                    <a:pt x="528341" y="527538"/>
                  </a:moveTo>
                  <a:lnTo>
                    <a:pt x="528341" y="547356"/>
                  </a:lnTo>
                  <a:cubicBezTo>
                    <a:pt x="528341" y="573395"/>
                    <a:pt x="567945" y="573218"/>
                    <a:pt x="567945" y="547356"/>
                  </a:cubicBezTo>
                  <a:lnTo>
                    <a:pt x="567945" y="527538"/>
                  </a:lnTo>
                  <a:close/>
                  <a:moveTo>
                    <a:pt x="99053" y="474837"/>
                  </a:moveTo>
                  <a:cubicBezTo>
                    <a:pt x="88107" y="474837"/>
                    <a:pt x="79207" y="483636"/>
                    <a:pt x="79207" y="494567"/>
                  </a:cubicBezTo>
                  <a:cubicBezTo>
                    <a:pt x="79207" y="505498"/>
                    <a:pt x="88107" y="514385"/>
                    <a:pt x="99053" y="514385"/>
                  </a:cubicBezTo>
                  <a:lnTo>
                    <a:pt x="350025" y="514385"/>
                  </a:lnTo>
                  <a:cubicBezTo>
                    <a:pt x="360971" y="514385"/>
                    <a:pt x="369782" y="505498"/>
                    <a:pt x="369782" y="494567"/>
                  </a:cubicBezTo>
                  <a:cubicBezTo>
                    <a:pt x="369782" y="483636"/>
                    <a:pt x="360971" y="474837"/>
                    <a:pt x="350025" y="474837"/>
                  </a:cubicBezTo>
                  <a:close/>
                  <a:moveTo>
                    <a:pt x="297160" y="395653"/>
                  </a:moveTo>
                  <a:cubicBezTo>
                    <a:pt x="286214" y="395653"/>
                    <a:pt x="277403" y="404541"/>
                    <a:pt x="277403" y="415472"/>
                  </a:cubicBezTo>
                  <a:cubicBezTo>
                    <a:pt x="277403" y="426403"/>
                    <a:pt x="286214" y="435201"/>
                    <a:pt x="297160" y="435201"/>
                  </a:cubicBezTo>
                  <a:lnTo>
                    <a:pt x="350025" y="435201"/>
                  </a:lnTo>
                  <a:cubicBezTo>
                    <a:pt x="360971" y="435201"/>
                    <a:pt x="369782" y="426403"/>
                    <a:pt x="369782" y="415472"/>
                  </a:cubicBezTo>
                  <a:cubicBezTo>
                    <a:pt x="369782" y="404541"/>
                    <a:pt x="360971" y="395653"/>
                    <a:pt x="350025" y="395653"/>
                  </a:cubicBezTo>
                  <a:close/>
                  <a:moveTo>
                    <a:pt x="99053" y="395653"/>
                  </a:moveTo>
                  <a:cubicBezTo>
                    <a:pt x="88107" y="395653"/>
                    <a:pt x="79207" y="404541"/>
                    <a:pt x="79207" y="415472"/>
                  </a:cubicBezTo>
                  <a:cubicBezTo>
                    <a:pt x="79207" y="426403"/>
                    <a:pt x="88107" y="435201"/>
                    <a:pt x="99053" y="435201"/>
                  </a:cubicBezTo>
                  <a:lnTo>
                    <a:pt x="217953" y="435201"/>
                  </a:lnTo>
                  <a:cubicBezTo>
                    <a:pt x="228900" y="435201"/>
                    <a:pt x="237711" y="426403"/>
                    <a:pt x="237711" y="415472"/>
                  </a:cubicBezTo>
                  <a:cubicBezTo>
                    <a:pt x="237711" y="404541"/>
                    <a:pt x="228900" y="395653"/>
                    <a:pt x="217953" y="395653"/>
                  </a:cubicBezTo>
                  <a:close/>
                  <a:moveTo>
                    <a:pt x="99053" y="316558"/>
                  </a:moveTo>
                  <a:cubicBezTo>
                    <a:pt x="88107" y="316558"/>
                    <a:pt x="79207" y="325357"/>
                    <a:pt x="79207" y="336288"/>
                  </a:cubicBezTo>
                  <a:cubicBezTo>
                    <a:pt x="79207" y="347219"/>
                    <a:pt x="88107" y="356106"/>
                    <a:pt x="99053" y="356106"/>
                  </a:cubicBezTo>
                  <a:lnTo>
                    <a:pt x="350025" y="356106"/>
                  </a:lnTo>
                  <a:cubicBezTo>
                    <a:pt x="360971" y="356106"/>
                    <a:pt x="369782" y="347219"/>
                    <a:pt x="369782" y="336288"/>
                  </a:cubicBezTo>
                  <a:cubicBezTo>
                    <a:pt x="369782" y="325357"/>
                    <a:pt x="360971" y="316558"/>
                    <a:pt x="350025" y="316558"/>
                  </a:cubicBezTo>
                  <a:close/>
                  <a:moveTo>
                    <a:pt x="257557" y="237374"/>
                  </a:moveTo>
                  <a:cubicBezTo>
                    <a:pt x="246610" y="237374"/>
                    <a:pt x="237711" y="246261"/>
                    <a:pt x="237711" y="257193"/>
                  </a:cubicBezTo>
                  <a:cubicBezTo>
                    <a:pt x="237711" y="268124"/>
                    <a:pt x="246610" y="277011"/>
                    <a:pt x="257557" y="277011"/>
                  </a:cubicBezTo>
                  <a:lnTo>
                    <a:pt x="350025" y="277011"/>
                  </a:lnTo>
                  <a:cubicBezTo>
                    <a:pt x="360971" y="277011"/>
                    <a:pt x="369782" y="268124"/>
                    <a:pt x="369782" y="257193"/>
                  </a:cubicBezTo>
                  <a:cubicBezTo>
                    <a:pt x="369782" y="246261"/>
                    <a:pt x="360971" y="237374"/>
                    <a:pt x="350025" y="237374"/>
                  </a:cubicBezTo>
                  <a:close/>
                  <a:moveTo>
                    <a:pt x="99053" y="237374"/>
                  </a:moveTo>
                  <a:cubicBezTo>
                    <a:pt x="88107" y="237374"/>
                    <a:pt x="79207" y="246261"/>
                    <a:pt x="79207" y="257193"/>
                  </a:cubicBezTo>
                  <a:cubicBezTo>
                    <a:pt x="79207" y="268124"/>
                    <a:pt x="88107" y="277011"/>
                    <a:pt x="99053" y="277011"/>
                  </a:cubicBezTo>
                  <a:lnTo>
                    <a:pt x="178261" y="277011"/>
                  </a:lnTo>
                  <a:cubicBezTo>
                    <a:pt x="189207" y="277011"/>
                    <a:pt x="198107" y="268124"/>
                    <a:pt x="198107" y="257193"/>
                  </a:cubicBezTo>
                  <a:cubicBezTo>
                    <a:pt x="198107" y="246261"/>
                    <a:pt x="189207" y="237374"/>
                    <a:pt x="178261" y="237374"/>
                  </a:cubicBezTo>
                  <a:close/>
                  <a:moveTo>
                    <a:pt x="99053" y="158279"/>
                  </a:moveTo>
                  <a:cubicBezTo>
                    <a:pt x="88107" y="158279"/>
                    <a:pt x="79207" y="167166"/>
                    <a:pt x="79207" y="178009"/>
                  </a:cubicBezTo>
                  <a:cubicBezTo>
                    <a:pt x="79207" y="188940"/>
                    <a:pt x="88107" y="197827"/>
                    <a:pt x="99053" y="197827"/>
                  </a:cubicBezTo>
                  <a:lnTo>
                    <a:pt x="350025" y="197827"/>
                  </a:lnTo>
                  <a:cubicBezTo>
                    <a:pt x="360971" y="197827"/>
                    <a:pt x="369782" y="188940"/>
                    <a:pt x="369782" y="178009"/>
                  </a:cubicBezTo>
                  <a:cubicBezTo>
                    <a:pt x="369782" y="167166"/>
                    <a:pt x="360971" y="158279"/>
                    <a:pt x="350025" y="158279"/>
                  </a:cubicBezTo>
                  <a:close/>
                  <a:moveTo>
                    <a:pt x="178261" y="79095"/>
                  </a:moveTo>
                  <a:cubicBezTo>
                    <a:pt x="167403" y="79095"/>
                    <a:pt x="158503" y="87982"/>
                    <a:pt x="158503" y="98913"/>
                  </a:cubicBezTo>
                  <a:cubicBezTo>
                    <a:pt x="158503" y="109845"/>
                    <a:pt x="167403" y="118732"/>
                    <a:pt x="178261" y="118732"/>
                  </a:cubicBezTo>
                  <a:lnTo>
                    <a:pt x="270728" y="118732"/>
                  </a:lnTo>
                  <a:cubicBezTo>
                    <a:pt x="281675" y="118732"/>
                    <a:pt x="290575" y="109845"/>
                    <a:pt x="290575" y="98913"/>
                  </a:cubicBezTo>
                  <a:cubicBezTo>
                    <a:pt x="290575" y="87982"/>
                    <a:pt x="281675" y="79095"/>
                    <a:pt x="270728" y="79095"/>
                  </a:cubicBezTo>
                  <a:close/>
                  <a:moveTo>
                    <a:pt x="548188" y="63987"/>
                  </a:moveTo>
                  <a:lnTo>
                    <a:pt x="528341" y="103624"/>
                  </a:lnTo>
                  <a:lnTo>
                    <a:pt x="528341" y="118732"/>
                  </a:lnTo>
                  <a:lnTo>
                    <a:pt x="567945" y="118732"/>
                  </a:lnTo>
                  <a:lnTo>
                    <a:pt x="567945" y="103624"/>
                  </a:lnTo>
                  <a:close/>
                  <a:moveTo>
                    <a:pt x="548188" y="0"/>
                  </a:moveTo>
                  <a:cubicBezTo>
                    <a:pt x="555663" y="0"/>
                    <a:pt x="562516" y="4266"/>
                    <a:pt x="565898" y="10931"/>
                  </a:cubicBezTo>
                  <a:lnTo>
                    <a:pt x="605503" y="90026"/>
                  </a:lnTo>
                  <a:cubicBezTo>
                    <a:pt x="606927" y="92781"/>
                    <a:pt x="607639" y="95803"/>
                    <a:pt x="607639" y="98913"/>
                  </a:cubicBezTo>
                  <a:lnTo>
                    <a:pt x="607639" y="547356"/>
                  </a:lnTo>
                  <a:cubicBezTo>
                    <a:pt x="607639" y="580150"/>
                    <a:pt x="581028" y="606722"/>
                    <a:pt x="548188" y="606722"/>
                  </a:cubicBezTo>
                  <a:cubicBezTo>
                    <a:pt x="515347" y="606722"/>
                    <a:pt x="488736" y="580150"/>
                    <a:pt x="488736" y="547356"/>
                  </a:cubicBezTo>
                  <a:lnTo>
                    <a:pt x="488736" y="98913"/>
                  </a:lnTo>
                  <a:cubicBezTo>
                    <a:pt x="488736" y="95803"/>
                    <a:pt x="489448" y="92781"/>
                    <a:pt x="490783" y="90026"/>
                  </a:cubicBezTo>
                  <a:lnTo>
                    <a:pt x="530477" y="10931"/>
                  </a:lnTo>
                  <a:cubicBezTo>
                    <a:pt x="533770" y="4266"/>
                    <a:pt x="540623" y="0"/>
                    <a:pt x="548188" y="0"/>
                  </a:cubicBezTo>
                  <a:close/>
                  <a:moveTo>
                    <a:pt x="19846" y="0"/>
                  </a:moveTo>
                  <a:lnTo>
                    <a:pt x="429232" y="0"/>
                  </a:lnTo>
                  <a:cubicBezTo>
                    <a:pt x="440178" y="0"/>
                    <a:pt x="449078" y="8887"/>
                    <a:pt x="449078" y="19818"/>
                  </a:cubicBezTo>
                  <a:lnTo>
                    <a:pt x="449078" y="586904"/>
                  </a:lnTo>
                  <a:cubicBezTo>
                    <a:pt x="449078" y="597835"/>
                    <a:pt x="440178" y="606722"/>
                    <a:pt x="429232" y="606722"/>
                  </a:cubicBezTo>
                  <a:lnTo>
                    <a:pt x="19846" y="606722"/>
                  </a:lnTo>
                  <a:cubicBezTo>
                    <a:pt x="8900" y="606722"/>
                    <a:pt x="0" y="597835"/>
                    <a:pt x="0" y="586904"/>
                  </a:cubicBezTo>
                  <a:lnTo>
                    <a:pt x="0" y="19818"/>
                  </a:lnTo>
                  <a:cubicBezTo>
                    <a:pt x="0" y="8887"/>
                    <a:pt x="8900" y="0"/>
                    <a:pt x="1984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9682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12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16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20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24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38" grpId="0"/>
      <p:bldP spid="46" grpId="0"/>
      <p:bldP spid="54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06438" y="12586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在此输入你的标题</a:t>
            </a:r>
          </a:p>
        </p:txBody>
      </p:sp>
      <p:grpSp>
        <p:nvGrpSpPr>
          <p:cNvPr id="12" name="PA_组合 11">
            <a:extLst>
              <a:ext uri="{FF2B5EF4-FFF2-40B4-BE49-F238E27FC236}">
                <a16:creationId xmlns:a16="http://schemas.microsoft.com/office/drawing/2014/main" id="{E68BD276-9AD4-4D4D-AA01-11596904432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155588" y="2629056"/>
            <a:ext cx="1468980" cy="1468980"/>
            <a:chOff x="9155588" y="2629056"/>
            <a:chExt cx="1468980" cy="1468980"/>
          </a:xfrm>
        </p:grpSpPr>
        <p:sp>
          <p:nvSpPr>
            <p:cNvPr id="6" name="椭圆 5"/>
            <p:cNvSpPr/>
            <p:nvPr/>
          </p:nvSpPr>
          <p:spPr>
            <a:xfrm>
              <a:off x="9155588" y="2629056"/>
              <a:ext cx="1468980" cy="1468980"/>
            </a:xfrm>
            <a:prstGeom prst="ellipse">
              <a:avLst/>
            </a:prstGeom>
            <a:solidFill>
              <a:srgbClr val="24569D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black-envelope_73290"/>
            <p:cNvSpPr>
              <a:spLocks noChangeAspect="1"/>
            </p:cNvSpPr>
            <p:nvPr/>
          </p:nvSpPr>
          <p:spPr bwMode="auto">
            <a:xfrm>
              <a:off x="9585236" y="3165340"/>
              <a:ext cx="609685" cy="396412"/>
            </a:xfrm>
            <a:custGeom>
              <a:avLst/>
              <a:gdLst>
                <a:gd name="T0" fmla="*/ 43882 w 269348"/>
                <a:gd name="T1" fmla="*/ 43882 w 269348"/>
                <a:gd name="T2" fmla="*/ 43882 w 269348"/>
                <a:gd name="T3" fmla="*/ 43882 w 269348"/>
                <a:gd name="T4" fmla="*/ 43882 w 269348"/>
                <a:gd name="T5" fmla="*/ 43882 w 269348"/>
                <a:gd name="T6" fmla="*/ 43882 w 269348"/>
                <a:gd name="T7" fmla="*/ 43882 w 269348"/>
                <a:gd name="T8" fmla="*/ 43882 w 269348"/>
                <a:gd name="T9" fmla="*/ 43882 w 269348"/>
                <a:gd name="T10" fmla="*/ 43882 w 269348"/>
                <a:gd name="T11" fmla="*/ 43882 w 269348"/>
                <a:gd name="T12" fmla="*/ 43882 w 269348"/>
                <a:gd name="T13" fmla="*/ 43882 w 269348"/>
                <a:gd name="T14" fmla="*/ 43882 w 269348"/>
                <a:gd name="T15" fmla="*/ 43882 w 269348"/>
                <a:gd name="T16" fmla="*/ 43882 w 269348"/>
                <a:gd name="T17" fmla="*/ 43882 w 269348"/>
                <a:gd name="T18" fmla="*/ 43882 w 269348"/>
                <a:gd name="T19" fmla="*/ 43882 w 269348"/>
                <a:gd name="T20" fmla="*/ 43882 w 269348"/>
                <a:gd name="T21" fmla="*/ 43882 w 269348"/>
                <a:gd name="T22" fmla="*/ 43882 w 269348"/>
                <a:gd name="T23" fmla="*/ 43882 w 269348"/>
                <a:gd name="T24" fmla="*/ 43882 w 269348"/>
                <a:gd name="T25" fmla="*/ 43882 w 269348"/>
                <a:gd name="T26" fmla="*/ 43882 w 269348"/>
                <a:gd name="T27" fmla="*/ 43882 w 269348"/>
                <a:gd name="T28" fmla="*/ 43882 w 269348"/>
                <a:gd name="T29" fmla="*/ 43882 w 269348"/>
                <a:gd name="T30" fmla="*/ 43882 w 269348"/>
                <a:gd name="T31" fmla="*/ 43882 w 269348"/>
                <a:gd name="T32" fmla="*/ 43882 w 269348"/>
                <a:gd name="T33" fmla="*/ 43882 w 269348"/>
                <a:gd name="T34" fmla="*/ 43882 w 269348"/>
                <a:gd name="T35" fmla="*/ 43882 w 269348"/>
                <a:gd name="T36" fmla="*/ 43882 w 269348"/>
                <a:gd name="T37" fmla="*/ 43882 w 269348"/>
                <a:gd name="T38" fmla="*/ 43882 w 269348"/>
                <a:gd name="T39" fmla="*/ 43882 w 269348"/>
                <a:gd name="T40" fmla="*/ 43882 w 269348"/>
                <a:gd name="T41" fmla="*/ 43882 w 269348"/>
                <a:gd name="T42" fmla="*/ 43882 w 269348"/>
                <a:gd name="T43" fmla="*/ 43882 w 269348"/>
                <a:gd name="T44" fmla="*/ 43882 w 269348"/>
                <a:gd name="T45" fmla="*/ 43882 w 269348"/>
                <a:gd name="T46" fmla="*/ 43882 w 269348"/>
                <a:gd name="T47" fmla="*/ 43882 w 269348"/>
                <a:gd name="T48" fmla="*/ 43882 w 269348"/>
                <a:gd name="T49" fmla="*/ 43882 w 269348"/>
                <a:gd name="T50" fmla="*/ 43882 w 269348"/>
                <a:gd name="T51" fmla="*/ 43882 w 269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56" h="1534">
                  <a:moveTo>
                    <a:pt x="857" y="765"/>
                  </a:moveTo>
                  <a:lnTo>
                    <a:pt x="0" y="1394"/>
                  </a:lnTo>
                  <a:lnTo>
                    <a:pt x="0" y="143"/>
                  </a:lnTo>
                  <a:lnTo>
                    <a:pt x="857" y="765"/>
                  </a:lnTo>
                  <a:close/>
                  <a:moveTo>
                    <a:pt x="1385" y="848"/>
                  </a:moveTo>
                  <a:lnTo>
                    <a:pt x="1217" y="970"/>
                  </a:lnTo>
                  <a:cubicBezTo>
                    <a:pt x="1206" y="979"/>
                    <a:pt x="1192" y="983"/>
                    <a:pt x="1178" y="983"/>
                  </a:cubicBezTo>
                  <a:cubicBezTo>
                    <a:pt x="1164" y="983"/>
                    <a:pt x="1150" y="979"/>
                    <a:pt x="1139" y="970"/>
                  </a:cubicBezTo>
                  <a:lnTo>
                    <a:pt x="970" y="848"/>
                  </a:lnTo>
                  <a:lnTo>
                    <a:pt x="49" y="1523"/>
                  </a:lnTo>
                  <a:cubicBezTo>
                    <a:pt x="62" y="1530"/>
                    <a:pt x="77" y="1534"/>
                    <a:pt x="93" y="1534"/>
                  </a:cubicBezTo>
                  <a:lnTo>
                    <a:pt x="2264" y="1534"/>
                  </a:lnTo>
                  <a:cubicBezTo>
                    <a:pt x="2279" y="1534"/>
                    <a:pt x="2294" y="1531"/>
                    <a:pt x="2306" y="1524"/>
                  </a:cubicBezTo>
                  <a:lnTo>
                    <a:pt x="1385" y="848"/>
                  </a:lnTo>
                  <a:close/>
                  <a:moveTo>
                    <a:pt x="1498" y="765"/>
                  </a:moveTo>
                  <a:lnTo>
                    <a:pt x="2356" y="1395"/>
                  </a:lnTo>
                  <a:lnTo>
                    <a:pt x="2356" y="139"/>
                  </a:lnTo>
                  <a:lnTo>
                    <a:pt x="1498" y="765"/>
                  </a:lnTo>
                  <a:close/>
                  <a:moveTo>
                    <a:pt x="2304" y="12"/>
                  </a:moveTo>
                  <a:cubicBezTo>
                    <a:pt x="2292" y="5"/>
                    <a:pt x="2279" y="0"/>
                    <a:pt x="2264" y="0"/>
                  </a:cubicBezTo>
                  <a:lnTo>
                    <a:pt x="93" y="0"/>
                  </a:lnTo>
                  <a:cubicBezTo>
                    <a:pt x="88" y="0"/>
                    <a:pt x="84" y="0"/>
                    <a:pt x="80" y="1"/>
                  </a:cubicBezTo>
                  <a:cubicBezTo>
                    <a:pt x="80" y="1"/>
                    <a:pt x="79" y="1"/>
                    <a:pt x="78" y="1"/>
                  </a:cubicBezTo>
                  <a:cubicBezTo>
                    <a:pt x="66" y="3"/>
                    <a:pt x="56" y="7"/>
                    <a:pt x="48" y="13"/>
                  </a:cubicBezTo>
                  <a:lnTo>
                    <a:pt x="1178" y="834"/>
                  </a:lnTo>
                  <a:lnTo>
                    <a:pt x="2304" y="1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3" name="PA_组合 2">
            <a:extLst>
              <a:ext uri="{FF2B5EF4-FFF2-40B4-BE49-F238E27FC236}">
                <a16:creationId xmlns:a16="http://schemas.microsoft.com/office/drawing/2014/main" id="{C4A47B67-037D-408E-A251-D111AE7CFB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361511" y="2629056"/>
            <a:ext cx="1468980" cy="1468980"/>
            <a:chOff x="5361511" y="2629056"/>
            <a:chExt cx="1468980" cy="1468980"/>
          </a:xfrm>
        </p:grpSpPr>
        <p:sp>
          <p:nvSpPr>
            <p:cNvPr id="5" name="椭圆 4"/>
            <p:cNvSpPr/>
            <p:nvPr/>
          </p:nvSpPr>
          <p:spPr>
            <a:xfrm>
              <a:off x="5361511" y="2629056"/>
              <a:ext cx="1468980" cy="1468980"/>
            </a:xfrm>
            <a:prstGeom prst="ellipse">
              <a:avLst/>
            </a:prstGeom>
            <a:solidFill>
              <a:srgbClr val="24569D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ools-and-utensils_359004"/>
            <p:cNvSpPr>
              <a:spLocks noChangeAspect="1"/>
            </p:cNvSpPr>
            <p:nvPr/>
          </p:nvSpPr>
          <p:spPr bwMode="auto">
            <a:xfrm>
              <a:off x="5791159" y="3096301"/>
              <a:ext cx="609685" cy="534491"/>
            </a:xfrm>
            <a:custGeom>
              <a:avLst/>
              <a:gdLst>
                <a:gd name="T0" fmla="*/ 6827 w 6827"/>
                <a:gd name="T1" fmla="*/ 4995 h 5994"/>
                <a:gd name="T2" fmla="*/ 6827 w 6827"/>
                <a:gd name="T3" fmla="*/ 0 h 5994"/>
                <a:gd name="T4" fmla="*/ 0 w 6827"/>
                <a:gd name="T5" fmla="*/ 0 h 5994"/>
                <a:gd name="T6" fmla="*/ 0 w 6827"/>
                <a:gd name="T7" fmla="*/ 4995 h 5994"/>
                <a:gd name="T8" fmla="*/ 2498 w 6827"/>
                <a:gd name="T9" fmla="*/ 4995 h 5994"/>
                <a:gd name="T10" fmla="*/ 2498 w 6827"/>
                <a:gd name="T11" fmla="*/ 5495 h 5994"/>
                <a:gd name="T12" fmla="*/ 1915 w 6827"/>
                <a:gd name="T13" fmla="*/ 5495 h 5994"/>
                <a:gd name="T14" fmla="*/ 1915 w 6827"/>
                <a:gd name="T15" fmla="*/ 5994 h 5994"/>
                <a:gd name="T16" fmla="*/ 4912 w 6827"/>
                <a:gd name="T17" fmla="*/ 5994 h 5994"/>
                <a:gd name="T18" fmla="*/ 4912 w 6827"/>
                <a:gd name="T19" fmla="*/ 5495 h 5994"/>
                <a:gd name="T20" fmla="*/ 4329 w 6827"/>
                <a:gd name="T21" fmla="*/ 5495 h 5994"/>
                <a:gd name="T22" fmla="*/ 4329 w 6827"/>
                <a:gd name="T23" fmla="*/ 4995 h 5994"/>
                <a:gd name="T24" fmla="*/ 6827 w 6827"/>
                <a:gd name="T25" fmla="*/ 4995 h 5994"/>
                <a:gd name="T26" fmla="*/ 2674 w 6827"/>
                <a:gd name="T27" fmla="*/ 3070 h 5994"/>
                <a:gd name="T28" fmla="*/ 2321 w 6827"/>
                <a:gd name="T29" fmla="*/ 3424 h 5994"/>
                <a:gd name="T30" fmla="*/ 1395 w 6827"/>
                <a:gd name="T31" fmla="*/ 2498 h 5994"/>
                <a:gd name="T32" fmla="*/ 2321 w 6827"/>
                <a:gd name="T33" fmla="*/ 1572 h 5994"/>
                <a:gd name="T34" fmla="*/ 2674 w 6827"/>
                <a:gd name="T35" fmla="*/ 1925 h 5994"/>
                <a:gd name="T36" fmla="*/ 2102 w 6827"/>
                <a:gd name="T37" fmla="*/ 2498 h 5994"/>
                <a:gd name="T38" fmla="*/ 2674 w 6827"/>
                <a:gd name="T39" fmla="*/ 3070 h 5994"/>
                <a:gd name="T40" fmla="*/ 3371 w 6827"/>
                <a:gd name="T41" fmla="*/ 3913 h 5994"/>
                <a:gd name="T42" fmla="*/ 2860 w 6827"/>
                <a:gd name="T43" fmla="*/ 3913 h 5994"/>
                <a:gd name="T44" fmla="*/ 3456 w 6827"/>
                <a:gd name="T45" fmla="*/ 1083 h 5994"/>
                <a:gd name="T46" fmla="*/ 3967 w 6827"/>
                <a:gd name="T47" fmla="*/ 1083 h 5994"/>
                <a:gd name="T48" fmla="*/ 3371 w 6827"/>
                <a:gd name="T49" fmla="*/ 3913 h 5994"/>
                <a:gd name="T50" fmla="*/ 4153 w 6827"/>
                <a:gd name="T51" fmla="*/ 3070 h 5994"/>
                <a:gd name="T52" fmla="*/ 4725 w 6827"/>
                <a:gd name="T53" fmla="*/ 2498 h 5994"/>
                <a:gd name="T54" fmla="*/ 4153 w 6827"/>
                <a:gd name="T55" fmla="*/ 1925 h 5994"/>
                <a:gd name="T56" fmla="*/ 4506 w 6827"/>
                <a:gd name="T57" fmla="*/ 1572 h 5994"/>
                <a:gd name="T58" fmla="*/ 5432 w 6827"/>
                <a:gd name="T59" fmla="*/ 2498 h 5994"/>
                <a:gd name="T60" fmla="*/ 4506 w 6827"/>
                <a:gd name="T61" fmla="*/ 3424 h 5994"/>
                <a:gd name="T62" fmla="*/ 4153 w 6827"/>
                <a:gd name="T63" fmla="*/ 3070 h 5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27" h="5994">
                  <a:moveTo>
                    <a:pt x="6827" y="4995"/>
                  </a:moveTo>
                  <a:lnTo>
                    <a:pt x="6827" y="0"/>
                  </a:lnTo>
                  <a:lnTo>
                    <a:pt x="0" y="0"/>
                  </a:lnTo>
                  <a:lnTo>
                    <a:pt x="0" y="4995"/>
                  </a:lnTo>
                  <a:lnTo>
                    <a:pt x="2498" y="4995"/>
                  </a:lnTo>
                  <a:lnTo>
                    <a:pt x="2498" y="5495"/>
                  </a:lnTo>
                  <a:lnTo>
                    <a:pt x="1915" y="5495"/>
                  </a:lnTo>
                  <a:lnTo>
                    <a:pt x="1915" y="5994"/>
                  </a:lnTo>
                  <a:lnTo>
                    <a:pt x="4912" y="5994"/>
                  </a:lnTo>
                  <a:lnTo>
                    <a:pt x="4912" y="5495"/>
                  </a:lnTo>
                  <a:lnTo>
                    <a:pt x="4329" y="5495"/>
                  </a:lnTo>
                  <a:lnTo>
                    <a:pt x="4329" y="4995"/>
                  </a:lnTo>
                  <a:lnTo>
                    <a:pt x="6827" y="4995"/>
                  </a:lnTo>
                  <a:close/>
                  <a:moveTo>
                    <a:pt x="2674" y="3070"/>
                  </a:moveTo>
                  <a:lnTo>
                    <a:pt x="2321" y="3424"/>
                  </a:lnTo>
                  <a:lnTo>
                    <a:pt x="1395" y="2498"/>
                  </a:lnTo>
                  <a:lnTo>
                    <a:pt x="2321" y="1572"/>
                  </a:lnTo>
                  <a:lnTo>
                    <a:pt x="2674" y="1925"/>
                  </a:lnTo>
                  <a:lnTo>
                    <a:pt x="2102" y="2498"/>
                  </a:lnTo>
                  <a:lnTo>
                    <a:pt x="2674" y="3070"/>
                  </a:lnTo>
                  <a:close/>
                  <a:moveTo>
                    <a:pt x="3371" y="3913"/>
                  </a:moveTo>
                  <a:lnTo>
                    <a:pt x="2860" y="3913"/>
                  </a:lnTo>
                  <a:lnTo>
                    <a:pt x="3456" y="1083"/>
                  </a:lnTo>
                  <a:lnTo>
                    <a:pt x="3967" y="1083"/>
                  </a:lnTo>
                  <a:lnTo>
                    <a:pt x="3371" y="3913"/>
                  </a:lnTo>
                  <a:close/>
                  <a:moveTo>
                    <a:pt x="4153" y="3070"/>
                  </a:moveTo>
                  <a:lnTo>
                    <a:pt x="4725" y="2498"/>
                  </a:lnTo>
                  <a:lnTo>
                    <a:pt x="4153" y="1925"/>
                  </a:lnTo>
                  <a:lnTo>
                    <a:pt x="4506" y="1572"/>
                  </a:lnTo>
                  <a:lnTo>
                    <a:pt x="5432" y="2498"/>
                  </a:lnTo>
                  <a:lnTo>
                    <a:pt x="4506" y="3424"/>
                  </a:lnTo>
                  <a:lnTo>
                    <a:pt x="4153" y="307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grpSp>
        <p:nvGrpSpPr>
          <p:cNvPr id="2" name="PA_组合 1">
            <a:extLst>
              <a:ext uri="{FF2B5EF4-FFF2-40B4-BE49-F238E27FC236}">
                <a16:creationId xmlns:a16="http://schemas.microsoft.com/office/drawing/2014/main" id="{31D22B85-77F1-4C22-B88D-13381185140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67433" y="2629056"/>
            <a:ext cx="1468980" cy="1468980"/>
            <a:chOff x="1567433" y="2629056"/>
            <a:chExt cx="1468980" cy="1468980"/>
          </a:xfrm>
        </p:grpSpPr>
        <p:sp>
          <p:nvSpPr>
            <p:cNvPr id="4" name="椭圆 3"/>
            <p:cNvSpPr/>
            <p:nvPr/>
          </p:nvSpPr>
          <p:spPr>
            <a:xfrm>
              <a:off x="1567433" y="2629056"/>
              <a:ext cx="1468980" cy="1468980"/>
            </a:xfrm>
            <a:prstGeom prst="ellipse">
              <a:avLst/>
            </a:prstGeom>
            <a:solidFill>
              <a:srgbClr val="24569D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pen-tip_3621"/>
            <p:cNvSpPr>
              <a:spLocks noChangeAspect="1"/>
            </p:cNvSpPr>
            <p:nvPr/>
          </p:nvSpPr>
          <p:spPr bwMode="auto">
            <a:xfrm>
              <a:off x="2004448" y="3058704"/>
              <a:ext cx="594950" cy="609685"/>
            </a:xfrm>
            <a:custGeom>
              <a:avLst/>
              <a:gdLst>
                <a:gd name="connsiteX0" fmla="*/ 269911 w 538417"/>
                <a:gd name="connsiteY0" fmla="*/ 108971 h 551751"/>
                <a:gd name="connsiteX1" fmla="*/ 427837 w 538417"/>
                <a:gd name="connsiteY1" fmla="*/ 256564 h 551751"/>
                <a:gd name="connsiteX2" fmla="*/ 307239 w 538417"/>
                <a:gd name="connsiteY2" fmla="*/ 437115 h 551751"/>
                <a:gd name="connsiteX3" fmla="*/ 7178 w 538417"/>
                <a:gd name="connsiteY3" fmla="*/ 551751 h 551751"/>
                <a:gd name="connsiteX4" fmla="*/ 149312 w 538417"/>
                <a:gd name="connsiteY4" fmla="*/ 418487 h 551751"/>
                <a:gd name="connsiteX5" fmla="*/ 225404 w 538417"/>
                <a:gd name="connsiteY5" fmla="*/ 399859 h 551751"/>
                <a:gd name="connsiteX6" fmla="*/ 222533 w 538417"/>
                <a:gd name="connsiteY6" fmla="*/ 308150 h 551751"/>
                <a:gd name="connsiteX7" fmla="*/ 127777 w 538417"/>
                <a:gd name="connsiteY7" fmla="*/ 311016 h 551751"/>
                <a:gd name="connsiteX8" fmla="*/ 113420 w 538417"/>
                <a:gd name="connsiteY8" fmla="*/ 388395 h 551751"/>
                <a:gd name="connsiteX9" fmla="*/ 0 w 538417"/>
                <a:gd name="connsiteY9" fmla="*/ 543153 h 551751"/>
                <a:gd name="connsiteX10" fmla="*/ 80399 w 538417"/>
                <a:gd name="connsiteY10" fmla="*/ 220741 h 551751"/>
                <a:gd name="connsiteX11" fmla="*/ 389021 w 538417"/>
                <a:gd name="connsiteY11" fmla="*/ 0 h 551751"/>
                <a:gd name="connsiteX12" fmla="*/ 538417 w 538417"/>
                <a:gd name="connsiteY12" fmla="*/ 144831 h 551751"/>
                <a:gd name="connsiteX13" fmla="*/ 456536 w 538417"/>
                <a:gd name="connsiteY13" fmla="*/ 229436 h 551751"/>
                <a:gd name="connsiteX14" fmla="*/ 301394 w 538417"/>
                <a:gd name="connsiteY14" fmla="*/ 80303 h 55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8417" h="551751">
                  <a:moveTo>
                    <a:pt x="269911" y="108971"/>
                  </a:moveTo>
                  <a:lnTo>
                    <a:pt x="427837" y="256564"/>
                  </a:lnTo>
                  <a:lnTo>
                    <a:pt x="307239" y="437115"/>
                  </a:lnTo>
                  <a:lnTo>
                    <a:pt x="7178" y="551751"/>
                  </a:lnTo>
                  <a:lnTo>
                    <a:pt x="149312" y="418487"/>
                  </a:lnTo>
                  <a:cubicBezTo>
                    <a:pt x="173719" y="428518"/>
                    <a:pt x="208176" y="419920"/>
                    <a:pt x="225404" y="399859"/>
                  </a:cubicBezTo>
                  <a:cubicBezTo>
                    <a:pt x="249811" y="374066"/>
                    <a:pt x="248375" y="332510"/>
                    <a:pt x="222533" y="308150"/>
                  </a:cubicBezTo>
                  <a:cubicBezTo>
                    <a:pt x="195254" y="283790"/>
                    <a:pt x="152184" y="283790"/>
                    <a:pt x="127777" y="311016"/>
                  </a:cubicBezTo>
                  <a:cubicBezTo>
                    <a:pt x="110548" y="329645"/>
                    <a:pt x="103370" y="365468"/>
                    <a:pt x="113420" y="388395"/>
                  </a:cubicBezTo>
                  <a:lnTo>
                    <a:pt x="0" y="543153"/>
                  </a:lnTo>
                  <a:cubicBezTo>
                    <a:pt x="21535" y="452878"/>
                    <a:pt x="80399" y="220741"/>
                    <a:pt x="80399" y="220741"/>
                  </a:cubicBezTo>
                  <a:close/>
                  <a:moveTo>
                    <a:pt x="389021" y="0"/>
                  </a:moveTo>
                  <a:lnTo>
                    <a:pt x="538417" y="144831"/>
                  </a:lnTo>
                  <a:lnTo>
                    <a:pt x="456536" y="229436"/>
                  </a:lnTo>
                  <a:lnTo>
                    <a:pt x="301394" y="8030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</p:grpSp>
      <p:sp>
        <p:nvSpPr>
          <p:cNvPr id="10" name="任意多边形 9"/>
          <p:cNvSpPr/>
          <p:nvPr/>
        </p:nvSpPr>
        <p:spPr>
          <a:xfrm>
            <a:off x="3570122" y="2916996"/>
            <a:ext cx="1136124" cy="893099"/>
          </a:xfrm>
          <a:custGeom>
            <a:avLst/>
            <a:gdLst>
              <a:gd name="connsiteX0" fmla="*/ 878058 w 1446663"/>
              <a:gd name="connsiteY0" fmla="*/ 0 h 1137211"/>
              <a:gd name="connsiteX1" fmla="*/ 1446663 w 1446663"/>
              <a:gd name="connsiteY1" fmla="*/ 568606 h 1137211"/>
              <a:gd name="connsiteX2" fmla="*/ 878058 w 1446663"/>
              <a:gd name="connsiteY2" fmla="*/ 1137211 h 1137211"/>
              <a:gd name="connsiteX3" fmla="*/ 878058 w 1446663"/>
              <a:gd name="connsiteY3" fmla="*/ 852908 h 1137211"/>
              <a:gd name="connsiteX4" fmla="*/ 0 w 1446663"/>
              <a:gd name="connsiteY4" fmla="*/ 852908 h 1137211"/>
              <a:gd name="connsiteX5" fmla="*/ 0 w 1446663"/>
              <a:gd name="connsiteY5" fmla="*/ 848056 h 1137211"/>
              <a:gd name="connsiteX6" fmla="*/ 484157 w 1446663"/>
              <a:gd name="connsiteY6" fmla="*/ 567245 h 1137211"/>
              <a:gd name="connsiteX7" fmla="*/ 0 w 1446663"/>
              <a:gd name="connsiteY7" fmla="*/ 286433 h 1137211"/>
              <a:gd name="connsiteX8" fmla="*/ 0 w 1446663"/>
              <a:gd name="connsiteY8" fmla="*/ 284303 h 1137211"/>
              <a:gd name="connsiteX9" fmla="*/ 878058 w 1446663"/>
              <a:gd name="connsiteY9" fmla="*/ 284303 h 113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6663" h="1137211">
                <a:moveTo>
                  <a:pt x="878058" y="0"/>
                </a:moveTo>
                <a:lnTo>
                  <a:pt x="1446663" y="568606"/>
                </a:lnTo>
                <a:lnTo>
                  <a:pt x="878058" y="1137211"/>
                </a:lnTo>
                <a:lnTo>
                  <a:pt x="878058" y="852908"/>
                </a:lnTo>
                <a:lnTo>
                  <a:pt x="0" y="852908"/>
                </a:lnTo>
                <a:lnTo>
                  <a:pt x="0" y="848056"/>
                </a:lnTo>
                <a:lnTo>
                  <a:pt x="484157" y="567245"/>
                </a:lnTo>
                <a:lnTo>
                  <a:pt x="0" y="286433"/>
                </a:lnTo>
                <a:lnTo>
                  <a:pt x="0" y="284303"/>
                </a:lnTo>
                <a:lnTo>
                  <a:pt x="878058" y="284303"/>
                </a:lnTo>
                <a:close/>
              </a:path>
            </a:pathLst>
          </a:custGeom>
          <a:solidFill>
            <a:srgbClr val="34344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485756" y="2916996"/>
            <a:ext cx="1136124" cy="893099"/>
          </a:xfrm>
          <a:custGeom>
            <a:avLst/>
            <a:gdLst>
              <a:gd name="connsiteX0" fmla="*/ 878058 w 1446663"/>
              <a:gd name="connsiteY0" fmla="*/ 0 h 1137211"/>
              <a:gd name="connsiteX1" fmla="*/ 1446663 w 1446663"/>
              <a:gd name="connsiteY1" fmla="*/ 568606 h 1137211"/>
              <a:gd name="connsiteX2" fmla="*/ 878058 w 1446663"/>
              <a:gd name="connsiteY2" fmla="*/ 1137211 h 1137211"/>
              <a:gd name="connsiteX3" fmla="*/ 878058 w 1446663"/>
              <a:gd name="connsiteY3" fmla="*/ 852908 h 1137211"/>
              <a:gd name="connsiteX4" fmla="*/ 0 w 1446663"/>
              <a:gd name="connsiteY4" fmla="*/ 852908 h 1137211"/>
              <a:gd name="connsiteX5" fmla="*/ 0 w 1446663"/>
              <a:gd name="connsiteY5" fmla="*/ 848056 h 1137211"/>
              <a:gd name="connsiteX6" fmla="*/ 484157 w 1446663"/>
              <a:gd name="connsiteY6" fmla="*/ 567245 h 1137211"/>
              <a:gd name="connsiteX7" fmla="*/ 0 w 1446663"/>
              <a:gd name="connsiteY7" fmla="*/ 286433 h 1137211"/>
              <a:gd name="connsiteX8" fmla="*/ 0 w 1446663"/>
              <a:gd name="connsiteY8" fmla="*/ 284303 h 1137211"/>
              <a:gd name="connsiteX9" fmla="*/ 878058 w 1446663"/>
              <a:gd name="connsiteY9" fmla="*/ 284303 h 113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6663" h="1137211">
                <a:moveTo>
                  <a:pt x="878058" y="0"/>
                </a:moveTo>
                <a:lnTo>
                  <a:pt x="1446663" y="568606"/>
                </a:lnTo>
                <a:lnTo>
                  <a:pt x="878058" y="1137211"/>
                </a:lnTo>
                <a:lnTo>
                  <a:pt x="878058" y="852908"/>
                </a:lnTo>
                <a:lnTo>
                  <a:pt x="0" y="852908"/>
                </a:lnTo>
                <a:lnTo>
                  <a:pt x="0" y="848056"/>
                </a:lnTo>
                <a:lnTo>
                  <a:pt x="484157" y="567245"/>
                </a:lnTo>
                <a:lnTo>
                  <a:pt x="0" y="286433"/>
                </a:lnTo>
                <a:lnTo>
                  <a:pt x="0" y="284303"/>
                </a:lnTo>
                <a:lnTo>
                  <a:pt x="878058" y="284303"/>
                </a:lnTo>
                <a:close/>
              </a:path>
            </a:pathLst>
          </a:custGeom>
          <a:solidFill>
            <a:srgbClr val="34344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17093" y="43430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4569D"/>
                </a:solidFill>
              </a:rPr>
              <a:t>输入你的内容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9646" y="4957332"/>
            <a:ext cx="348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</a:rPr>
              <a:t>点击此处更换文本添加文字；点击此处更换文本添加文字；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65175" y="43430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4569D"/>
                </a:solidFill>
              </a:rPr>
              <a:t>输入你的内容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397728" y="4957332"/>
            <a:ext cx="348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</a:rPr>
              <a:t>点击此处更换文本添加文字；点击此处更换文本添加文字；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13256" y="43430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4569D"/>
                </a:solidFill>
              </a:rPr>
              <a:t>输入你的内容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145809" y="4957332"/>
            <a:ext cx="348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</a:rPr>
              <a:t>点击此处更换文本添加文字；点击此处更换文本添加文字；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6450875"/>
            <a:ext cx="12192000" cy="407125"/>
          </a:xfrm>
          <a:prstGeom prst="rect">
            <a:avLst/>
          </a:prstGeom>
          <a:solidFill>
            <a:srgbClr val="2456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862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12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16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20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1" grpId="0" animBg="1"/>
      <p:bldP spid="19" grpId="0"/>
      <p:bldP spid="20" grpId="0"/>
      <p:bldP spid="23" grpId="0"/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869989" y="1594509"/>
            <a:ext cx="4452022" cy="4487848"/>
            <a:chOff x="3872379" y="1383943"/>
            <a:chExt cx="4452022" cy="4487848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872379" y="1383943"/>
              <a:ext cx="2161524" cy="2161524"/>
            </a:xfrm>
            <a:custGeom>
              <a:avLst/>
              <a:gdLst/>
              <a:ahLst/>
              <a:cxnLst>
                <a:cxn ang="0">
                  <a:pos x="673" y="233"/>
                </a:cxn>
                <a:cxn ang="0">
                  <a:pos x="233" y="233"/>
                </a:cxn>
                <a:cxn ang="0">
                  <a:pos x="233" y="673"/>
                </a:cxn>
                <a:cxn ang="0">
                  <a:pos x="0" y="905"/>
                </a:cxn>
                <a:cxn ang="0">
                  <a:pos x="905" y="905"/>
                </a:cxn>
                <a:cxn ang="0">
                  <a:pos x="905" y="0"/>
                </a:cxn>
                <a:cxn ang="0">
                  <a:pos x="673" y="233"/>
                </a:cxn>
              </a:cxnLst>
              <a:rect l="0" t="0" r="r" b="b"/>
              <a:pathLst>
                <a:path w="905" h="905">
                  <a:moveTo>
                    <a:pt x="673" y="233"/>
                  </a:moveTo>
                  <a:lnTo>
                    <a:pt x="233" y="233"/>
                  </a:lnTo>
                  <a:lnTo>
                    <a:pt x="233" y="673"/>
                  </a:lnTo>
                  <a:lnTo>
                    <a:pt x="0" y="905"/>
                  </a:lnTo>
                  <a:lnTo>
                    <a:pt x="905" y="905"/>
                  </a:lnTo>
                  <a:lnTo>
                    <a:pt x="905" y="0"/>
                  </a:lnTo>
                  <a:lnTo>
                    <a:pt x="673" y="233"/>
                  </a:lnTo>
                  <a:close/>
                </a:path>
              </a:pathLst>
            </a:custGeom>
            <a:solidFill>
              <a:srgbClr val="2456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6162877" y="1383943"/>
              <a:ext cx="2161524" cy="2161524"/>
            </a:xfrm>
            <a:custGeom>
              <a:avLst/>
              <a:gdLst/>
              <a:ahLst/>
              <a:cxnLst>
                <a:cxn ang="0">
                  <a:pos x="672" y="673"/>
                </a:cxn>
                <a:cxn ang="0">
                  <a:pos x="672" y="233"/>
                </a:cxn>
                <a:cxn ang="0">
                  <a:pos x="232" y="233"/>
                </a:cxn>
                <a:cxn ang="0">
                  <a:pos x="0" y="0"/>
                </a:cxn>
                <a:cxn ang="0">
                  <a:pos x="0" y="905"/>
                </a:cxn>
                <a:cxn ang="0">
                  <a:pos x="905" y="905"/>
                </a:cxn>
                <a:cxn ang="0">
                  <a:pos x="672" y="673"/>
                </a:cxn>
              </a:cxnLst>
              <a:rect l="0" t="0" r="r" b="b"/>
              <a:pathLst>
                <a:path w="905" h="905">
                  <a:moveTo>
                    <a:pt x="672" y="673"/>
                  </a:moveTo>
                  <a:lnTo>
                    <a:pt x="672" y="233"/>
                  </a:lnTo>
                  <a:lnTo>
                    <a:pt x="232" y="233"/>
                  </a:lnTo>
                  <a:lnTo>
                    <a:pt x="0" y="0"/>
                  </a:lnTo>
                  <a:lnTo>
                    <a:pt x="0" y="905"/>
                  </a:lnTo>
                  <a:lnTo>
                    <a:pt x="905" y="905"/>
                  </a:lnTo>
                  <a:lnTo>
                    <a:pt x="672" y="673"/>
                  </a:lnTo>
                  <a:close/>
                </a:path>
              </a:pathLst>
            </a:custGeom>
            <a:solidFill>
              <a:srgbClr val="2456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872379" y="3710267"/>
              <a:ext cx="2161524" cy="2161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232"/>
                </a:cxn>
                <a:cxn ang="0">
                  <a:pos x="233" y="672"/>
                </a:cxn>
                <a:cxn ang="0">
                  <a:pos x="673" y="672"/>
                </a:cxn>
                <a:cxn ang="0">
                  <a:pos x="905" y="905"/>
                </a:cxn>
                <a:cxn ang="0">
                  <a:pos x="905" y="0"/>
                </a:cxn>
                <a:cxn ang="0">
                  <a:pos x="0" y="0"/>
                </a:cxn>
              </a:cxnLst>
              <a:rect l="0" t="0" r="r" b="b"/>
              <a:pathLst>
                <a:path w="905" h="905">
                  <a:moveTo>
                    <a:pt x="0" y="0"/>
                  </a:moveTo>
                  <a:lnTo>
                    <a:pt x="233" y="232"/>
                  </a:lnTo>
                  <a:lnTo>
                    <a:pt x="233" y="672"/>
                  </a:lnTo>
                  <a:lnTo>
                    <a:pt x="673" y="672"/>
                  </a:lnTo>
                  <a:lnTo>
                    <a:pt x="905" y="905"/>
                  </a:lnTo>
                  <a:lnTo>
                    <a:pt x="9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56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162877" y="3710267"/>
              <a:ext cx="2161524" cy="2161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5"/>
                </a:cxn>
                <a:cxn ang="0">
                  <a:pos x="232" y="672"/>
                </a:cxn>
                <a:cxn ang="0">
                  <a:pos x="672" y="672"/>
                </a:cxn>
                <a:cxn ang="0">
                  <a:pos x="672" y="232"/>
                </a:cxn>
                <a:cxn ang="0">
                  <a:pos x="905" y="0"/>
                </a:cxn>
                <a:cxn ang="0">
                  <a:pos x="0" y="0"/>
                </a:cxn>
              </a:cxnLst>
              <a:rect l="0" t="0" r="r" b="b"/>
              <a:pathLst>
                <a:path w="905" h="905">
                  <a:moveTo>
                    <a:pt x="0" y="0"/>
                  </a:moveTo>
                  <a:lnTo>
                    <a:pt x="0" y="905"/>
                  </a:lnTo>
                  <a:lnTo>
                    <a:pt x="232" y="672"/>
                  </a:lnTo>
                  <a:lnTo>
                    <a:pt x="672" y="672"/>
                  </a:lnTo>
                  <a:lnTo>
                    <a:pt x="672" y="232"/>
                  </a:lnTo>
                  <a:lnTo>
                    <a:pt x="9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56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  <p:grpSp>
          <p:nvGrpSpPr>
            <p:cNvPr id="7" name="Group 44"/>
            <p:cNvGrpSpPr/>
            <p:nvPr/>
          </p:nvGrpSpPr>
          <p:grpSpPr>
            <a:xfrm>
              <a:off x="4569798" y="4627422"/>
              <a:ext cx="527842" cy="535007"/>
              <a:chOff x="3557588" y="3654425"/>
              <a:chExt cx="350838" cy="355600"/>
            </a:xfrm>
          </p:grpSpPr>
          <p:sp>
            <p:nvSpPr>
              <p:cNvPr id="20" name="Freeform 9"/>
              <p:cNvSpPr>
                <a:spLocks noEditPoints="1"/>
              </p:cNvSpPr>
              <p:nvPr/>
            </p:nvSpPr>
            <p:spPr bwMode="auto">
              <a:xfrm>
                <a:off x="3619501" y="3654425"/>
                <a:ext cx="288925" cy="163513"/>
              </a:xfrm>
              <a:custGeom>
                <a:avLst/>
                <a:gdLst/>
                <a:ahLst/>
                <a:cxnLst>
                  <a:cxn ang="0">
                    <a:pos x="40" y="55"/>
                  </a:cxn>
                  <a:cxn ang="0">
                    <a:pos x="41" y="55"/>
                  </a:cxn>
                  <a:cxn ang="0">
                    <a:pos x="95" y="55"/>
                  </a:cxn>
                  <a:cxn ang="0">
                    <a:pos x="97" y="55"/>
                  </a:cxn>
                  <a:cxn ang="0">
                    <a:pos x="97" y="53"/>
                  </a:cxn>
                  <a:cxn ang="0">
                    <a:pos x="78" y="15"/>
                  </a:cxn>
                  <a:cxn ang="0">
                    <a:pos x="38" y="0"/>
                  </a:cxn>
                  <a:cxn ang="0">
                    <a:pos x="1" y="13"/>
                  </a:cxn>
                  <a:cxn ang="0">
                    <a:pos x="0" y="15"/>
                  </a:cxn>
                  <a:cxn ang="0">
                    <a:pos x="1" y="16"/>
                  </a:cxn>
                  <a:cxn ang="0">
                    <a:pos x="40" y="55"/>
                  </a:cxn>
                  <a:cxn ang="0">
                    <a:pos x="32" y="34"/>
                  </a:cxn>
                  <a:cxn ang="0">
                    <a:pos x="48" y="11"/>
                  </a:cxn>
                  <a:cxn ang="0">
                    <a:pos x="53" y="12"/>
                  </a:cxn>
                  <a:cxn ang="0">
                    <a:pos x="36" y="38"/>
                  </a:cxn>
                  <a:cxn ang="0">
                    <a:pos x="32" y="34"/>
                  </a:cxn>
                  <a:cxn ang="0">
                    <a:pos x="38" y="10"/>
                  </a:cxn>
                  <a:cxn ang="0">
                    <a:pos x="40" y="10"/>
                  </a:cxn>
                  <a:cxn ang="0">
                    <a:pos x="27" y="29"/>
                  </a:cxn>
                  <a:cxn ang="0">
                    <a:pos x="23" y="25"/>
                  </a:cxn>
                  <a:cxn ang="0">
                    <a:pos x="33" y="10"/>
                  </a:cxn>
                  <a:cxn ang="0">
                    <a:pos x="38" y="10"/>
                  </a:cxn>
                  <a:cxn ang="0">
                    <a:pos x="23" y="12"/>
                  </a:cxn>
                  <a:cxn ang="0">
                    <a:pos x="18" y="19"/>
                  </a:cxn>
                  <a:cxn ang="0">
                    <a:pos x="14" y="16"/>
                  </a:cxn>
                  <a:cxn ang="0">
                    <a:pos x="21" y="13"/>
                  </a:cxn>
                  <a:cxn ang="0">
                    <a:pos x="23" y="12"/>
                  </a:cxn>
                  <a:cxn ang="0">
                    <a:pos x="69" y="46"/>
                  </a:cxn>
                  <a:cxn ang="0">
                    <a:pos x="79" y="31"/>
                  </a:cxn>
                  <a:cxn ang="0">
                    <a:pos x="81" y="34"/>
                  </a:cxn>
                  <a:cxn ang="0">
                    <a:pos x="73" y="46"/>
                  </a:cxn>
                  <a:cxn ang="0">
                    <a:pos x="69" y="46"/>
                  </a:cxn>
                  <a:cxn ang="0">
                    <a:pos x="82" y="46"/>
                  </a:cxn>
                  <a:cxn ang="0">
                    <a:pos x="85" y="41"/>
                  </a:cxn>
                  <a:cxn ang="0">
                    <a:pos x="86" y="46"/>
                  </a:cxn>
                  <a:cxn ang="0">
                    <a:pos x="82" y="46"/>
                  </a:cxn>
                  <a:cxn ang="0">
                    <a:pos x="54" y="46"/>
                  </a:cxn>
                  <a:cxn ang="0">
                    <a:pos x="70" y="22"/>
                  </a:cxn>
                  <a:cxn ang="0">
                    <a:pos x="72" y="23"/>
                  </a:cxn>
                  <a:cxn ang="0">
                    <a:pos x="74" y="25"/>
                  </a:cxn>
                  <a:cxn ang="0">
                    <a:pos x="60" y="46"/>
                  </a:cxn>
                  <a:cxn ang="0">
                    <a:pos x="54" y="46"/>
                  </a:cxn>
                  <a:cxn ang="0">
                    <a:pos x="46" y="46"/>
                  </a:cxn>
                  <a:cxn ang="0">
                    <a:pos x="44" y="46"/>
                  </a:cxn>
                  <a:cxn ang="0">
                    <a:pos x="41" y="43"/>
                  </a:cxn>
                  <a:cxn ang="0">
                    <a:pos x="60" y="15"/>
                  </a:cxn>
                  <a:cxn ang="0">
                    <a:pos x="65" y="17"/>
                  </a:cxn>
                  <a:cxn ang="0">
                    <a:pos x="46" y="46"/>
                  </a:cxn>
                  <a:cxn ang="0">
                    <a:pos x="46" y="46"/>
                  </a:cxn>
                  <a:cxn ang="0">
                    <a:pos x="46" y="46"/>
                  </a:cxn>
                </a:cxnLst>
                <a:rect l="0" t="0" r="r" b="b"/>
                <a:pathLst>
                  <a:path w="97" h="55">
                    <a:moveTo>
                      <a:pt x="40" y="55"/>
                    </a:moveTo>
                    <a:cubicBezTo>
                      <a:pt x="40" y="55"/>
                      <a:pt x="40" y="55"/>
                      <a:pt x="41" y="55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6" y="55"/>
                      <a:pt x="96" y="55"/>
                      <a:pt x="97" y="55"/>
                    </a:cubicBezTo>
                    <a:cubicBezTo>
                      <a:pt x="97" y="54"/>
                      <a:pt x="97" y="54"/>
                      <a:pt x="97" y="53"/>
                    </a:cubicBezTo>
                    <a:cubicBezTo>
                      <a:pt x="96" y="39"/>
                      <a:pt x="89" y="25"/>
                      <a:pt x="78" y="15"/>
                    </a:cubicBezTo>
                    <a:cubicBezTo>
                      <a:pt x="67" y="6"/>
                      <a:pt x="53" y="0"/>
                      <a:pt x="38" y="0"/>
                    </a:cubicBezTo>
                    <a:cubicBezTo>
                      <a:pt x="25" y="0"/>
                      <a:pt x="12" y="5"/>
                      <a:pt x="1" y="13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0" y="15"/>
                      <a:pt x="1" y="16"/>
                      <a:pt x="1" y="16"/>
                    </a:cubicBezTo>
                    <a:lnTo>
                      <a:pt x="40" y="55"/>
                    </a:lnTo>
                    <a:close/>
                    <a:moveTo>
                      <a:pt x="32" y="34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50" y="11"/>
                      <a:pt x="51" y="12"/>
                      <a:pt x="53" y="12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2" y="34"/>
                    </a:lnTo>
                    <a:close/>
                    <a:moveTo>
                      <a:pt x="38" y="10"/>
                    </a:moveTo>
                    <a:cubicBezTo>
                      <a:pt x="39" y="10"/>
                      <a:pt x="39" y="10"/>
                      <a:pt x="40" y="1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5" y="10"/>
                      <a:pt x="37" y="10"/>
                      <a:pt x="38" y="10"/>
                    </a:cubicBezTo>
                    <a:close/>
                    <a:moveTo>
                      <a:pt x="23" y="12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6" y="15"/>
                      <a:pt x="19" y="14"/>
                      <a:pt x="21" y="13"/>
                    </a:cubicBezTo>
                    <a:cubicBezTo>
                      <a:pt x="22" y="13"/>
                      <a:pt x="22" y="12"/>
                      <a:pt x="23" y="12"/>
                    </a:cubicBezTo>
                    <a:close/>
                    <a:moveTo>
                      <a:pt x="69" y="46"/>
                    </a:moveTo>
                    <a:cubicBezTo>
                      <a:pt x="79" y="31"/>
                      <a:pt x="79" y="31"/>
                      <a:pt x="79" y="31"/>
                    </a:cubicBezTo>
                    <a:cubicBezTo>
                      <a:pt x="80" y="32"/>
                      <a:pt x="80" y="33"/>
                      <a:pt x="81" y="34"/>
                    </a:cubicBezTo>
                    <a:cubicBezTo>
                      <a:pt x="73" y="46"/>
                      <a:pt x="73" y="46"/>
                      <a:pt x="73" y="46"/>
                    </a:cubicBezTo>
                    <a:lnTo>
                      <a:pt x="69" y="46"/>
                    </a:lnTo>
                    <a:close/>
                    <a:moveTo>
                      <a:pt x="82" y="46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85" y="43"/>
                      <a:pt x="86" y="44"/>
                      <a:pt x="86" y="46"/>
                    </a:cubicBezTo>
                    <a:lnTo>
                      <a:pt x="82" y="46"/>
                    </a:lnTo>
                    <a:close/>
                    <a:moveTo>
                      <a:pt x="54" y="46"/>
                    </a:move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2"/>
                      <a:pt x="71" y="22"/>
                      <a:pt x="72" y="23"/>
                    </a:cubicBezTo>
                    <a:cubicBezTo>
                      <a:pt x="73" y="24"/>
                      <a:pt x="73" y="24"/>
                      <a:pt x="74" y="25"/>
                    </a:cubicBezTo>
                    <a:cubicBezTo>
                      <a:pt x="60" y="46"/>
                      <a:pt x="60" y="46"/>
                      <a:pt x="60" y="46"/>
                    </a:cubicBezTo>
                    <a:lnTo>
                      <a:pt x="54" y="46"/>
                    </a:lnTo>
                    <a:close/>
                    <a:moveTo>
                      <a:pt x="46" y="46"/>
                    </a:moveTo>
                    <a:cubicBezTo>
                      <a:pt x="44" y="46"/>
                      <a:pt x="44" y="46"/>
                      <a:pt x="44" y="46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2" y="16"/>
                      <a:pt x="63" y="16"/>
                      <a:pt x="65" y="17"/>
                    </a:cubicBezTo>
                    <a:lnTo>
                      <a:pt x="46" y="46"/>
                    </a:lnTo>
                    <a:close/>
                    <a:moveTo>
                      <a:pt x="46" y="46"/>
                    </a:moveTo>
                    <a:cubicBezTo>
                      <a:pt x="46" y="46"/>
                      <a:pt x="46" y="46"/>
                      <a:pt x="46" y="46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sym typeface="+mn-lt"/>
                </a:endParaRPr>
              </a:p>
            </p:txBody>
          </p:sp>
          <p:sp>
            <p:nvSpPr>
              <p:cNvPr id="21" name="Freeform 10"/>
              <p:cNvSpPr>
                <a:spLocks noEditPoints="1"/>
              </p:cNvSpPr>
              <p:nvPr/>
            </p:nvSpPr>
            <p:spPr bwMode="auto">
              <a:xfrm>
                <a:off x="3557588" y="3719513"/>
                <a:ext cx="157163" cy="254000"/>
              </a:xfrm>
              <a:custGeom>
                <a:avLst/>
                <a:gdLst/>
                <a:ahLst/>
                <a:cxnLst>
                  <a:cxn ang="0">
                    <a:pos x="53" y="37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3" y="0"/>
                  </a:cxn>
                  <a:cxn ang="0">
                    <a:pos x="0" y="38"/>
                  </a:cxn>
                  <a:cxn ang="0">
                    <a:pos x="23" y="85"/>
                  </a:cxn>
                  <a:cxn ang="0">
                    <a:pos x="24" y="85"/>
                  </a:cxn>
                  <a:cxn ang="0">
                    <a:pos x="24" y="85"/>
                  </a:cxn>
                  <a:cxn ang="0">
                    <a:pos x="26" y="84"/>
                  </a:cxn>
                  <a:cxn ang="0">
                    <a:pos x="53" y="40"/>
                  </a:cxn>
                  <a:cxn ang="0">
                    <a:pos x="53" y="37"/>
                  </a:cxn>
                  <a:cxn ang="0">
                    <a:pos x="42" y="40"/>
                  </a:cxn>
                  <a:cxn ang="0">
                    <a:pos x="22" y="71"/>
                  </a:cxn>
                  <a:cxn ang="0">
                    <a:pos x="15" y="60"/>
                  </a:cxn>
                  <a:cxn ang="0">
                    <a:pos x="9" y="38"/>
                  </a:cxn>
                  <a:cxn ang="0">
                    <a:pos x="12" y="20"/>
                  </a:cxn>
                  <a:cxn ang="0">
                    <a:pos x="16" y="14"/>
                  </a:cxn>
                  <a:cxn ang="0">
                    <a:pos x="42" y="40"/>
                  </a:cxn>
                  <a:cxn ang="0">
                    <a:pos x="42" y="40"/>
                  </a:cxn>
                  <a:cxn ang="0">
                    <a:pos x="42" y="40"/>
                  </a:cxn>
                </a:cxnLst>
                <a:rect l="0" t="0" r="r" b="b"/>
                <a:pathLst>
                  <a:path w="53" h="85">
                    <a:moveTo>
                      <a:pt x="53" y="37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5" y="11"/>
                      <a:pt x="0" y="24"/>
                      <a:pt x="0" y="38"/>
                    </a:cubicBezTo>
                    <a:cubicBezTo>
                      <a:pt x="0" y="56"/>
                      <a:pt x="8" y="73"/>
                      <a:pt x="23" y="85"/>
                    </a:cubicBezTo>
                    <a:cubicBezTo>
                      <a:pt x="23" y="85"/>
                      <a:pt x="24" y="85"/>
                      <a:pt x="24" y="85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5" y="85"/>
                      <a:pt x="25" y="85"/>
                      <a:pt x="26" y="84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3" y="37"/>
                    </a:cubicBezTo>
                    <a:close/>
                    <a:moveTo>
                      <a:pt x="42" y="40"/>
                    </a:moveTo>
                    <a:cubicBezTo>
                      <a:pt x="22" y="71"/>
                      <a:pt x="22" y="71"/>
                      <a:pt x="22" y="71"/>
                    </a:cubicBezTo>
                    <a:cubicBezTo>
                      <a:pt x="19" y="68"/>
                      <a:pt x="17" y="64"/>
                      <a:pt x="15" y="60"/>
                    </a:cubicBezTo>
                    <a:cubicBezTo>
                      <a:pt x="11" y="53"/>
                      <a:pt x="9" y="46"/>
                      <a:pt x="9" y="38"/>
                    </a:cubicBezTo>
                    <a:cubicBezTo>
                      <a:pt x="9" y="32"/>
                      <a:pt x="10" y="26"/>
                      <a:pt x="12" y="20"/>
                    </a:cubicBezTo>
                    <a:cubicBezTo>
                      <a:pt x="13" y="18"/>
                      <a:pt x="14" y="16"/>
                      <a:pt x="16" y="14"/>
                    </a:cubicBezTo>
                    <a:lnTo>
                      <a:pt x="42" y="40"/>
                    </a:lnTo>
                    <a:close/>
                    <a:moveTo>
                      <a:pt x="42" y="40"/>
                    </a:moveTo>
                    <a:cubicBezTo>
                      <a:pt x="42" y="40"/>
                      <a:pt x="42" y="40"/>
                      <a:pt x="42" y="4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sym typeface="+mn-lt"/>
                </a:endParaRPr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auto">
              <a:xfrm>
                <a:off x="3656013" y="3844925"/>
                <a:ext cx="252413" cy="165100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0" y="0"/>
                  </a:cxn>
                  <a:cxn ang="0">
                    <a:pos x="28" y="1"/>
                  </a:cxn>
                  <a:cxn ang="0">
                    <a:pos x="0" y="47"/>
                  </a:cxn>
                  <a:cxn ang="0">
                    <a:pos x="0" y="48"/>
                  </a:cxn>
                  <a:cxn ang="0">
                    <a:pos x="1" y="49"/>
                  </a:cxn>
                  <a:cxn ang="0">
                    <a:pos x="26" y="55"/>
                  </a:cxn>
                  <a:cxn ang="0">
                    <a:pos x="66" y="40"/>
                  </a:cxn>
                  <a:cxn ang="0">
                    <a:pos x="85" y="2"/>
                  </a:cxn>
                  <a:cxn ang="0">
                    <a:pos x="85" y="1"/>
                  </a:cxn>
                  <a:cxn ang="0">
                    <a:pos x="83" y="0"/>
                  </a:cxn>
                  <a:cxn ang="0">
                    <a:pos x="83" y="0"/>
                  </a:cxn>
                  <a:cxn ang="0">
                    <a:pos x="83" y="0"/>
                  </a:cxn>
                </a:cxnLst>
                <a:rect l="0" t="0" r="r" b="b"/>
                <a:pathLst>
                  <a:path w="85" h="55">
                    <a:moveTo>
                      <a:pt x="83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8"/>
                      <a:pt x="0" y="48"/>
                    </a:cubicBezTo>
                    <a:cubicBezTo>
                      <a:pt x="0" y="49"/>
                      <a:pt x="0" y="49"/>
                      <a:pt x="1" y="49"/>
                    </a:cubicBezTo>
                    <a:cubicBezTo>
                      <a:pt x="9" y="53"/>
                      <a:pt x="17" y="55"/>
                      <a:pt x="26" y="55"/>
                    </a:cubicBezTo>
                    <a:cubicBezTo>
                      <a:pt x="41" y="55"/>
                      <a:pt x="55" y="50"/>
                      <a:pt x="66" y="40"/>
                    </a:cubicBezTo>
                    <a:cubicBezTo>
                      <a:pt x="77" y="30"/>
                      <a:pt x="84" y="17"/>
                      <a:pt x="85" y="2"/>
                    </a:cubicBezTo>
                    <a:cubicBezTo>
                      <a:pt x="85" y="2"/>
                      <a:pt x="85" y="1"/>
                      <a:pt x="85" y="1"/>
                    </a:cubicBezTo>
                    <a:cubicBezTo>
                      <a:pt x="84" y="0"/>
                      <a:pt x="84" y="0"/>
                      <a:pt x="83" y="0"/>
                    </a:cubicBezTo>
                    <a:close/>
                    <a:moveTo>
                      <a:pt x="83" y="0"/>
                    </a:moveTo>
                    <a:cubicBezTo>
                      <a:pt x="83" y="0"/>
                      <a:pt x="83" y="0"/>
                      <a:pt x="8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sym typeface="+mn-lt"/>
                </a:endParaRPr>
              </a:p>
            </p:txBody>
          </p:sp>
        </p:grpSp>
        <p:grpSp>
          <p:nvGrpSpPr>
            <p:cNvPr id="8" name="Group 48"/>
            <p:cNvGrpSpPr/>
            <p:nvPr/>
          </p:nvGrpSpPr>
          <p:grpSpPr>
            <a:xfrm>
              <a:off x="7025097" y="2098082"/>
              <a:ext cx="606660" cy="539784"/>
              <a:chOff x="5189538" y="1973263"/>
              <a:chExt cx="403225" cy="358775"/>
            </a:xfrm>
          </p:grpSpPr>
          <p:sp>
            <p:nvSpPr>
              <p:cNvPr id="18" name="Freeform 12"/>
              <p:cNvSpPr>
                <a:spLocks noEditPoints="1"/>
              </p:cNvSpPr>
              <p:nvPr/>
            </p:nvSpPr>
            <p:spPr bwMode="auto">
              <a:xfrm>
                <a:off x="5310188" y="1973263"/>
                <a:ext cx="282575" cy="260350"/>
              </a:xfrm>
              <a:custGeom>
                <a:avLst/>
                <a:gdLst/>
                <a:ahLst/>
                <a:cxnLst>
                  <a:cxn ang="0">
                    <a:pos x="3" y="23"/>
                  </a:cxn>
                  <a:cxn ang="0">
                    <a:pos x="13" y="25"/>
                  </a:cxn>
                  <a:cxn ang="0">
                    <a:pos x="54" y="33"/>
                  </a:cxn>
                  <a:cxn ang="0">
                    <a:pos x="65" y="55"/>
                  </a:cxn>
                  <a:cxn ang="0">
                    <a:pos x="61" y="52"/>
                  </a:cxn>
                  <a:cxn ang="0">
                    <a:pos x="56" y="52"/>
                  </a:cxn>
                  <a:cxn ang="0">
                    <a:pos x="55" y="57"/>
                  </a:cxn>
                  <a:cxn ang="0">
                    <a:pos x="65" y="85"/>
                  </a:cxn>
                  <a:cxn ang="0">
                    <a:pos x="68" y="87"/>
                  </a:cxn>
                  <a:cxn ang="0">
                    <a:pos x="72" y="86"/>
                  </a:cxn>
                  <a:cxn ang="0">
                    <a:pos x="93" y="65"/>
                  </a:cxn>
                  <a:cxn ang="0">
                    <a:pos x="94" y="60"/>
                  </a:cxn>
                  <a:cxn ang="0">
                    <a:pos x="90" y="58"/>
                  </a:cxn>
                  <a:cxn ang="0">
                    <a:pos x="83" y="60"/>
                  </a:cxn>
                  <a:cxn ang="0">
                    <a:pos x="67" y="21"/>
                  </a:cxn>
                  <a:cxn ang="0">
                    <a:pos x="6" y="9"/>
                  </a:cxn>
                  <a:cxn ang="0">
                    <a:pos x="1" y="15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3" y="23"/>
                  </a:cxn>
                </a:cxnLst>
                <a:rect l="0" t="0" r="r" b="b"/>
                <a:pathLst>
                  <a:path w="95" h="87">
                    <a:moveTo>
                      <a:pt x="3" y="23"/>
                    </a:moveTo>
                    <a:cubicBezTo>
                      <a:pt x="6" y="26"/>
                      <a:pt x="10" y="27"/>
                      <a:pt x="13" y="25"/>
                    </a:cubicBezTo>
                    <a:cubicBezTo>
                      <a:pt x="27" y="20"/>
                      <a:pt x="43" y="22"/>
                      <a:pt x="54" y="33"/>
                    </a:cubicBezTo>
                    <a:cubicBezTo>
                      <a:pt x="60" y="39"/>
                      <a:pt x="64" y="47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59" y="51"/>
                      <a:pt x="57" y="51"/>
                      <a:pt x="56" y="52"/>
                    </a:cubicBezTo>
                    <a:cubicBezTo>
                      <a:pt x="55" y="53"/>
                      <a:pt x="54" y="55"/>
                      <a:pt x="55" y="57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66" y="86"/>
                      <a:pt x="67" y="87"/>
                      <a:pt x="68" y="87"/>
                    </a:cubicBezTo>
                    <a:cubicBezTo>
                      <a:pt x="69" y="87"/>
                      <a:pt x="71" y="87"/>
                      <a:pt x="72" y="86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4" y="64"/>
                      <a:pt x="95" y="62"/>
                      <a:pt x="94" y="60"/>
                    </a:cubicBezTo>
                    <a:cubicBezTo>
                      <a:pt x="93" y="59"/>
                      <a:pt x="91" y="58"/>
                      <a:pt x="90" y="58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46"/>
                      <a:pt x="77" y="31"/>
                      <a:pt x="67" y="21"/>
                    </a:cubicBezTo>
                    <a:cubicBezTo>
                      <a:pt x="50" y="4"/>
                      <a:pt x="26" y="0"/>
                      <a:pt x="6" y="9"/>
                    </a:cubicBezTo>
                    <a:cubicBezTo>
                      <a:pt x="4" y="10"/>
                      <a:pt x="1" y="12"/>
                      <a:pt x="1" y="15"/>
                    </a:cubicBezTo>
                    <a:cubicBezTo>
                      <a:pt x="0" y="18"/>
                      <a:pt x="1" y="21"/>
                      <a:pt x="3" y="23"/>
                    </a:cubicBezTo>
                    <a:close/>
                    <a:moveTo>
                      <a:pt x="3" y="23"/>
                    </a:moveTo>
                    <a:cubicBezTo>
                      <a:pt x="3" y="23"/>
                      <a:pt x="3" y="23"/>
                      <a:pt x="3" y="23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sym typeface="+mn-lt"/>
                </a:endParaRPr>
              </a:p>
            </p:txBody>
          </p:sp>
          <p:sp>
            <p:nvSpPr>
              <p:cNvPr id="19" name="Freeform 13"/>
              <p:cNvSpPr>
                <a:spLocks noEditPoints="1"/>
              </p:cNvSpPr>
              <p:nvPr/>
            </p:nvSpPr>
            <p:spPr bwMode="auto">
              <a:xfrm>
                <a:off x="5189538" y="2071688"/>
                <a:ext cx="280988" cy="260350"/>
              </a:xfrm>
              <a:custGeom>
                <a:avLst/>
                <a:gdLst/>
                <a:ahLst/>
                <a:cxnLst>
                  <a:cxn ang="0">
                    <a:pos x="94" y="72"/>
                  </a:cxn>
                  <a:cxn ang="0">
                    <a:pos x="91" y="64"/>
                  </a:cxn>
                  <a:cxn ang="0">
                    <a:pos x="82" y="62"/>
                  </a:cxn>
                  <a:cxn ang="0">
                    <a:pos x="41" y="54"/>
                  </a:cxn>
                  <a:cxn ang="0">
                    <a:pos x="30" y="32"/>
                  </a:cxn>
                  <a:cxn ang="0">
                    <a:pos x="34" y="35"/>
                  </a:cxn>
                  <a:cxn ang="0">
                    <a:pos x="39" y="35"/>
                  </a:cxn>
                  <a:cxn ang="0">
                    <a:pos x="40" y="31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3" y="1"/>
                  </a:cxn>
                  <a:cxn ang="0">
                    <a:pos x="1" y="22"/>
                  </a:cxn>
                  <a:cxn ang="0">
                    <a:pos x="1" y="27"/>
                  </a:cxn>
                  <a:cxn ang="0">
                    <a:pos x="5" y="29"/>
                  </a:cxn>
                  <a:cxn ang="0">
                    <a:pos x="12" y="28"/>
                  </a:cxn>
                  <a:cxn ang="0">
                    <a:pos x="28" y="66"/>
                  </a:cxn>
                  <a:cxn ang="0">
                    <a:pos x="88" y="79"/>
                  </a:cxn>
                  <a:cxn ang="0">
                    <a:pos x="94" y="72"/>
                  </a:cxn>
                  <a:cxn ang="0">
                    <a:pos x="94" y="72"/>
                  </a:cxn>
                  <a:cxn ang="0">
                    <a:pos x="94" y="72"/>
                  </a:cxn>
                </a:cxnLst>
                <a:rect l="0" t="0" r="r" b="b"/>
                <a:pathLst>
                  <a:path w="94" h="87">
                    <a:moveTo>
                      <a:pt x="94" y="72"/>
                    </a:moveTo>
                    <a:cubicBezTo>
                      <a:pt x="94" y="69"/>
                      <a:pt x="93" y="66"/>
                      <a:pt x="91" y="64"/>
                    </a:cubicBezTo>
                    <a:cubicBezTo>
                      <a:pt x="89" y="61"/>
                      <a:pt x="85" y="61"/>
                      <a:pt x="82" y="62"/>
                    </a:cubicBezTo>
                    <a:cubicBezTo>
                      <a:pt x="68" y="68"/>
                      <a:pt x="52" y="65"/>
                      <a:pt x="41" y="54"/>
                    </a:cubicBezTo>
                    <a:cubicBezTo>
                      <a:pt x="34" y="48"/>
                      <a:pt x="31" y="40"/>
                      <a:pt x="30" y="32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7" y="36"/>
                      <a:pt x="39" y="35"/>
                    </a:cubicBezTo>
                    <a:cubicBezTo>
                      <a:pt x="40" y="34"/>
                      <a:pt x="41" y="32"/>
                      <a:pt x="40" y="31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5" y="0"/>
                      <a:pt x="24" y="0"/>
                      <a:pt x="23" y="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4"/>
                      <a:pt x="0" y="25"/>
                      <a:pt x="1" y="27"/>
                    </a:cubicBezTo>
                    <a:cubicBezTo>
                      <a:pt x="2" y="28"/>
                      <a:pt x="3" y="29"/>
                      <a:pt x="5" y="29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42"/>
                      <a:pt x="17" y="56"/>
                      <a:pt x="28" y="66"/>
                    </a:cubicBezTo>
                    <a:cubicBezTo>
                      <a:pt x="44" y="83"/>
                      <a:pt x="68" y="87"/>
                      <a:pt x="88" y="79"/>
                    </a:cubicBezTo>
                    <a:cubicBezTo>
                      <a:pt x="91" y="77"/>
                      <a:pt x="93" y="75"/>
                      <a:pt x="94" y="72"/>
                    </a:cubicBezTo>
                    <a:close/>
                    <a:moveTo>
                      <a:pt x="94" y="72"/>
                    </a:moveTo>
                    <a:cubicBezTo>
                      <a:pt x="94" y="72"/>
                      <a:pt x="94" y="72"/>
                      <a:pt x="94" y="72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sym typeface="+mn-lt"/>
                </a:endParaRPr>
              </a:p>
            </p:txBody>
          </p:sp>
        </p:grpSp>
        <p:grpSp>
          <p:nvGrpSpPr>
            <p:cNvPr id="9" name="Group 51"/>
            <p:cNvGrpSpPr/>
            <p:nvPr/>
          </p:nvGrpSpPr>
          <p:grpSpPr>
            <a:xfrm>
              <a:off x="6984495" y="4601150"/>
              <a:ext cx="599495" cy="587552"/>
              <a:chOff x="5162551" y="3636963"/>
              <a:chExt cx="398463" cy="390525"/>
            </a:xfrm>
          </p:grpSpPr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5162551" y="3636963"/>
                <a:ext cx="233363" cy="234950"/>
              </a:xfrm>
              <a:custGeom>
                <a:avLst/>
                <a:gdLst/>
                <a:ahLst/>
                <a:cxnLst>
                  <a:cxn ang="0">
                    <a:pos x="9" y="48"/>
                  </a:cxn>
                  <a:cxn ang="0">
                    <a:pos x="12" y="55"/>
                  </a:cxn>
                  <a:cxn ang="0">
                    <a:pos x="8" y="59"/>
                  </a:cxn>
                  <a:cxn ang="0">
                    <a:pos x="8" y="64"/>
                  </a:cxn>
                  <a:cxn ang="0">
                    <a:pos x="14" y="70"/>
                  </a:cxn>
                  <a:cxn ang="0">
                    <a:pos x="19" y="70"/>
                  </a:cxn>
                  <a:cxn ang="0">
                    <a:pos x="23" y="67"/>
                  </a:cxn>
                  <a:cxn ang="0">
                    <a:pos x="31" y="70"/>
                  </a:cxn>
                  <a:cxn ang="0">
                    <a:pos x="31" y="75"/>
                  </a:cxn>
                  <a:cxn ang="0">
                    <a:pos x="35" y="79"/>
                  </a:cxn>
                  <a:cxn ang="0">
                    <a:pos x="43" y="79"/>
                  </a:cxn>
                  <a:cxn ang="0">
                    <a:pos x="47" y="75"/>
                  </a:cxn>
                  <a:cxn ang="0">
                    <a:pos x="47" y="70"/>
                  </a:cxn>
                  <a:cxn ang="0">
                    <a:pos x="55" y="67"/>
                  </a:cxn>
                  <a:cxn ang="0">
                    <a:pos x="59" y="70"/>
                  </a:cxn>
                  <a:cxn ang="0">
                    <a:pos x="64" y="70"/>
                  </a:cxn>
                  <a:cxn ang="0">
                    <a:pos x="70" y="64"/>
                  </a:cxn>
                  <a:cxn ang="0">
                    <a:pos x="70" y="59"/>
                  </a:cxn>
                  <a:cxn ang="0">
                    <a:pos x="67" y="55"/>
                  </a:cxn>
                  <a:cxn ang="0">
                    <a:pos x="70" y="48"/>
                  </a:cxn>
                  <a:cxn ang="0">
                    <a:pos x="75" y="47"/>
                  </a:cxn>
                  <a:cxn ang="0">
                    <a:pos x="78" y="43"/>
                  </a:cxn>
                  <a:cxn ang="0">
                    <a:pos x="78" y="35"/>
                  </a:cxn>
                  <a:cxn ang="0">
                    <a:pos x="75" y="31"/>
                  </a:cxn>
                  <a:cxn ang="0">
                    <a:pos x="70" y="31"/>
                  </a:cxn>
                  <a:cxn ang="0">
                    <a:pos x="67" y="23"/>
                  </a:cxn>
                  <a:cxn ang="0">
                    <a:pos x="70" y="20"/>
                  </a:cxn>
                  <a:cxn ang="0">
                    <a:pos x="70" y="15"/>
                  </a:cxn>
                  <a:cxn ang="0">
                    <a:pos x="64" y="9"/>
                  </a:cxn>
                  <a:cxn ang="0">
                    <a:pos x="59" y="8"/>
                  </a:cxn>
                  <a:cxn ang="0">
                    <a:pos x="56" y="11"/>
                  </a:cxn>
                  <a:cxn ang="0">
                    <a:pos x="48" y="8"/>
                  </a:cxn>
                  <a:cxn ang="0">
                    <a:pos x="47" y="3"/>
                  </a:cxn>
                  <a:cxn ang="0">
                    <a:pos x="44" y="0"/>
                  </a:cxn>
                  <a:cxn ang="0">
                    <a:pos x="35" y="0"/>
                  </a:cxn>
                  <a:cxn ang="0">
                    <a:pos x="32" y="3"/>
                  </a:cxn>
                  <a:cxn ang="0">
                    <a:pos x="31" y="8"/>
                  </a:cxn>
                  <a:cxn ang="0">
                    <a:pos x="23" y="12"/>
                  </a:cxn>
                  <a:cxn ang="0">
                    <a:pos x="19" y="8"/>
                  </a:cxn>
                  <a:cxn ang="0">
                    <a:pos x="14" y="9"/>
                  </a:cxn>
                  <a:cxn ang="0">
                    <a:pos x="8" y="15"/>
                  </a:cxn>
                  <a:cxn ang="0">
                    <a:pos x="8" y="20"/>
                  </a:cxn>
                  <a:cxn ang="0">
                    <a:pos x="11" y="24"/>
                  </a:cxn>
                  <a:cxn ang="0">
                    <a:pos x="8" y="31"/>
                  </a:cxn>
                  <a:cxn ang="0">
                    <a:pos x="3" y="32"/>
                  </a:cxn>
                  <a:cxn ang="0">
                    <a:pos x="0" y="35"/>
                  </a:cxn>
                  <a:cxn ang="0">
                    <a:pos x="0" y="44"/>
                  </a:cxn>
                  <a:cxn ang="0">
                    <a:pos x="3" y="47"/>
                  </a:cxn>
                  <a:cxn ang="0">
                    <a:pos x="9" y="48"/>
                  </a:cxn>
                  <a:cxn ang="0">
                    <a:pos x="39" y="25"/>
                  </a:cxn>
                  <a:cxn ang="0">
                    <a:pos x="53" y="39"/>
                  </a:cxn>
                  <a:cxn ang="0">
                    <a:pos x="39" y="53"/>
                  </a:cxn>
                  <a:cxn ang="0">
                    <a:pos x="25" y="39"/>
                  </a:cxn>
                  <a:cxn ang="0">
                    <a:pos x="39" y="25"/>
                  </a:cxn>
                  <a:cxn ang="0">
                    <a:pos x="39" y="25"/>
                  </a:cxn>
                  <a:cxn ang="0">
                    <a:pos x="39" y="25"/>
                  </a:cxn>
                </a:cxnLst>
                <a:rect l="0" t="0" r="r" b="b"/>
                <a:pathLst>
                  <a:path w="78" h="79">
                    <a:moveTo>
                      <a:pt x="9" y="48"/>
                    </a:moveTo>
                    <a:cubicBezTo>
                      <a:pt x="9" y="50"/>
                      <a:pt x="10" y="53"/>
                      <a:pt x="12" y="55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61"/>
                      <a:pt x="7" y="63"/>
                      <a:pt x="8" y="64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6" y="71"/>
                      <a:pt x="18" y="71"/>
                      <a:pt x="19" y="70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6" y="68"/>
                      <a:pt x="28" y="69"/>
                      <a:pt x="31" y="70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7"/>
                      <a:pt x="33" y="79"/>
                      <a:pt x="35" y="79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5" y="79"/>
                      <a:pt x="47" y="77"/>
                      <a:pt x="47" y="75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50" y="69"/>
                      <a:pt x="53" y="68"/>
                      <a:pt x="55" y="67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1" y="71"/>
                      <a:pt x="63" y="71"/>
                      <a:pt x="64" y="70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1" y="63"/>
                      <a:pt x="71" y="61"/>
                      <a:pt x="70" y="59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68" y="53"/>
                      <a:pt x="70" y="50"/>
                      <a:pt x="70" y="48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7" y="47"/>
                      <a:pt x="78" y="45"/>
                      <a:pt x="78" y="43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78" y="33"/>
                      <a:pt x="77" y="32"/>
                      <a:pt x="75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28"/>
                      <a:pt x="69" y="26"/>
                      <a:pt x="67" y="23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1" y="18"/>
                      <a:pt x="71" y="16"/>
                      <a:pt x="70" y="15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3" y="7"/>
                      <a:pt x="61" y="7"/>
                      <a:pt x="59" y="8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3" y="10"/>
                      <a:pt x="51" y="9"/>
                      <a:pt x="48" y="8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2"/>
                      <a:pt x="45" y="0"/>
                      <a:pt x="4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0"/>
                      <a:pt x="32" y="2"/>
                      <a:pt x="32" y="3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8" y="9"/>
                      <a:pt x="26" y="10"/>
                      <a:pt x="23" y="12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7"/>
                      <a:pt x="16" y="7"/>
                      <a:pt x="14" y="9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6"/>
                      <a:pt x="7" y="18"/>
                      <a:pt x="8" y="20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6"/>
                      <a:pt x="9" y="29"/>
                      <a:pt x="8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1" y="32"/>
                      <a:pt x="0" y="33"/>
                      <a:pt x="0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lnTo>
                      <a:pt x="9" y="48"/>
                    </a:lnTo>
                    <a:close/>
                    <a:moveTo>
                      <a:pt x="39" y="25"/>
                    </a:moveTo>
                    <a:cubicBezTo>
                      <a:pt x="47" y="25"/>
                      <a:pt x="53" y="31"/>
                      <a:pt x="53" y="39"/>
                    </a:cubicBezTo>
                    <a:cubicBezTo>
                      <a:pt x="53" y="47"/>
                      <a:pt x="47" y="53"/>
                      <a:pt x="39" y="53"/>
                    </a:cubicBezTo>
                    <a:cubicBezTo>
                      <a:pt x="32" y="53"/>
                      <a:pt x="25" y="47"/>
                      <a:pt x="25" y="39"/>
                    </a:cubicBezTo>
                    <a:cubicBezTo>
                      <a:pt x="25" y="31"/>
                      <a:pt x="32" y="25"/>
                      <a:pt x="39" y="25"/>
                    </a:cubicBezTo>
                    <a:close/>
                    <a:moveTo>
                      <a:pt x="39" y="25"/>
                    </a:moveTo>
                    <a:cubicBezTo>
                      <a:pt x="39" y="25"/>
                      <a:pt x="39" y="25"/>
                      <a:pt x="39" y="25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sym typeface="+mn-lt"/>
                </a:endParaRPr>
              </a:p>
            </p:txBody>
          </p:sp>
          <p:sp>
            <p:nvSpPr>
              <p:cNvPr id="16" name="Freeform 15"/>
              <p:cNvSpPr>
                <a:spLocks noEditPoints="1"/>
              </p:cNvSpPr>
              <p:nvPr/>
            </p:nvSpPr>
            <p:spPr bwMode="auto">
              <a:xfrm>
                <a:off x="5365751" y="3756025"/>
                <a:ext cx="195263" cy="193675"/>
              </a:xfrm>
              <a:custGeom>
                <a:avLst/>
                <a:gdLst/>
                <a:ahLst/>
                <a:cxnLst>
                  <a:cxn ang="0">
                    <a:pos x="55" y="10"/>
                  </a:cxn>
                  <a:cxn ang="0">
                    <a:pos x="51" y="6"/>
                  </a:cxn>
                  <a:cxn ang="0">
                    <a:pos x="46" y="6"/>
                  </a:cxn>
                  <a:cxn ang="0">
                    <a:pos x="44" y="9"/>
                  </a:cxn>
                  <a:cxn ang="0">
                    <a:pos x="37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7" y="1"/>
                  </a:cxn>
                  <a:cxn ang="0">
                    <a:pos x="23" y="4"/>
                  </a:cxn>
                  <a:cxn ang="0">
                    <a:pos x="23" y="8"/>
                  </a:cxn>
                  <a:cxn ang="0">
                    <a:pos x="17" y="11"/>
                  </a:cxn>
                  <a:cxn ang="0">
                    <a:pos x="14" y="9"/>
                  </a:cxn>
                  <a:cxn ang="0">
                    <a:pos x="9" y="10"/>
                  </a:cxn>
                  <a:cxn ang="0">
                    <a:pos x="6" y="14"/>
                  </a:cxn>
                  <a:cxn ang="0">
                    <a:pos x="6" y="19"/>
                  </a:cxn>
                  <a:cxn ang="0">
                    <a:pos x="8" y="22"/>
                  </a:cxn>
                  <a:cxn ang="0">
                    <a:pos x="6" y="28"/>
                  </a:cxn>
                  <a:cxn ang="0">
                    <a:pos x="3" y="29"/>
                  </a:cxn>
                  <a:cxn ang="0">
                    <a:pos x="0" y="33"/>
                  </a:cxn>
                  <a:cxn ang="0">
                    <a:pos x="0" y="38"/>
                  </a:cxn>
                  <a:cxn ang="0">
                    <a:pos x="4" y="42"/>
                  </a:cxn>
                  <a:cxn ang="0">
                    <a:pos x="8" y="42"/>
                  </a:cxn>
                  <a:cxn ang="0">
                    <a:pos x="11" y="47"/>
                  </a:cxn>
                  <a:cxn ang="0">
                    <a:pos x="8" y="51"/>
                  </a:cxn>
                  <a:cxn ang="0">
                    <a:pos x="9" y="55"/>
                  </a:cxn>
                  <a:cxn ang="0">
                    <a:pos x="14" y="59"/>
                  </a:cxn>
                  <a:cxn ang="0">
                    <a:pos x="18" y="59"/>
                  </a:cxn>
                  <a:cxn ang="0">
                    <a:pos x="21" y="56"/>
                  </a:cxn>
                  <a:cxn ang="0">
                    <a:pos x="27" y="58"/>
                  </a:cxn>
                  <a:cxn ang="0">
                    <a:pos x="28" y="62"/>
                  </a:cxn>
                  <a:cxn ang="0">
                    <a:pos x="32" y="65"/>
                  </a:cxn>
                  <a:cxn ang="0">
                    <a:pos x="38" y="64"/>
                  </a:cxn>
                  <a:cxn ang="0">
                    <a:pos x="41" y="61"/>
                  </a:cxn>
                  <a:cxn ang="0">
                    <a:pos x="41" y="57"/>
                  </a:cxn>
                  <a:cxn ang="0">
                    <a:pos x="47" y="54"/>
                  </a:cxn>
                  <a:cxn ang="0">
                    <a:pos x="50" y="56"/>
                  </a:cxn>
                  <a:cxn ang="0">
                    <a:pos x="55" y="56"/>
                  </a:cxn>
                  <a:cxn ang="0">
                    <a:pos x="59" y="51"/>
                  </a:cxn>
                  <a:cxn ang="0">
                    <a:pos x="59" y="46"/>
                  </a:cxn>
                  <a:cxn ang="0">
                    <a:pos x="56" y="44"/>
                  </a:cxn>
                  <a:cxn ang="0">
                    <a:pos x="58" y="37"/>
                  </a:cxn>
                  <a:cxn ang="0">
                    <a:pos x="62" y="37"/>
                  </a:cxn>
                  <a:cxn ang="0">
                    <a:pos x="64" y="33"/>
                  </a:cxn>
                  <a:cxn ang="0">
                    <a:pos x="64" y="27"/>
                  </a:cxn>
                  <a:cxn ang="0">
                    <a:pos x="60" y="24"/>
                  </a:cxn>
                  <a:cxn ang="0">
                    <a:pos x="57" y="24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55" y="10"/>
                  </a:cxn>
                  <a:cxn ang="0">
                    <a:pos x="33" y="44"/>
                  </a:cxn>
                  <a:cxn ang="0">
                    <a:pos x="21" y="33"/>
                  </a:cxn>
                  <a:cxn ang="0">
                    <a:pos x="31" y="21"/>
                  </a:cxn>
                  <a:cxn ang="0">
                    <a:pos x="44" y="31"/>
                  </a:cxn>
                  <a:cxn ang="0">
                    <a:pos x="33" y="44"/>
                  </a:cxn>
                  <a:cxn ang="0">
                    <a:pos x="33" y="44"/>
                  </a:cxn>
                  <a:cxn ang="0">
                    <a:pos x="33" y="44"/>
                  </a:cxn>
                </a:cxnLst>
                <a:rect l="0" t="0" r="r" b="b"/>
                <a:pathLst>
                  <a:path w="65" h="65">
                    <a:moveTo>
                      <a:pt x="55" y="10"/>
                    </a:move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7" y="5"/>
                      <a:pt x="46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1" y="8"/>
                      <a:pt x="39" y="7"/>
                      <a:pt x="37" y="7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"/>
                      <a:pt x="34" y="0"/>
                      <a:pt x="32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5" y="1"/>
                      <a:pt x="23" y="2"/>
                      <a:pt x="23" y="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1" y="9"/>
                      <a:pt x="19" y="10"/>
                      <a:pt x="17" y="11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8"/>
                      <a:pt x="11" y="8"/>
                      <a:pt x="9" y="10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4" y="16"/>
                      <a:pt x="4" y="18"/>
                      <a:pt x="6" y="19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4"/>
                      <a:pt x="7" y="26"/>
                      <a:pt x="6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40"/>
                      <a:pt x="2" y="42"/>
                      <a:pt x="4" y="42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4"/>
                      <a:pt x="9" y="45"/>
                      <a:pt x="11" y="47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7" y="52"/>
                      <a:pt x="8" y="54"/>
                      <a:pt x="9" y="55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60"/>
                      <a:pt x="17" y="60"/>
                      <a:pt x="18" y="59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3" y="57"/>
                      <a:pt x="25" y="58"/>
                      <a:pt x="27" y="58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28" y="64"/>
                      <a:pt x="30" y="65"/>
                      <a:pt x="32" y="65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9" y="64"/>
                      <a:pt x="41" y="63"/>
                      <a:pt x="41" y="61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3" y="56"/>
                      <a:pt x="45" y="55"/>
                      <a:pt x="47" y="54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7"/>
                      <a:pt x="54" y="57"/>
                      <a:pt x="55" y="56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60" y="50"/>
                      <a:pt x="60" y="48"/>
                      <a:pt x="59" y="46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7" y="42"/>
                      <a:pt x="58" y="39"/>
                      <a:pt x="58" y="37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5" y="35"/>
                      <a:pt x="64" y="33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25"/>
                      <a:pt x="62" y="24"/>
                      <a:pt x="60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6" y="21"/>
                      <a:pt x="55" y="20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7" y="13"/>
                      <a:pt x="57" y="11"/>
                      <a:pt x="55" y="10"/>
                    </a:cubicBezTo>
                    <a:close/>
                    <a:moveTo>
                      <a:pt x="33" y="44"/>
                    </a:moveTo>
                    <a:cubicBezTo>
                      <a:pt x="27" y="44"/>
                      <a:pt x="21" y="40"/>
                      <a:pt x="21" y="33"/>
                    </a:cubicBezTo>
                    <a:cubicBezTo>
                      <a:pt x="20" y="27"/>
                      <a:pt x="25" y="21"/>
                      <a:pt x="31" y="21"/>
                    </a:cubicBezTo>
                    <a:cubicBezTo>
                      <a:pt x="38" y="20"/>
                      <a:pt x="43" y="25"/>
                      <a:pt x="44" y="31"/>
                    </a:cubicBezTo>
                    <a:cubicBezTo>
                      <a:pt x="44" y="38"/>
                      <a:pt x="40" y="43"/>
                      <a:pt x="33" y="44"/>
                    </a:cubicBezTo>
                    <a:close/>
                    <a:moveTo>
                      <a:pt x="33" y="44"/>
                    </a:moveTo>
                    <a:cubicBezTo>
                      <a:pt x="33" y="44"/>
                      <a:pt x="33" y="44"/>
                      <a:pt x="33" y="4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sym typeface="+mn-lt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5240338" y="3871913"/>
                <a:ext cx="155575" cy="155575"/>
              </a:xfrm>
              <a:custGeom>
                <a:avLst/>
                <a:gdLst/>
                <a:ahLst/>
                <a:cxnLst>
                  <a:cxn ang="0">
                    <a:pos x="3" y="21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3" y="31"/>
                  </a:cxn>
                  <a:cxn ang="0">
                    <a:pos x="6" y="32"/>
                  </a:cxn>
                  <a:cxn ang="0">
                    <a:pos x="7" y="36"/>
                  </a:cxn>
                  <a:cxn ang="0">
                    <a:pos x="6" y="38"/>
                  </a:cxn>
                  <a:cxn ang="0">
                    <a:pos x="6" y="43"/>
                  </a:cxn>
                  <a:cxn ang="0">
                    <a:pos x="9" y="45"/>
                  </a:cxn>
                  <a:cxn ang="0">
                    <a:pos x="13" y="46"/>
                  </a:cxn>
                  <a:cxn ang="0">
                    <a:pos x="15" y="44"/>
                  </a:cxn>
                  <a:cxn ang="0">
                    <a:pos x="20" y="46"/>
                  </a:cxn>
                  <a:cxn ang="0">
                    <a:pos x="20" y="49"/>
                  </a:cxn>
                  <a:cxn ang="0">
                    <a:pos x="24" y="52"/>
                  </a:cxn>
                  <a:cxn ang="0">
                    <a:pos x="27" y="52"/>
                  </a:cxn>
                  <a:cxn ang="0">
                    <a:pos x="31" y="49"/>
                  </a:cxn>
                  <a:cxn ang="0">
                    <a:pos x="31" y="47"/>
                  </a:cxn>
                  <a:cxn ang="0">
                    <a:pos x="36" y="45"/>
                  </a:cxn>
                  <a:cxn ang="0">
                    <a:pos x="38" y="46"/>
                  </a:cxn>
                  <a:cxn ang="0">
                    <a:pos x="43" y="46"/>
                  </a:cxn>
                  <a:cxn ang="0">
                    <a:pos x="46" y="43"/>
                  </a:cxn>
                  <a:cxn ang="0">
                    <a:pos x="46" y="39"/>
                  </a:cxn>
                  <a:cxn ang="0">
                    <a:pos x="45" y="37"/>
                  </a:cxn>
                  <a:cxn ang="0">
                    <a:pos x="47" y="32"/>
                  </a:cxn>
                  <a:cxn ang="0">
                    <a:pos x="49" y="32"/>
                  </a:cxn>
                  <a:cxn ang="0">
                    <a:pos x="52" y="28"/>
                  </a:cxn>
                  <a:cxn ang="0">
                    <a:pos x="52" y="24"/>
                  </a:cxn>
                  <a:cxn ang="0">
                    <a:pos x="49" y="21"/>
                  </a:cxn>
                  <a:cxn ang="0">
                    <a:pos x="47" y="21"/>
                  </a:cxn>
                  <a:cxn ang="0">
                    <a:pos x="45" y="16"/>
                  </a:cxn>
                  <a:cxn ang="0">
                    <a:pos x="46" y="14"/>
                  </a:cxn>
                  <a:cxn ang="0">
                    <a:pos x="46" y="9"/>
                  </a:cxn>
                  <a:cxn ang="0">
                    <a:pos x="44" y="7"/>
                  </a:cxn>
                  <a:cxn ang="0">
                    <a:pos x="39" y="6"/>
                  </a:cxn>
                  <a:cxn ang="0">
                    <a:pos x="37" y="8"/>
                  </a:cxn>
                  <a:cxn ang="0">
                    <a:pos x="32" y="5"/>
                  </a:cxn>
                  <a:cxn ang="0">
                    <a:pos x="32" y="3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5"/>
                  </a:cxn>
                  <a:cxn ang="0">
                    <a:pos x="16" y="7"/>
                  </a:cxn>
                  <a:cxn ang="0">
                    <a:pos x="14" y="6"/>
                  </a:cxn>
                  <a:cxn ang="0">
                    <a:pos x="9" y="6"/>
                  </a:cxn>
                  <a:cxn ang="0">
                    <a:pos x="6" y="9"/>
                  </a:cxn>
                  <a:cxn ang="0">
                    <a:pos x="6" y="13"/>
                  </a:cxn>
                  <a:cxn ang="0">
                    <a:pos x="8" y="15"/>
                  </a:cxn>
                  <a:cxn ang="0">
                    <a:pos x="6" y="20"/>
                  </a:cxn>
                  <a:cxn ang="0">
                    <a:pos x="3" y="21"/>
                  </a:cxn>
                  <a:cxn ang="0">
                    <a:pos x="26" y="16"/>
                  </a:cxn>
                  <a:cxn ang="0">
                    <a:pos x="36" y="26"/>
                  </a:cxn>
                  <a:cxn ang="0">
                    <a:pos x="26" y="35"/>
                  </a:cxn>
                  <a:cxn ang="0">
                    <a:pos x="17" y="26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6" y="16"/>
                  </a:cxn>
                </a:cxnLst>
                <a:rect l="0" t="0" r="r" b="b"/>
                <a:pathLst>
                  <a:path w="52" h="52">
                    <a:moveTo>
                      <a:pt x="3" y="21"/>
                    </a:moveTo>
                    <a:cubicBezTo>
                      <a:pt x="1" y="21"/>
                      <a:pt x="0" y="22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1"/>
                      <a:pt x="3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7" y="35"/>
                      <a:pt x="7" y="36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" y="40"/>
                      <a:pt x="5" y="42"/>
                      <a:pt x="6" y="43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0" y="47"/>
                      <a:pt x="12" y="47"/>
                      <a:pt x="13" y="46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7" y="45"/>
                      <a:pt x="18" y="46"/>
                      <a:pt x="20" y="46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51"/>
                      <a:pt x="22" y="52"/>
                      <a:pt x="24" y="52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9" y="52"/>
                      <a:pt x="31" y="51"/>
                      <a:pt x="31" y="49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46"/>
                      <a:pt x="35" y="45"/>
                      <a:pt x="36" y="45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40" y="47"/>
                      <a:pt x="42" y="47"/>
                      <a:pt x="43" y="46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5"/>
                      <a:pt x="46" y="33"/>
                      <a:pt x="47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1" y="31"/>
                      <a:pt x="52" y="30"/>
                      <a:pt x="52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3"/>
                      <a:pt x="51" y="21"/>
                      <a:pt x="49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6" y="19"/>
                      <a:pt x="46" y="17"/>
                      <a:pt x="45" y="16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2"/>
                      <a:pt x="47" y="10"/>
                      <a:pt x="46" y="9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7"/>
                      <a:pt x="34" y="6"/>
                      <a:pt x="32" y="5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1"/>
                      <a:pt x="30" y="0"/>
                      <a:pt x="2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0"/>
                      <a:pt x="21" y="1"/>
                      <a:pt x="21" y="3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9" y="6"/>
                      <a:pt x="17" y="6"/>
                      <a:pt x="16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5"/>
                      <a:pt x="10" y="5"/>
                      <a:pt x="9" y="6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2"/>
                      <a:pt x="6" y="1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7"/>
                      <a:pt x="6" y="19"/>
                      <a:pt x="6" y="20"/>
                    </a:cubicBezTo>
                    <a:lnTo>
                      <a:pt x="3" y="21"/>
                    </a:lnTo>
                    <a:close/>
                    <a:moveTo>
                      <a:pt x="26" y="16"/>
                    </a:moveTo>
                    <a:cubicBezTo>
                      <a:pt x="31" y="17"/>
                      <a:pt x="36" y="21"/>
                      <a:pt x="36" y="26"/>
                    </a:cubicBezTo>
                    <a:cubicBezTo>
                      <a:pt x="35" y="31"/>
                      <a:pt x="31" y="35"/>
                      <a:pt x="26" y="35"/>
                    </a:cubicBezTo>
                    <a:cubicBezTo>
                      <a:pt x="21" y="35"/>
                      <a:pt x="17" y="31"/>
                      <a:pt x="17" y="26"/>
                    </a:cubicBezTo>
                    <a:cubicBezTo>
                      <a:pt x="17" y="21"/>
                      <a:pt x="21" y="16"/>
                      <a:pt x="26" y="16"/>
                    </a:cubicBezTo>
                    <a:close/>
                    <a:moveTo>
                      <a:pt x="26" y="16"/>
                    </a:moveTo>
                    <a:cubicBezTo>
                      <a:pt x="26" y="16"/>
                      <a:pt x="26" y="16"/>
                      <a:pt x="26" y="16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sym typeface="+mn-lt"/>
                </a:endParaRPr>
              </a:p>
            </p:txBody>
          </p:sp>
        </p:grp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4622344" y="2067032"/>
              <a:ext cx="422752" cy="628156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10" y="76"/>
                </a:cxn>
                <a:cxn ang="0">
                  <a:pos x="24" y="124"/>
                </a:cxn>
                <a:cxn ang="0">
                  <a:pos x="34" y="128"/>
                </a:cxn>
                <a:cxn ang="0">
                  <a:pos x="44" y="140"/>
                </a:cxn>
                <a:cxn ang="0">
                  <a:pos x="62" y="130"/>
                </a:cxn>
                <a:cxn ang="0">
                  <a:pos x="67" y="128"/>
                </a:cxn>
                <a:cxn ang="0">
                  <a:pos x="72" y="94"/>
                </a:cxn>
                <a:cxn ang="0">
                  <a:pos x="94" y="46"/>
                </a:cxn>
                <a:cxn ang="0">
                  <a:pos x="32" y="53"/>
                </a:cxn>
                <a:cxn ang="0">
                  <a:pos x="43" y="56"/>
                </a:cxn>
                <a:cxn ang="0">
                  <a:pos x="47" y="56"/>
                </a:cxn>
                <a:cxn ang="0">
                  <a:pos x="55" y="55"/>
                </a:cxn>
                <a:cxn ang="0">
                  <a:pos x="58" y="56"/>
                </a:cxn>
                <a:cxn ang="0">
                  <a:pos x="54" y="89"/>
                </a:cxn>
                <a:cxn ang="0">
                  <a:pos x="62" y="98"/>
                </a:cxn>
                <a:cxn ang="0">
                  <a:pos x="33" y="106"/>
                </a:cxn>
                <a:cxn ang="0">
                  <a:pos x="62" y="98"/>
                </a:cxn>
                <a:cxn ang="0">
                  <a:pos x="33" y="111"/>
                </a:cxn>
                <a:cxn ang="0">
                  <a:pos x="62" y="118"/>
                </a:cxn>
                <a:cxn ang="0">
                  <a:pos x="64" y="88"/>
                </a:cxn>
                <a:cxn ang="0">
                  <a:pos x="70" y="49"/>
                </a:cxn>
                <a:cxn ang="0">
                  <a:pos x="63" y="48"/>
                </a:cxn>
                <a:cxn ang="0">
                  <a:pos x="58" y="51"/>
                </a:cxn>
                <a:cxn ang="0">
                  <a:pos x="52" y="42"/>
                </a:cxn>
                <a:cxn ang="0">
                  <a:pos x="44" y="51"/>
                </a:cxn>
                <a:cxn ang="0">
                  <a:pos x="36" y="45"/>
                </a:cxn>
                <a:cxn ang="0">
                  <a:pos x="31" y="48"/>
                </a:cxn>
                <a:cxn ang="0">
                  <a:pos x="24" y="50"/>
                </a:cxn>
                <a:cxn ang="0">
                  <a:pos x="31" y="89"/>
                </a:cxn>
                <a:cxn ang="0">
                  <a:pos x="9" y="47"/>
                </a:cxn>
                <a:cxn ang="0">
                  <a:pos x="85" y="47"/>
                </a:cxn>
                <a:cxn ang="0">
                  <a:pos x="64" y="88"/>
                </a:cxn>
                <a:cxn ang="0">
                  <a:pos x="64" y="88"/>
                </a:cxn>
              </a:cxnLst>
              <a:rect l="0" t="0" r="r" b="b"/>
              <a:pathLst>
                <a:path w="94" h="140">
                  <a:moveTo>
                    <a:pt x="94" y="46"/>
                  </a:moveTo>
                  <a:cubicBezTo>
                    <a:pt x="94" y="20"/>
                    <a:pt x="73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8"/>
                    <a:pt x="4" y="68"/>
                    <a:pt x="10" y="76"/>
                  </a:cubicBezTo>
                  <a:cubicBezTo>
                    <a:pt x="15" y="82"/>
                    <a:pt x="20" y="89"/>
                    <a:pt x="23" y="95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6"/>
                    <a:pt x="26" y="128"/>
                    <a:pt x="28" y="128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36"/>
                    <a:pt x="38" y="140"/>
                    <a:pt x="44" y="140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8" y="140"/>
                    <a:pt x="62" y="136"/>
                    <a:pt x="62" y="130"/>
                  </a:cubicBezTo>
                  <a:cubicBezTo>
                    <a:pt x="62" y="128"/>
                    <a:pt x="62" y="128"/>
                    <a:pt x="62" y="128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70" y="128"/>
                    <a:pt x="72" y="126"/>
                    <a:pt x="72" y="123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5" y="88"/>
                    <a:pt x="80" y="82"/>
                    <a:pt x="84" y="76"/>
                  </a:cubicBezTo>
                  <a:cubicBezTo>
                    <a:pt x="91" y="67"/>
                    <a:pt x="94" y="57"/>
                    <a:pt x="94" y="46"/>
                  </a:cubicBezTo>
                  <a:close/>
                  <a:moveTo>
                    <a:pt x="41" y="89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4" y="56"/>
                    <a:pt x="44" y="56"/>
                    <a:pt x="45" y="56"/>
                  </a:cubicBezTo>
                  <a:cubicBezTo>
                    <a:pt x="46" y="56"/>
                    <a:pt x="46" y="56"/>
                    <a:pt x="47" y="56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6"/>
                    <a:pt x="56" y="56"/>
                    <a:pt x="57" y="56"/>
                  </a:cubicBezTo>
                  <a:cubicBezTo>
                    <a:pt x="57" y="56"/>
                    <a:pt x="58" y="56"/>
                    <a:pt x="58" y="56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54" y="89"/>
                    <a:pt x="54" y="89"/>
                    <a:pt x="54" y="89"/>
                  </a:cubicBezTo>
                  <a:lnTo>
                    <a:pt x="41" y="89"/>
                  </a:lnTo>
                  <a:close/>
                  <a:moveTo>
                    <a:pt x="62" y="98"/>
                  </a:moveTo>
                  <a:cubicBezTo>
                    <a:pt x="62" y="106"/>
                    <a:pt x="62" y="106"/>
                    <a:pt x="62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98"/>
                    <a:pt x="33" y="98"/>
                    <a:pt x="33" y="98"/>
                  </a:cubicBezTo>
                  <a:lnTo>
                    <a:pt x="62" y="98"/>
                  </a:lnTo>
                  <a:close/>
                  <a:moveTo>
                    <a:pt x="33" y="119"/>
                  </a:moveTo>
                  <a:cubicBezTo>
                    <a:pt x="33" y="111"/>
                    <a:pt x="33" y="111"/>
                    <a:pt x="33" y="111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18"/>
                    <a:pt x="62" y="118"/>
                    <a:pt x="62" y="118"/>
                  </a:cubicBezTo>
                  <a:lnTo>
                    <a:pt x="33" y="119"/>
                  </a:lnTo>
                  <a:close/>
                  <a:moveTo>
                    <a:pt x="64" y="88"/>
                  </a:moveTo>
                  <a:cubicBezTo>
                    <a:pt x="62" y="88"/>
                    <a:pt x="62" y="88"/>
                    <a:pt x="62" y="8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1" y="48"/>
                    <a:pt x="69" y="46"/>
                    <a:pt x="67" y="45"/>
                  </a:cubicBezTo>
                  <a:cubicBezTo>
                    <a:pt x="66" y="45"/>
                    <a:pt x="64" y="46"/>
                    <a:pt x="63" y="48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3"/>
                    <a:pt x="53" y="43"/>
                    <a:pt x="52" y="42"/>
                  </a:cubicBezTo>
                  <a:cubicBezTo>
                    <a:pt x="52" y="42"/>
                    <a:pt x="51" y="43"/>
                    <a:pt x="50" y="4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8" y="45"/>
                    <a:pt x="37" y="45"/>
                    <a:pt x="36" y="45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6"/>
                    <a:pt x="29" y="45"/>
                    <a:pt x="27" y="46"/>
                  </a:cubicBezTo>
                  <a:cubicBezTo>
                    <a:pt x="25" y="46"/>
                    <a:pt x="24" y="48"/>
                    <a:pt x="24" y="50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27" y="82"/>
                    <a:pt x="22" y="76"/>
                    <a:pt x="18" y="70"/>
                  </a:cubicBezTo>
                  <a:cubicBezTo>
                    <a:pt x="12" y="64"/>
                    <a:pt x="10" y="56"/>
                    <a:pt x="9" y="47"/>
                  </a:cubicBezTo>
                  <a:cubicBezTo>
                    <a:pt x="9" y="26"/>
                    <a:pt x="26" y="9"/>
                    <a:pt x="47" y="9"/>
                  </a:cubicBezTo>
                  <a:cubicBezTo>
                    <a:pt x="68" y="9"/>
                    <a:pt x="85" y="26"/>
                    <a:pt x="85" y="47"/>
                  </a:cubicBezTo>
                  <a:cubicBezTo>
                    <a:pt x="85" y="55"/>
                    <a:pt x="82" y="63"/>
                    <a:pt x="77" y="70"/>
                  </a:cubicBezTo>
                  <a:cubicBezTo>
                    <a:pt x="72" y="76"/>
                    <a:pt x="68" y="82"/>
                    <a:pt x="64" y="88"/>
                  </a:cubicBezTo>
                  <a:close/>
                  <a:moveTo>
                    <a:pt x="64" y="88"/>
                  </a:moveTo>
                  <a:cubicBezTo>
                    <a:pt x="64" y="88"/>
                    <a:pt x="64" y="88"/>
                    <a:pt x="64" y="88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  <p:sp>
          <p:nvSpPr>
            <p:cNvPr id="11" name="TextBox 56"/>
            <p:cNvSpPr txBox="1"/>
            <p:nvPr/>
          </p:nvSpPr>
          <p:spPr>
            <a:xfrm>
              <a:off x="5262624" y="2496032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+mn-lt"/>
                </a:rPr>
                <a:t>01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+mn-lt"/>
                </a:rPr>
              </a:b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ea"/>
                  <a:sym typeface="+mn-lt"/>
                </a:rPr>
                <a:t>关键词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  <p:sp>
          <p:nvSpPr>
            <p:cNvPr id="12" name="TextBox 57"/>
            <p:cNvSpPr txBox="1"/>
            <p:nvPr/>
          </p:nvSpPr>
          <p:spPr>
            <a:xfrm>
              <a:off x="6335888" y="2496032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+mn-lt"/>
                </a:rPr>
                <a:t>02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+mn-lt"/>
                </a:rPr>
              </a:b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ea"/>
                  <a:sym typeface="+mn-lt"/>
                </a:rPr>
                <a:t>关键词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  <p:sp>
          <p:nvSpPr>
            <p:cNvPr id="13" name="TextBox 58"/>
            <p:cNvSpPr txBox="1"/>
            <p:nvPr/>
          </p:nvSpPr>
          <p:spPr>
            <a:xfrm>
              <a:off x="5262624" y="3713211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+mn-lt"/>
                </a:rPr>
                <a:t>04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+mn-lt"/>
                </a:rPr>
              </a:b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ea"/>
                  <a:sym typeface="+mn-lt"/>
                </a:rPr>
                <a:t>关键词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  <p:sp>
          <p:nvSpPr>
            <p:cNvPr id="14" name="TextBox 59"/>
            <p:cNvSpPr txBox="1"/>
            <p:nvPr/>
          </p:nvSpPr>
          <p:spPr>
            <a:xfrm>
              <a:off x="6335888" y="3713211"/>
              <a:ext cx="588623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+mn-lt"/>
                </a:rPr>
                <a:t>03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+mn-lt"/>
                </a:rPr>
              </a:b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ea"/>
                  <a:sym typeface="+mn-lt"/>
                </a:rPr>
                <a:t>关键词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sym typeface="+mn-lt"/>
              </a:endParaRPr>
            </a:p>
          </p:txBody>
        </p:sp>
      </p:grpSp>
      <p:grpSp>
        <p:nvGrpSpPr>
          <p:cNvPr id="26" name="PA_组合 25"/>
          <p:cNvGrpSpPr/>
          <p:nvPr>
            <p:custDataLst>
              <p:tags r:id="rId1"/>
            </p:custDataLst>
          </p:nvPr>
        </p:nvGrpSpPr>
        <p:grpSpPr>
          <a:xfrm>
            <a:off x="1010813" y="2027445"/>
            <a:ext cx="2855980" cy="954107"/>
            <a:chOff x="656868" y="2373862"/>
            <a:chExt cx="2855980" cy="954107"/>
          </a:xfrm>
        </p:grpSpPr>
        <p:sp>
          <p:nvSpPr>
            <p:cNvPr id="24" name="文本框 23"/>
            <p:cNvSpPr txBox="1"/>
            <p:nvPr/>
          </p:nvSpPr>
          <p:spPr>
            <a:xfrm>
              <a:off x="1943188" y="237386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4569D"/>
                  </a:solidFill>
                </a:rPr>
                <a:t>输入你的内容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6868" y="2743194"/>
              <a:ext cx="2855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en-US" altLang="zh-CN" sz="16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7" name="PA_组合 26"/>
          <p:cNvGrpSpPr/>
          <p:nvPr>
            <p:custDataLst>
              <p:tags r:id="rId2"/>
            </p:custDataLst>
          </p:nvPr>
        </p:nvGrpSpPr>
        <p:grpSpPr>
          <a:xfrm>
            <a:off x="1010813" y="4606942"/>
            <a:ext cx="2855980" cy="954107"/>
            <a:chOff x="656868" y="2373862"/>
            <a:chExt cx="2855980" cy="954107"/>
          </a:xfrm>
        </p:grpSpPr>
        <p:sp>
          <p:nvSpPr>
            <p:cNvPr id="28" name="文本框 27"/>
            <p:cNvSpPr txBox="1"/>
            <p:nvPr/>
          </p:nvSpPr>
          <p:spPr>
            <a:xfrm>
              <a:off x="1943188" y="237386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4569D"/>
                  </a:solidFill>
                </a:rPr>
                <a:t>输入你的内容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56868" y="2743194"/>
              <a:ext cx="2855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en-US" altLang="zh-CN" sz="16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0" name="PA_组合 29"/>
          <p:cNvGrpSpPr/>
          <p:nvPr>
            <p:custDataLst>
              <p:tags r:id="rId3"/>
            </p:custDataLst>
          </p:nvPr>
        </p:nvGrpSpPr>
        <p:grpSpPr>
          <a:xfrm>
            <a:off x="8325207" y="2027445"/>
            <a:ext cx="2855980" cy="954107"/>
            <a:chOff x="656868" y="2373862"/>
            <a:chExt cx="2855980" cy="954107"/>
          </a:xfrm>
        </p:grpSpPr>
        <p:sp>
          <p:nvSpPr>
            <p:cNvPr id="31" name="文本框 30"/>
            <p:cNvSpPr txBox="1"/>
            <p:nvPr/>
          </p:nvSpPr>
          <p:spPr>
            <a:xfrm>
              <a:off x="656868" y="237386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4569D"/>
                  </a:solidFill>
                </a:rPr>
                <a:t>输入你的内容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6868" y="2743194"/>
              <a:ext cx="2855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en-US" altLang="zh-CN" sz="16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4"/>
            </p:custDataLst>
          </p:nvPr>
        </p:nvGrpSpPr>
        <p:grpSpPr>
          <a:xfrm>
            <a:off x="8325207" y="4606942"/>
            <a:ext cx="2855980" cy="954107"/>
            <a:chOff x="656868" y="2373862"/>
            <a:chExt cx="2855980" cy="954107"/>
          </a:xfrm>
        </p:grpSpPr>
        <p:sp>
          <p:nvSpPr>
            <p:cNvPr id="34" name="文本框 33"/>
            <p:cNvSpPr txBox="1"/>
            <p:nvPr/>
          </p:nvSpPr>
          <p:spPr>
            <a:xfrm>
              <a:off x="688401" y="237386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4569D"/>
                  </a:solidFill>
                </a:rPr>
                <a:t>输入你的内容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56868" y="2743194"/>
              <a:ext cx="2855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</a:rPr>
                <a:t>点击此处更换文本添加文字；点击此处更换文本添加文字；</a:t>
              </a:r>
              <a:endParaRPr lang="en-US" altLang="zh-CN" sz="1600" dirty="0"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857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8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12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16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20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50000" y="150000"/>
                                      <p:to x="90000" y="90000"/>
                                    </p:animScale>
                                    <p:animScale>
                                      <p:cBhvr>
                                        <p:cTn id="24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90000" y="9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"/>
          <p:cNvSpPr/>
          <p:nvPr>
            <p:custDataLst>
              <p:tags r:id="rId1"/>
            </p:custDataLst>
          </p:nvPr>
        </p:nvSpPr>
        <p:spPr>
          <a:xfrm>
            <a:off x="0" y="0"/>
            <a:ext cx="3798277" cy="6858000"/>
          </a:xfrm>
          <a:prstGeom prst="rect">
            <a:avLst/>
          </a:prstGeom>
          <a:solidFill>
            <a:srgbClr val="24569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PA_组合 1">
            <a:extLst>
              <a:ext uri="{FF2B5EF4-FFF2-40B4-BE49-F238E27FC236}">
                <a16:creationId xmlns:a16="http://schemas.microsoft.com/office/drawing/2014/main" id="{8383E909-38DA-4A17-A60D-46C1652A4D4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75946" y="2505808"/>
            <a:ext cx="1846385" cy="1846385"/>
            <a:chOff x="975946" y="2505808"/>
            <a:chExt cx="1846385" cy="1846385"/>
          </a:xfrm>
        </p:grpSpPr>
        <p:sp>
          <p:nvSpPr>
            <p:cNvPr id="5" name="椭圆 4"/>
            <p:cNvSpPr/>
            <p:nvPr/>
          </p:nvSpPr>
          <p:spPr>
            <a:xfrm>
              <a:off x="975946" y="2505808"/>
              <a:ext cx="1846385" cy="184638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47733" y="3044280"/>
              <a:ext cx="9028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02</a:t>
              </a:r>
              <a:endParaRPr lang="zh-CN" altLang="en-US" sz="4400" dirty="0"/>
            </a:p>
          </p:txBody>
        </p:sp>
      </p:grpSp>
      <p:sp>
        <p:nvSpPr>
          <p:cNvPr id="27" name="PA_文本框 26"/>
          <p:cNvSpPr txBox="1"/>
          <p:nvPr>
            <p:custDataLst>
              <p:tags r:id="rId3"/>
            </p:custDataLst>
          </p:nvPr>
        </p:nvSpPr>
        <p:spPr>
          <a:xfrm>
            <a:off x="5561849" y="3259723"/>
            <a:ext cx="5935522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点击此处更换文本添加文字</a:t>
            </a:r>
            <a:endParaRPr lang="en-US" altLang="zh-CN" sz="2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5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20000" y="120000"/>
                                    </p:animScale>
                                    <p:animScale>
                                      <p:cBhvr>
                                        <p:cTn id="8" dur="167" fill="hold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4569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1487</Words>
  <Application>Microsoft Office PowerPoint</Application>
  <PresentationFormat>宽屏</PresentationFormat>
  <Paragraphs>164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Bebas Neue</vt:lpstr>
      <vt:lpstr>汉仪中黑简</vt:lpstr>
      <vt:lpstr>微软雅黑</vt:lpstr>
      <vt:lpstr>微软雅黑 Light</vt:lpstr>
      <vt:lpstr>Arial</vt:lpstr>
      <vt:lpstr>Calibri</vt:lpstr>
      <vt:lpstr>Century Gothic</vt:lpstr>
      <vt:lpstr>Impact</vt:lpstr>
      <vt:lpstr>Segoe UI Light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li shichong</cp:lastModifiedBy>
  <cp:revision>69</cp:revision>
  <dcterms:created xsi:type="dcterms:W3CDTF">2017-05-25T10:36:18Z</dcterms:created>
  <dcterms:modified xsi:type="dcterms:W3CDTF">2020-12-15T15:01:47Z</dcterms:modified>
</cp:coreProperties>
</file>