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50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29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22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0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3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E5A9-5829-4AA6-BCD9-A953DC2917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A20551-BD05-40BA-9398-6ACCFDF4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19760" y="11557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CS210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Term</a:t>
            </a:r>
            <a:r>
              <a:rPr lang="tr-TR" dirty="0" smtClean="0"/>
              <a:t> Project Presentation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19760" y="4054884"/>
            <a:ext cx="9144000" cy="1655762"/>
          </a:xfrm>
        </p:spPr>
        <p:txBody>
          <a:bodyPr/>
          <a:lstStyle/>
          <a:p>
            <a:r>
              <a:rPr lang="tr-TR" sz="2400" b="1" dirty="0" smtClean="0"/>
              <a:t>Burç Güven</a:t>
            </a:r>
          </a:p>
          <a:p>
            <a:r>
              <a:rPr lang="tr-TR" sz="2400" b="1" dirty="0" smtClean="0"/>
              <a:t>30667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02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8360" y="365125"/>
            <a:ext cx="10515600" cy="1325563"/>
          </a:xfrm>
        </p:spPr>
        <p:txBody>
          <a:bodyPr/>
          <a:lstStyle/>
          <a:p>
            <a:r>
              <a:rPr lang="tr-TR" dirty="0" err="1" smtClean="0"/>
              <a:t>Max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Mins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0840" y="1690688"/>
            <a:ext cx="5389880" cy="4351338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year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of </a:t>
            </a:r>
            <a:r>
              <a:rPr lang="tr-TR" dirty="0" err="1" smtClean="0"/>
              <a:t>Netflix</a:t>
            </a:r>
            <a:r>
              <a:rPr lang="tr-TR" dirty="0" smtClean="0"/>
              <a:t> </a:t>
            </a:r>
            <a:r>
              <a:rPr lang="tr-TR" dirty="0" err="1" smtClean="0"/>
              <a:t>media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July</a:t>
            </a:r>
            <a:r>
              <a:rPr lang="tr-TR" dirty="0" smtClean="0"/>
              <a:t> </a:t>
            </a:r>
          </a:p>
          <a:p>
            <a:pPr lvl="1"/>
            <a:r>
              <a:rPr lang="tr-TR" dirty="0" err="1" smtClean="0"/>
              <a:t>October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year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of </a:t>
            </a:r>
            <a:r>
              <a:rPr lang="tr-TR" dirty="0" err="1" smtClean="0"/>
              <a:t>Netflix</a:t>
            </a:r>
            <a:r>
              <a:rPr lang="tr-TR" dirty="0" smtClean="0"/>
              <a:t> </a:t>
            </a:r>
            <a:r>
              <a:rPr lang="tr-TR" dirty="0" err="1" smtClean="0"/>
              <a:t>media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January</a:t>
            </a:r>
            <a:endParaRPr lang="tr-TR" dirty="0" smtClean="0"/>
          </a:p>
          <a:p>
            <a:pPr lvl="1"/>
            <a:r>
              <a:rPr lang="tr-TR" dirty="0" err="1" smtClean="0"/>
              <a:t>February</a:t>
            </a:r>
            <a:endParaRPr lang="tr-TR" dirty="0" smtClean="0"/>
          </a:p>
          <a:p>
            <a:pPr lvl="1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168400"/>
            <a:ext cx="6075450" cy="47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 smtClean="0"/>
              <a:t>Fun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Fact</a:t>
            </a:r>
            <a:endParaRPr lang="en-US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267960" cy="4351338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year</a:t>
            </a:r>
            <a:r>
              <a:rPr lang="tr-TR" sz="2400" dirty="0" smtClean="0"/>
              <a:t> I </a:t>
            </a:r>
            <a:r>
              <a:rPr lang="tr-TR" sz="2400" dirty="0" err="1" smtClean="0"/>
              <a:t>watched</a:t>
            </a:r>
            <a:r>
              <a:rPr lang="tr-TR" sz="2400" dirty="0" smtClean="0"/>
              <a:t> </a:t>
            </a:r>
            <a:r>
              <a:rPr lang="tr-TR" sz="2400" dirty="0" err="1" smtClean="0"/>
              <a:t>Netflix</a:t>
            </a:r>
            <a:r>
              <a:rPr lang="tr-TR" sz="2400" dirty="0" smtClean="0"/>
              <a:t> </a:t>
            </a:r>
            <a:r>
              <a:rPr lang="tr-TR" sz="2400" dirty="0" err="1" smtClean="0"/>
              <a:t>media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most</a:t>
            </a:r>
            <a:r>
              <a:rPr lang="tr-TR" sz="2400" dirty="0" smtClean="0"/>
              <a:t> </a:t>
            </a:r>
            <a:r>
              <a:rPr lang="tr-TR" sz="2400" dirty="0" err="1" smtClean="0"/>
              <a:t>was</a:t>
            </a:r>
            <a:r>
              <a:rPr lang="tr-TR" sz="2400" dirty="0" smtClean="0"/>
              <a:t> 2021</a:t>
            </a:r>
          </a:p>
          <a:p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year</a:t>
            </a:r>
            <a:r>
              <a:rPr lang="tr-TR" sz="2400" dirty="0" smtClean="0"/>
              <a:t> I </a:t>
            </a:r>
            <a:r>
              <a:rPr lang="tr-TR" sz="2400" dirty="0" err="1" smtClean="0"/>
              <a:t>studied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national</a:t>
            </a:r>
            <a:r>
              <a:rPr lang="tr-TR" sz="2400" dirty="0" smtClean="0"/>
              <a:t> </a:t>
            </a:r>
            <a:r>
              <a:rPr lang="tr-TR" sz="2400" dirty="0" err="1" smtClean="0"/>
              <a:t>university</a:t>
            </a:r>
            <a:r>
              <a:rPr lang="tr-TR" sz="2400" dirty="0" smtClean="0"/>
              <a:t> </a:t>
            </a:r>
            <a:r>
              <a:rPr lang="tr-TR" sz="2400" dirty="0" err="1" smtClean="0"/>
              <a:t>exam</a:t>
            </a:r>
            <a:r>
              <a:rPr lang="tr-TR" sz="2400" dirty="0" smtClean="0"/>
              <a:t> </a:t>
            </a:r>
            <a:r>
              <a:rPr lang="tr-TR" sz="2400" dirty="0" err="1" smtClean="0"/>
              <a:t>was</a:t>
            </a:r>
            <a:r>
              <a:rPr lang="tr-TR" sz="2400" dirty="0" smtClean="0"/>
              <a:t> </a:t>
            </a:r>
            <a:r>
              <a:rPr lang="tr-TR" sz="2400" dirty="0" err="1" smtClean="0"/>
              <a:t>also</a:t>
            </a:r>
            <a:r>
              <a:rPr lang="tr-TR" sz="2400" dirty="0" smtClean="0"/>
              <a:t> 2021</a:t>
            </a:r>
          </a:p>
          <a:p>
            <a:endParaRPr lang="tr-TR" sz="2400" dirty="0"/>
          </a:p>
          <a:p>
            <a:r>
              <a:rPr lang="tr-TR" sz="2400" dirty="0" smtClean="0"/>
              <a:t>Is </a:t>
            </a:r>
            <a:r>
              <a:rPr lang="tr-TR" sz="2400" dirty="0" err="1" smtClean="0"/>
              <a:t>this</a:t>
            </a:r>
            <a:r>
              <a:rPr lang="tr-TR" sz="2400" dirty="0" smtClean="0"/>
              <a:t> </a:t>
            </a:r>
            <a:r>
              <a:rPr lang="tr-TR" sz="2400" dirty="0" err="1" smtClean="0"/>
              <a:t>coincidence</a:t>
            </a:r>
            <a:r>
              <a:rPr lang="tr-TR" sz="2400" dirty="0" smtClean="0"/>
              <a:t>?</a:t>
            </a:r>
            <a:endParaRPr lang="en-US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68" y="1263337"/>
            <a:ext cx="4789332" cy="48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7720" y="141605"/>
            <a:ext cx="10515600" cy="1325563"/>
          </a:xfrm>
        </p:spPr>
        <p:txBody>
          <a:bodyPr/>
          <a:lstStyle/>
          <a:p>
            <a:pPr algn="ctr"/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 </a:t>
            </a:r>
            <a:r>
              <a:rPr lang="tr-TR" dirty="0" err="1" smtClean="0"/>
              <a:t>Taken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3" y="1711008"/>
            <a:ext cx="5227773" cy="305588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77520" y="1198880"/>
            <a:ext cx="463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Average</a:t>
            </a:r>
            <a:r>
              <a:rPr lang="tr-TR" dirty="0" smtClean="0"/>
              <a:t> step </a:t>
            </a:r>
            <a:r>
              <a:rPr lang="tr-TR" dirty="0" err="1" smtClean="0"/>
              <a:t>counts</a:t>
            </a:r>
            <a:r>
              <a:rPr lang="tr-TR" dirty="0" smtClean="0"/>
              <a:t> in 2020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68" y="1844370"/>
            <a:ext cx="5837061" cy="292252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7358816" y="1282502"/>
            <a:ext cx="281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 smtClean="0"/>
              <a:t>Average</a:t>
            </a:r>
            <a:r>
              <a:rPr lang="tr-TR" dirty="0" smtClean="0"/>
              <a:t> step </a:t>
            </a:r>
            <a:r>
              <a:rPr lang="tr-TR" dirty="0" err="1" smtClean="0"/>
              <a:t>counts</a:t>
            </a:r>
            <a:r>
              <a:rPr lang="tr-TR" dirty="0" smtClean="0"/>
              <a:t> in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5376"/>
            <a:ext cx="10515600" cy="1325563"/>
          </a:xfrm>
        </p:spPr>
        <p:txBody>
          <a:bodyPr/>
          <a:lstStyle/>
          <a:p>
            <a:pPr algn="ctr"/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 </a:t>
            </a:r>
            <a:r>
              <a:rPr lang="tr-TR" dirty="0" err="1" smtClean="0"/>
              <a:t>Taken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2251616"/>
            <a:ext cx="5593565" cy="280806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1486336" y="1601820"/>
            <a:ext cx="281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 smtClean="0"/>
              <a:t>Average</a:t>
            </a:r>
            <a:r>
              <a:rPr lang="tr-TR" dirty="0" smtClean="0"/>
              <a:t> step </a:t>
            </a:r>
            <a:r>
              <a:rPr lang="tr-TR" dirty="0" err="1" smtClean="0"/>
              <a:t>counts</a:t>
            </a:r>
            <a:r>
              <a:rPr lang="tr-TR" dirty="0" smtClean="0"/>
              <a:t> in 2022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16" y="2251616"/>
            <a:ext cx="5403048" cy="280806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460416" y="1628054"/>
            <a:ext cx="281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 smtClean="0"/>
              <a:t>Average</a:t>
            </a:r>
            <a:r>
              <a:rPr lang="tr-TR" dirty="0" smtClean="0"/>
              <a:t> step </a:t>
            </a:r>
            <a:r>
              <a:rPr lang="tr-TR" dirty="0" err="1" smtClean="0"/>
              <a:t>counts</a:t>
            </a:r>
            <a:r>
              <a:rPr lang="tr-TR" dirty="0" smtClean="0"/>
              <a:t> in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0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tr-TR" dirty="0" smtClean="0"/>
              <a:t>Total </a:t>
            </a:r>
            <a:r>
              <a:rPr lang="tr-TR" dirty="0" err="1" smtClean="0"/>
              <a:t>Average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 2020-2024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64" y="1387886"/>
            <a:ext cx="9586791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5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23240" y="365125"/>
            <a:ext cx="10515600" cy="1325563"/>
          </a:xfrm>
        </p:spPr>
        <p:txBody>
          <a:bodyPr/>
          <a:lstStyle/>
          <a:p>
            <a:r>
              <a:rPr lang="tr-TR" dirty="0" err="1" smtClean="0"/>
              <a:t>Conclusion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Correlation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9720" y="1690688"/>
            <a:ext cx="6741160" cy="4351338"/>
          </a:xfrm>
        </p:spPr>
        <p:txBody>
          <a:bodyPr/>
          <a:lstStyle/>
          <a:p>
            <a:r>
              <a:rPr lang="tr-TR" dirty="0" smtClean="0"/>
              <a:t>As it is </a:t>
            </a:r>
            <a:r>
              <a:rPr lang="tr-TR" dirty="0" err="1" smtClean="0"/>
              <a:t>seen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,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I </a:t>
            </a:r>
            <a:r>
              <a:rPr lang="tr-TR" dirty="0" err="1" smtClean="0"/>
              <a:t>took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July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October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r>
              <a:rPr lang="tr-TR" dirty="0" smtClean="0"/>
              <a:t> </a:t>
            </a:r>
            <a:r>
              <a:rPr lang="tr-TR" dirty="0" err="1" smtClean="0"/>
              <a:t>where</a:t>
            </a:r>
            <a:r>
              <a:rPr lang="tr-TR" dirty="0" smtClean="0"/>
              <a:t> I </a:t>
            </a:r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steps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January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February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Now</a:t>
            </a:r>
            <a:r>
              <a:rPr lang="tr-TR" dirty="0" smtClean="0"/>
              <a:t> </a:t>
            </a:r>
            <a:r>
              <a:rPr lang="tr-TR" dirty="0" err="1" smtClean="0"/>
              <a:t>let’s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a time </a:t>
            </a:r>
            <a:r>
              <a:rPr lang="tr-TR" dirty="0" err="1" smtClean="0"/>
              <a:t>travel</a:t>
            </a:r>
            <a:r>
              <a:rPr lang="tr-TR" dirty="0" smtClean="0"/>
              <a:t> 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10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86" y="1578928"/>
            <a:ext cx="3985055" cy="159099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63" y="3500597"/>
            <a:ext cx="3901778" cy="147078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863481" y="1063585"/>
            <a:ext cx="367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TBT </a:t>
            </a:r>
            <a:r>
              <a:rPr lang="tr-TR" dirty="0" err="1" smtClean="0">
                <a:solidFill>
                  <a:srgbClr val="0070C0"/>
                </a:solidFill>
              </a:rPr>
              <a:t>to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err="1" smtClean="0">
                <a:solidFill>
                  <a:srgbClr val="0070C0"/>
                </a:solidFill>
              </a:rPr>
              <a:t>slide</a:t>
            </a:r>
            <a:r>
              <a:rPr lang="tr-TR" dirty="0" smtClean="0">
                <a:solidFill>
                  <a:srgbClr val="0070C0"/>
                </a:solidFill>
              </a:rPr>
              <a:t> #10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 smtClean="0"/>
              <a:t>CONCLUSION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351338"/>
          </a:xfrm>
        </p:spPr>
        <p:txBody>
          <a:bodyPr/>
          <a:lstStyle/>
          <a:p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</a:t>
            </a:r>
            <a:r>
              <a:rPr lang="tr-TR" sz="2400" dirty="0" err="1" smtClean="0"/>
              <a:t>up</a:t>
            </a:r>
            <a:r>
              <a:rPr lang="tr-TR" sz="2400" dirty="0" smtClean="0"/>
              <a:t>, it is </a:t>
            </a:r>
            <a:r>
              <a:rPr lang="tr-TR" sz="2400" dirty="0" err="1" smtClean="0"/>
              <a:t>clear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I </a:t>
            </a:r>
            <a:r>
              <a:rPr lang="tr-TR" sz="2400" dirty="0" err="1" smtClean="0"/>
              <a:t>prefer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watch</a:t>
            </a:r>
            <a:r>
              <a:rPr lang="tr-TR" sz="2400" dirty="0" smtClean="0"/>
              <a:t> </a:t>
            </a:r>
            <a:r>
              <a:rPr lang="tr-TR" sz="2400" dirty="0" err="1" smtClean="0"/>
              <a:t>movies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TV </a:t>
            </a:r>
            <a:r>
              <a:rPr lang="tr-TR" sz="2400" dirty="0" err="1" smtClean="0"/>
              <a:t>shows</a:t>
            </a:r>
            <a:r>
              <a:rPr lang="tr-TR" sz="2400" dirty="0" smtClean="0"/>
              <a:t> </a:t>
            </a:r>
            <a:r>
              <a:rPr lang="tr-TR" sz="2400" dirty="0" err="1" smtClean="0"/>
              <a:t>from</a:t>
            </a:r>
            <a:r>
              <a:rPr lang="tr-TR" sz="2400" dirty="0" smtClean="0"/>
              <a:t> </a:t>
            </a:r>
            <a:r>
              <a:rPr lang="tr-TR" sz="2400" dirty="0" err="1" smtClean="0"/>
              <a:t>Netflix</a:t>
            </a:r>
            <a:r>
              <a:rPr lang="tr-TR" sz="2400" dirty="0" smtClean="0"/>
              <a:t> </a:t>
            </a:r>
            <a:r>
              <a:rPr lang="tr-TR" sz="2400" dirty="0" err="1" smtClean="0"/>
              <a:t>mostly</a:t>
            </a:r>
            <a:r>
              <a:rPr lang="tr-TR" sz="2400" dirty="0" smtClean="0"/>
              <a:t> on </a:t>
            </a:r>
            <a:r>
              <a:rPr lang="tr-TR" sz="2400" dirty="0" err="1" smtClean="0"/>
              <a:t>winter</a:t>
            </a:r>
            <a:r>
              <a:rPr lang="tr-TR" sz="2400" dirty="0" smtClean="0"/>
              <a:t> (</a:t>
            </a:r>
            <a:r>
              <a:rPr lang="tr-TR" sz="2400" dirty="0" err="1" smtClean="0"/>
              <a:t>January-February</a:t>
            </a:r>
            <a:r>
              <a:rPr lang="tr-TR" sz="2400" dirty="0" smtClean="0"/>
              <a:t>) </a:t>
            </a:r>
            <a:r>
              <a:rPr lang="tr-TR" sz="2400" dirty="0" err="1" smtClean="0"/>
              <a:t>and</a:t>
            </a:r>
            <a:r>
              <a:rPr lang="tr-TR" sz="2400" dirty="0" smtClean="0"/>
              <a:t> I </a:t>
            </a:r>
            <a:r>
              <a:rPr lang="tr-TR" sz="2400" dirty="0" err="1" smtClean="0"/>
              <a:t>generally</a:t>
            </a:r>
            <a:r>
              <a:rPr lang="tr-TR" sz="2400" dirty="0" smtClean="0"/>
              <a:t> </a:t>
            </a:r>
            <a:r>
              <a:rPr lang="tr-TR" sz="2400" dirty="0" err="1" smtClean="0"/>
              <a:t>don’t</a:t>
            </a:r>
            <a:r>
              <a:rPr lang="tr-TR" sz="2400" dirty="0" smtClean="0"/>
              <a:t> </a:t>
            </a:r>
            <a:r>
              <a:rPr lang="tr-TR" sz="2400" dirty="0" err="1" smtClean="0"/>
              <a:t>wacth</a:t>
            </a:r>
            <a:r>
              <a:rPr lang="tr-TR" sz="2400" dirty="0" smtClean="0"/>
              <a:t> </a:t>
            </a:r>
            <a:r>
              <a:rPr lang="tr-TR" sz="2400" dirty="0" err="1" smtClean="0"/>
              <a:t>many</a:t>
            </a:r>
            <a:r>
              <a:rPr lang="tr-TR" sz="2400" dirty="0" smtClean="0"/>
              <a:t> </a:t>
            </a:r>
            <a:r>
              <a:rPr lang="tr-TR" sz="2400" dirty="0" err="1" smtClean="0"/>
              <a:t>films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TV </a:t>
            </a:r>
            <a:r>
              <a:rPr lang="tr-TR" sz="2400" dirty="0" err="1" smtClean="0"/>
              <a:t>shows</a:t>
            </a:r>
            <a:r>
              <a:rPr lang="tr-TR" sz="2400" dirty="0" smtClean="0"/>
              <a:t> on </a:t>
            </a:r>
            <a:r>
              <a:rPr lang="tr-TR" sz="2400" dirty="0" err="1" smtClean="0"/>
              <a:t>summer</a:t>
            </a:r>
            <a:r>
              <a:rPr lang="tr-TR" sz="2400" dirty="0" smtClean="0"/>
              <a:t> </a:t>
            </a:r>
            <a:r>
              <a:rPr lang="tr-TR" sz="2400" dirty="0" err="1" smtClean="0"/>
              <a:t>period</a:t>
            </a:r>
            <a:endParaRPr lang="tr-TR" sz="2400" dirty="0"/>
          </a:p>
          <a:p>
            <a:r>
              <a:rPr lang="tr-TR" sz="2400" dirty="0" smtClean="0"/>
              <a:t>On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other</a:t>
            </a:r>
            <a:r>
              <a:rPr lang="tr-TR" sz="2400" dirty="0" smtClean="0"/>
              <a:t> </a:t>
            </a:r>
            <a:r>
              <a:rPr lang="tr-TR" sz="2400" dirty="0" err="1" smtClean="0"/>
              <a:t>hand</a:t>
            </a:r>
            <a:r>
              <a:rPr lang="tr-TR" sz="2400" dirty="0" smtClean="0"/>
              <a:t>, it is </a:t>
            </a:r>
            <a:r>
              <a:rPr lang="tr-TR" sz="2400" dirty="0" err="1" smtClean="0"/>
              <a:t>seen</a:t>
            </a:r>
            <a:r>
              <a:rPr lang="tr-TR" sz="2400" dirty="0" smtClean="0"/>
              <a:t>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my</a:t>
            </a:r>
            <a:r>
              <a:rPr lang="tr-TR" sz="2400" dirty="0" smtClean="0"/>
              <a:t> </a:t>
            </a:r>
            <a:r>
              <a:rPr lang="tr-TR" sz="2400" dirty="0" err="1" smtClean="0"/>
              <a:t>physical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activity</a:t>
            </a:r>
            <a:r>
              <a:rPr lang="tr-TR" sz="2400" dirty="0" smtClean="0"/>
              <a:t> </a:t>
            </a:r>
            <a:r>
              <a:rPr lang="tr-TR" sz="2400" dirty="0" err="1" smtClean="0"/>
              <a:t>level</a:t>
            </a:r>
            <a:r>
              <a:rPr lang="tr-TR" sz="2400" dirty="0" smtClean="0"/>
              <a:t> </a:t>
            </a:r>
            <a:r>
              <a:rPr lang="tr-TR" sz="2400" dirty="0" err="1" smtClean="0"/>
              <a:t>arises</a:t>
            </a:r>
            <a:r>
              <a:rPr lang="tr-TR" sz="2400" dirty="0" smtClean="0"/>
              <a:t> in </a:t>
            </a:r>
            <a:r>
              <a:rPr lang="tr-TR" sz="2400" dirty="0" err="1" smtClean="0"/>
              <a:t>summer</a:t>
            </a:r>
            <a:r>
              <a:rPr lang="tr-TR" sz="2400" dirty="0" smtClean="0"/>
              <a:t> </a:t>
            </a:r>
            <a:r>
              <a:rPr lang="tr-TR" sz="2400" dirty="0" err="1" smtClean="0"/>
              <a:t>period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decreases</a:t>
            </a:r>
            <a:r>
              <a:rPr lang="tr-TR" sz="2400" dirty="0" smtClean="0"/>
              <a:t> </a:t>
            </a:r>
            <a:r>
              <a:rPr lang="tr-TR" sz="2400" dirty="0" err="1" smtClean="0"/>
              <a:t>during</a:t>
            </a:r>
            <a:r>
              <a:rPr lang="tr-TR" sz="2400" dirty="0" smtClean="0"/>
              <a:t> </a:t>
            </a:r>
            <a:r>
              <a:rPr lang="tr-TR" sz="2400" dirty="0" err="1" smtClean="0"/>
              <a:t>winter</a:t>
            </a:r>
            <a:r>
              <a:rPr lang="tr-TR" sz="2400" dirty="0" smtClean="0"/>
              <a:t> </a:t>
            </a:r>
            <a:r>
              <a:rPr lang="tr-TR" sz="2400" dirty="0" err="1" smtClean="0"/>
              <a:t>period</a:t>
            </a:r>
            <a:endParaRPr lang="tr-TR" sz="2400" dirty="0" smtClean="0"/>
          </a:p>
          <a:p>
            <a:endParaRPr lang="en-US" dirty="0"/>
          </a:p>
        </p:txBody>
      </p:sp>
      <p:pic>
        <p:nvPicPr>
          <p:cNvPr id="5124" name="Picture 4" descr="Discussion Vs. Conclusion: Know the Difference Before Drafting Manuscripts  - Enago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5" y="3563424"/>
            <a:ext cx="5422265" cy="31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proved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hypothesis</a:t>
            </a:r>
            <a:r>
              <a:rPr lang="tr-TR" dirty="0" smtClean="0"/>
              <a:t>!!!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1640" y="1234123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So</a:t>
            </a:r>
            <a:r>
              <a:rPr lang="tr-TR" sz="2400" dirty="0" smtClean="0"/>
              <a:t>, </a:t>
            </a:r>
            <a:r>
              <a:rPr lang="tr-TR" sz="2400" dirty="0" err="1" smtClean="0"/>
              <a:t>based</a:t>
            </a:r>
            <a:r>
              <a:rPr lang="tr-TR" sz="2400" dirty="0" smtClean="0"/>
              <a:t> on </a:t>
            </a:r>
            <a:r>
              <a:rPr lang="tr-TR" sz="2400" dirty="0" err="1" smtClean="0"/>
              <a:t>my</a:t>
            </a:r>
            <a:r>
              <a:rPr lang="tr-TR" sz="2400" dirty="0" smtClean="0"/>
              <a:t> </a:t>
            </a:r>
            <a:r>
              <a:rPr lang="tr-TR" sz="2400" dirty="0" err="1" smtClean="0"/>
              <a:t>findings</a:t>
            </a:r>
            <a:r>
              <a:rPr lang="tr-TR" sz="2400" dirty="0" smtClean="0"/>
              <a:t>, I </a:t>
            </a:r>
            <a:r>
              <a:rPr lang="tr-TR" sz="2400" dirty="0" err="1" smtClean="0"/>
              <a:t>proved</a:t>
            </a:r>
            <a:r>
              <a:rPr lang="tr-TR" sz="2400" dirty="0" smtClean="0"/>
              <a:t> </a:t>
            </a:r>
            <a:r>
              <a:rPr lang="tr-TR" sz="2400" dirty="0" err="1" smtClean="0"/>
              <a:t>my</a:t>
            </a:r>
            <a:r>
              <a:rPr lang="tr-TR" sz="2400" dirty="0" smtClean="0"/>
              <a:t> </a:t>
            </a:r>
            <a:r>
              <a:rPr lang="tr-TR" sz="2400" dirty="0" err="1" smtClean="0"/>
              <a:t>hypothesis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now</a:t>
            </a:r>
            <a:r>
              <a:rPr lang="tr-TR" sz="2400" dirty="0" smtClean="0"/>
              <a:t> I can say </a:t>
            </a:r>
            <a:r>
              <a:rPr lang="tr-TR" sz="2400" dirty="0" err="1" smtClean="0"/>
              <a:t>that</a:t>
            </a:r>
            <a:r>
              <a:rPr lang="tr-TR" sz="2400" dirty="0" smtClean="0"/>
              <a:t> </a:t>
            </a:r>
            <a:r>
              <a:rPr lang="tr-TR" sz="2400" dirty="0" err="1" smtClean="0"/>
              <a:t>while</a:t>
            </a:r>
            <a:r>
              <a:rPr lang="tr-TR" sz="2400" dirty="0" smtClean="0"/>
              <a:t> I </a:t>
            </a:r>
            <a:r>
              <a:rPr lang="tr-TR" sz="2400" dirty="0" err="1" smtClean="0"/>
              <a:t>enjoy</a:t>
            </a:r>
            <a:r>
              <a:rPr lang="tr-TR" sz="2400" dirty="0" smtClean="0"/>
              <a:t> </a:t>
            </a:r>
            <a:r>
              <a:rPr lang="tr-TR" sz="2400" dirty="0" err="1" smtClean="0"/>
              <a:t>outdoor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r>
              <a:rPr lang="tr-TR" sz="2400" dirty="0" smtClean="0"/>
              <a:t> in </a:t>
            </a:r>
            <a:r>
              <a:rPr lang="tr-TR" sz="2400" dirty="0" err="1" smtClean="0"/>
              <a:t>summer</a:t>
            </a:r>
            <a:r>
              <a:rPr lang="tr-TR" sz="2400" dirty="0" smtClean="0"/>
              <a:t> time, I </a:t>
            </a:r>
            <a:r>
              <a:rPr lang="tr-TR" sz="2400" dirty="0" err="1" smtClean="0"/>
              <a:t>prefer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do </a:t>
            </a:r>
            <a:r>
              <a:rPr lang="tr-TR" sz="2400" dirty="0" err="1" smtClean="0"/>
              <a:t>indoor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r>
              <a:rPr lang="tr-TR" sz="2400" dirty="0" smtClean="0"/>
              <a:t> on </a:t>
            </a:r>
            <a:r>
              <a:rPr lang="tr-TR" sz="2400" dirty="0" err="1" smtClean="0"/>
              <a:t>winter</a:t>
            </a:r>
            <a:r>
              <a:rPr lang="tr-TR" sz="2400" dirty="0" smtClean="0"/>
              <a:t> time.</a:t>
            </a:r>
          </a:p>
          <a:p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that’s</a:t>
            </a:r>
            <a:r>
              <a:rPr lang="tr-TR" sz="2400" dirty="0" smtClean="0"/>
              <a:t> how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reached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conclusion</a:t>
            </a:r>
            <a:r>
              <a:rPr lang="tr-TR" sz="2400" dirty="0" smtClean="0"/>
              <a:t> </a:t>
            </a: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using</a:t>
            </a:r>
            <a:r>
              <a:rPr lang="tr-TR" sz="2400" dirty="0" smtClean="0"/>
              <a:t> Data </a:t>
            </a:r>
            <a:r>
              <a:rPr lang="tr-TR" sz="2400" dirty="0" err="1" smtClean="0"/>
              <a:t>Science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pursuing</a:t>
            </a:r>
            <a:r>
              <a:rPr lang="tr-TR" sz="2400" dirty="0" smtClean="0"/>
              <a:t> </a:t>
            </a:r>
            <a:r>
              <a:rPr lang="tr-TR" sz="2400" dirty="0" err="1" smtClean="0"/>
              <a:t>scientific</a:t>
            </a:r>
            <a:r>
              <a:rPr lang="tr-TR" sz="2400" dirty="0" smtClean="0"/>
              <a:t> </a:t>
            </a:r>
            <a:r>
              <a:rPr lang="tr-TR" sz="2400" dirty="0" err="1" smtClean="0"/>
              <a:t>methods</a:t>
            </a:r>
            <a:r>
              <a:rPr lang="tr-TR" sz="2400" dirty="0"/>
              <a:t>.</a:t>
            </a:r>
            <a:endParaRPr lang="tr-TR" sz="2400" dirty="0" smtClean="0"/>
          </a:p>
          <a:p>
            <a:r>
              <a:rPr lang="tr-TR" sz="2400" dirty="0" smtClean="0"/>
              <a:t>BRAVO!</a:t>
            </a:r>
            <a:endParaRPr lang="en-US" sz="2400" dirty="0"/>
          </a:p>
        </p:txBody>
      </p:sp>
      <p:pic>
        <p:nvPicPr>
          <p:cNvPr id="6146" name="Picture 2" descr="14 traits of highly successful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063559"/>
            <a:ext cx="3623945" cy="362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ülen yüz için en iyi 49 fikir | gülen yüz, yüz,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508817"/>
            <a:ext cx="1866265" cy="186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2035" y="189623"/>
            <a:ext cx="10515600" cy="1325563"/>
          </a:xfrm>
        </p:spPr>
        <p:txBody>
          <a:bodyPr/>
          <a:lstStyle/>
          <a:p>
            <a:r>
              <a:rPr lang="tr-TR" dirty="0" smtClean="0"/>
              <a:t>SEASONS </a:t>
            </a:r>
            <a:r>
              <a:rPr lang="tr-TR" dirty="0" err="1" smtClean="0"/>
              <a:t>and</a:t>
            </a:r>
            <a:r>
              <a:rPr lang="tr-TR" dirty="0" smtClean="0"/>
              <a:t> HOBBIES</a:t>
            </a:r>
            <a:endParaRPr lang="en-US" dirty="0"/>
          </a:p>
        </p:txBody>
      </p:sp>
      <p:pic>
        <p:nvPicPr>
          <p:cNvPr id="1026" name="Picture 2" descr="Get Paid to Watch Netflix. Earn $25+ an hour tagging Netflix shows… | by  Evan Crosby | Medi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0" y="1086498"/>
            <a:ext cx="536448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ginner's Guide to Beach Volleyball | Exerc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0" y="1397932"/>
            <a:ext cx="5896700" cy="340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92035" y="5266612"/>
            <a:ext cx="11207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People usually prefer doing outdoor activities such as doing sports, hanging out with friends and partying during summer time. Winter time </a:t>
            </a:r>
            <a:r>
              <a:rPr lang="tr-TR" sz="2000" dirty="0" smtClean="0"/>
              <a:t>is </a:t>
            </a:r>
            <a:r>
              <a:rPr lang="tr-TR" sz="2000" dirty="0" err="1" smtClean="0"/>
              <a:t>generally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indoor</a:t>
            </a:r>
            <a:r>
              <a:rPr lang="tr-TR" sz="2000" dirty="0" smtClean="0"/>
              <a:t> </a:t>
            </a:r>
            <a:r>
              <a:rPr lang="tr-TR" sz="2000" dirty="0" err="1" smtClean="0"/>
              <a:t>activities</a:t>
            </a:r>
            <a:r>
              <a:rPr lang="tr-TR" sz="2000" dirty="0" smtClean="0"/>
              <a:t> </a:t>
            </a:r>
            <a:r>
              <a:rPr lang="tr-TR" sz="2000" dirty="0" err="1" smtClean="0"/>
              <a:t>such</a:t>
            </a:r>
            <a:r>
              <a:rPr lang="tr-TR" sz="2000" dirty="0" smtClean="0"/>
              <a:t> as </a:t>
            </a:r>
            <a:r>
              <a:rPr lang="tr-TR" sz="2000" dirty="0" err="1" smtClean="0"/>
              <a:t>napping</a:t>
            </a:r>
            <a:r>
              <a:rPr lang="tr-TR" sz="2000" dirty="0" smtClean="0"/>
              <a:t>, </a:t>
            </a:r>
            <a:r>
              <a:rPr lang="tr-TR" sz="2000" dirty="0" err="1" smtClean="0"/>
              <a:t>reading</a:t>
            </a:r>
            <a:r>
              <a:rPr lang="tr-TR" sz="2000" dirty="0" smtClean="0"/>
              <a:t> a </a:t>
            </a:r>
            <a:r>
              <a:rPr lang="tr-TR" sz="2000" dirty="0" err="1" smtClean="0"/>
              <a:t>book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watching</a:t>
            </a:r>
            <a:r>
              <a:rPr lang="tr-TR" sz="2000" dirty="0" smtClean="0"/>
              <a:t> </a:t>
            </a:r>
            <a:r>
              <a:rPr lang="tr-TR" sz="2000" dirty="0" err="1" smtClean="0"/>
              <a:t>your</a:t>
            </a:r>
            <a:r>
              <a:rPr lang="tr-TR" sz="2000" dirty="0" smtClean="0"/>
              <a:t> </a:t>
            </a:r>
            <a:r>
              <a:rPr lang="tr-TR" sz="2000" dirty="0" err="1" smtClean="0"/>
              <a:t>favorite</a:t>
            </a:r>
            <a:r>
              <a:rPr lang="tr-TR" sz="2000" dirty="0" smtClean="0"/>
              <a:t> </a:t>
            </a:r>
            <a:r>
              <a:rPr lang="tr-TR" sz="2000" dirty="0" err="1" smtClean="0"/>
              <a:t>movies</a:t>
            </a:r>
            <a:r>
              <a:rPr lang="tr-TR" sz="2000" dirty="0" smtClean="0"/>
              <a:t> – TV </a:t>
            </a:r>
            <a:r>
              <a:rPr lang="tr-TR" sz="2000" dirty="0" err="1" smtClean="0"/>
              <a:t>series</a:t>
            </a:r>
            <a:r>
              <a:rPr lang="tr-TR" sz="2000" dirty="0" smtClean="0"/>
              <a:t> </a:t>
            </a:r>
            <a:r>
              <a:rPr lang="tr-TR" sz="2000" dirty="0" err="1" smtClean="0"/>
              <a:t>over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over</a:t>
            </a:r>
            <a:r>
              <a:rPr lang="tr-TR" sz="2000" dirty="0" smtClean="0"/>
              <a:t> </a:t>
            </a:r>
            <a:r>
              <a:rPr lang="tr-TR" sz="2000" dirty="0" err="1" smtClean="0"/>
              <a:t>again</a:t>
            </a:r>
            <a:r>
              <a:rPr lang="tr-TR" sz="2000" dirty="0" smtClean="0"/>
              <a:t>.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, </a:t>
            </a:r>
            <a:r>
              <a:rPr lang="tr-TR" sz="2000" dirty="0" err="1" smtClean="0"/>
              <a:t>my</a:t>
            </a:r>
            <a:r>
              <a:rPr lang="tr-TR" sz="2000" dirty="0" smtClean="0"/>
              <a:t> </a:t>
            </a:r>
            <a:r>
              <a:rPr lang="tr-TR" sz="2000" dirty="0" err="1" smtClean="0"/>
              <a:t>favorite</a:t>
            </a:r>
            <a:r>
              <a:rPr lang="tr-TR" sz="2000" dirty="0" smtClean="0"/>
              <a:t> TV </a:t>
            </a:r>
            <a:r>
              <a:rPr lang="tr-TR" sz="2000" dirty="0" err="1" smtClean="0"/>
              <a:t>shows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Breaking</a:t>
            </a:r>
            <a:r>
              <a:rPr lang="tr-TR" sz="2000" dirty="0" smtClean="0"/>
              <a:t> </a:t>
            </a:r>
            <a:r>
              <a:rPr lang="tr-TR" sz="2000" dirty="0" err="1" smtClean="0"/>
              <a:t>Bad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Rick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Morty</a:t>
            </a:r>
            <a:r>
              <a:rPr lang="tr-TR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18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5534"/>
            <a:ext cx="10515600" cy="1325563"/>
          </a:xfrm>
        </p:spPr>
        <p:txBody>
          <a:bodyPr/>
          <a:lstStyle/>
          <a:p>
            <a:r>
              <a:rPr lang="tr-TR" dirty="0" err="1" smtClean="0"/>
              <a:t>Purpose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Project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40526"/>
            <a:ext cx="10583914" cy="2925089"/>
          </a:xfrm>
        </p:spPr>
        <p:txBody>
          <a:bodyPr/>
          <a:lstStyle/>
          <a:p>
            <a:r>
              <a:rPr lang="tr-TR" dirty="0" err="1" smtClean="0"/>
              <a:t>Discovering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of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lifestyle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in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hobbies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seasons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time </a:t>
            </a:r>
            <a:r>
              <a:rPr lang="tr-TR" dirty="0" err="1" smtClean="0"/>
              <a:t>periods</a:t>
            </a:r>
            <a:r>
              <a:rPr lang="tr-TR" dirty="0" smtClean="0"/>
              <a:t> in a </a:t>
            </a:r>
            <a:r>
              <a:rPr lang="tr-TR" dirty="0" err="1" smtClean="0"/>
              <a:t>year</a:t>
            </a:r>
            <a:endParaRPr lang="en-US" dirty="0"/>
          </a:p>
        </p:txBody>
      </p:sp>
      <p:pic>
        <p:nvPicPr>
          <p:cNvPr id="2050" name="Picture 2" descr="Summer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43" y="2411185"/>
            <a:ext cx="4163877" cy="41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ter Photography Gallery | Winter Landscape Photos | Photos by Joseph C.  Fi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4" y="24384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62000" y="-60960"/>
            <a:ext cx="10515600" cy="1325563"/>
          </a:xfrm>
        </p:spPr>
        <p:txBody>
          <a:bodyPr/>
          <a:lstStyle/>
          <a:p>
            <a:pPr algn="ctr"/>
            <a:r>
              <a:rPr lang="tr-TR" dirty="0" smtClean="0"/>
              <a:t>Data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0" y="1426528"/>
            <a:ext cx="5181600" cy="4351338"/>
          </a:xfrm>
        </p:spPr>
        <p:txBody>
          <a:bodyPr/>
          <a:lstStyle/>
          <a:p>
            <a:r>
              <a:rPr lang="tr-TR" dirty="0" smtClean="0"/>
              <a:t>My </a:t>
            </a:r>
            <a:r>
              <a:rPr lang="tr-TR" dirty="0" err="1" smtClean="0"/>
              <a:t>Netflix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 </a:t>
            </a:r>
            <a:r>
              <a:rPr lang="tr-TR" dirty="0" err="1" smtClean="0"/>
              <a:t>history</a:t>
            </a:r>
            <a:endParaRPr lang="tr-TR" dirty="0" smtClean="0"/>
          </a:p>
          <a:p>
            <a:pPr lvl="1"/>
            <a:endParaRPr lang="tr-TR" dirty="0" smtClean="0"/>
          </a:p>
          <a:p>
            <a:pPr lvl="1"/>
            <a:r>
              <a:rPr lang="tr-TR" sz="2000" dirty="0" err="1" smtClean="0"/>
              <a:t>All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films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TV </a:t>
            </a:r>
            <a:r>
              <a:rPr lang="tr-TR" sz="2000" dirty="0" err="1" smtClean="0"/>
              <a:t>series</a:t>
            </a:r>
            <a:r>
              <a:rPr lang="tr-TR" sz="2000" dirty="0" smtClean="0"/>
              <a:t> </a:t>
            </a:r>
            <a:r>
              <a:rPr lang="tr-TR" sz="2000" dirty="0" err="1" smtClean="0"/>
              <a:t>episodes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I </a:t>
            </a:r>
            <a:r>
              <a:rPr lang="tr-TR" sz="2000" dirty="0" err="1" smtClean="0"/>
              <a:t>have</a:t>
            </a:r>
            <a:r>
              <a:rPr lang="tr-TR" sz="2000" dirty="0" smtClean="0"/>
              <a:t> </a:t>
            </a:r>
            <a:r>
              <a:rPr lang="tr-TR" sz="2000" dirty="0" err="1" smtClean="0"/>
              <a:t>watched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</a:t>
            </a:r>
            <a:r>
              <a:rPr lang="tr-TR" sz="2000" dirty="0" err="1" smtClean="0"/>
              <a:t>Netflix</a:t>
            </a:r>
            <a:endParaRPr lang="tr-TR" sz="2000" dirty="0" smtClean="0"/>
          </a:p>
          <a:p>
            <a:pPr lvl="1"/>
            <a:r>
              <a:rPr lang="tr-TR" sz="2000" dirty="0" err="1"/>
              <a:t>I</a:t>
            </a:r>
            <a:r>
              <a:rPr lang="tr-TR" sz="2000" dirty="0" err="1" smtClean="0"/>
              <a:t>n</a:t>
            </a:r>
            <a:r>
              <a:rPr lang="tr-TR" sz="2000" dirty="0" smtClean="0"/>
              <a:t> a format of </a:t>
            </a:r>
            <a:r>
              <a:rPr lang="tr-TR" sz="2000" dirty="0" err="1" smtClean="0"/>
              <a:t>Title</a:t>
            </a:r>
            <a:r>
              <a:rPr lang="tr-TR" sz="2000" dirty="0" smtClean="0"/>
              <a:t>, </a:t>
            </a:r>
            <a:r>
              <a:rPr lang="tr-TR" sz="2000" dirty="0" err="1" smtClean="0"/>
              <a:t>Date</a:t>
            </a:r>
            <a:r>
              <a:rPr lang="tr-TR" sz="2000" dirty="0" smtClean="0"/>
              <a:t> (</a:t>
            </a:r>
            <a:r>
              <a:rPr lang="tr-TR" sz="2000" dirty="0" err="1" smtClean="0"/>
              <a:t>dd.mm.yyyy</a:t>
            </a:r>
            <a:r>
              <a:rPr lang="tr-TR" sz="2000" dirty="0" smtClean="0"/>
              <a:t>)</a:t>
            </a:r>
          </a:p>
          <a:p>
            <a:pPr lvl="1"/>
            <a:r>
              <a:rPr lang="tr-TR" sz="2000" dirty="0" err="1" smtClean="0"/>
              <a:t>January</a:t>
            </a:r>
            <a:r>
              <a:rPr lang="tr-TR" sz="2000" dirty="0" smtClean="0"/>
              <a:t> 2020 - </a:t>
            </a:r>
            <a:r>
              <a:rPr lang="tr-TR" sz="2000" dirty="0" err="1" smtClean="0"/>
              <a:t>January</a:t>
            </a:r>
            <a:r>
              <a:rPr lang="tr-TR" sz="2000" dirty="0" smtClean="0"/>
              <a:t> 2024</a:t>
            </a:r>
          </a:p>
          <a:p>
            <a:pPr lvl="1"/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426528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74" y="1288603"/>
            <a:ext cx="6824106" cy="46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70446"/>
            <a:ext cx="8596668" cy="1320800"/>
          </a:xfrm>
        </p:spPr>
        <p:txBody>
          <a:bodyPr/>
          <a:lstStyle/>
          <a:p>
            <a:pPr algn="ctr"/>
            <a:r>
              <a:rPr lang="tr-TR" dirty="0" smtClean="0"/>
              <a:t>Data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 </a:t>
            </a:r>
            <a:r>
              <a:rPr lang="tr-TR" dirty="0" err="1" smtClean="0"/>
              <a:t>used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907011" y="2212495"/>
            <a:ext cx="4313864" cy="3777622"/>
          </a:xfrm>
        </p:spPr>
        <p:txBody>
          <a:bodyPr>
            <a:normAutofit/>
          </a:bodyPr>
          <a:lstStyle/>
          <a:p>
            <a:r>
              <a:rPr lang="tr-TR" sz="2000" dirty="0" smtClean="0"/>
              <a:t>My step </a:t>
            </a:r>
            <a:r>
              <a:rPr lang="tr-TR" sz="2000" dirty="0" err="1" smtClean="0"/>
              <a:t>count</a:t>
            </a:r>
            <a:r>
              <a:rPr lang="tr-TR" sz="2000" dirty="0" smtClean="0"/>
              <a:t> </a:t>
            </a:r>
            <a:r>
              <a:rPr lang="tr-TR" sz="2000" dirty="0" err="1" smtClean="0"/>
              <a:t>from</a:t>
            </a:r>
            <a:r>
              <a:rPr lang="tr-TR" sz="2000" dirty="0" smtClean="0"/>
              <a:t> Apple </a:t>
            </a:r>
            <a:r>
              <a:rPr lang="tr-TR" sz="2000" dirty="0" err="1" smtClean="0"/>
              <a:t>Health</a:t>
            </a:r>
            <a:r>
              <a:rPr lang="tr-TR" sz="2000" dirty="0" smtClean="0"/>
              <a:t> </a:t>
            </a:r>
            <a:r>
              <a:rPr lang="tr-TR" sz="2000" dirty="0" err="1" smtClean="0"/>
              <a:t>app</a:t>
            </a:r>
            <a:endParaRPr lang="tr-TR" sz="2000" dirty="0" smtClean="0"/>
          </a:p>
          <a:p>
            <a:pPr lvl="1"/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 of </a:t>
            </a:r>
            <a:r>
              <a:rPr lang="tr-TR" sz="2000" dirty="0" err="1" smtClean="0"/>
              <a:t>steps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I </a:t>
            </a:r>
            <a:r>
              <a:rPr lang="tr-TR" sz="2000" dirty="0" err="1" smtClean="0"/>
              <a:t>took</a:t>
            </a:r>
            <a:r>
              <a:rPr lang="tr-TR" sz="2000" dirty="0" smtClean="0"/>
              <a:t> </a:t>
            </a:r>
            <a:r>
              <a:rPr lang="tr-TR" sz="2000" dirty="0" err="1" smtClean="0"/>
              <a:t>during</a:t>
            </a:r>
            <a:r>
              <a:rPr lang="tr-TR" sz="2000" dirty="0" smtClean="0"/>
              <a:t> </a:t>
            </a:r>
            <a:r>
              <a:rPr lang="tr-TR" sz="2000" dirty="0" err="1" smtClean="0"/>
              <a:t>different</a:t>
            </a:r>
            <a:r>
              <a:rPr lang="tr-TR" sz="2000" dirty="0" smtClean="0"/>
              <a:t> </a:t>
            </a:r>
            <a:r>
              <a:rPr lang="tr-TR" sz="2000" dirty="0" err="1" smtClean="0"/>
              <a:t>instances</a:t>
            </a:r>
            <a:r>
              <a:rPr lang="tr-TR" sz="2000" dirty="0" smtClean="0"/>
              <a:t> in a </a:t>
            </a:r>
            <a:r>
              <a:rPr lang="tr-TR" sz="2000" dirty="0" err="1" smtClean="0"/>
              <a:t>day</a:t>
            </a:r>
            <a:endParaRPr lang="tr-TR" sz="2000" dirty="0" smtClean="0"/>
          </a:p>
          <a:p>
            <a:pPr lvl="1"/>
            <a:r>
              <a:rPr lang="tr-TR" sz="2000" dirty="0" err="1" smtClean="0"/>
              <a:t>Formatted</a:t>
            </a:r>
            <a:r>
              <a:rPr lang="tr-TR" sz="2000" dirty="0" smtClean="0"/>
              <a:t> as </a:t>
            </a:r>
            <a:r>
              <a:rPr lang="tr-TR" sz="2000" dirty="0" err="1" smtClean="0"/>
              <a:t>devices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recored</a:t>
            </a:r>
            <a:r>
              <a:rPr lang="tr-TR" sz="2000" dirty="0" smtClean="0"/>
              <a:t> </a:t>
            </a:r>
            <a:r>
              <a:rPr lang="tr-TR" sz="2000" dirty="0" err="1" smtClean="0"/>
              <a:t>these</a:t>
            </a:r>
            <a:r>
              <a:rPr lang="tr-TR" sz="2000" dirty="0" smtClean="0"/>
              <a:t> </a:t>
            </a:r>
            <a:r>
              <a:rPr lang="tr-TR" sz="2000" dirty="0" err="1" smtClean="0"/>
              <a:t>steps</a:t>
            </a:r>
            <a:r>
              <a:rPr lang="tr-TR" sz="2000" dirty="0" smtClean="0"/>
              <a:t>, start </a:t>
            </a:r>
            <a:r>
              <a:rPr lang="tr-TR" sz="2000" dirty="0" err="1" smtClean="0"/>
              <a:t>date</a:t>
            </a:r>
            <a:r>
              <a:rPr lang="tr-TR" sz="2000" dirty="0" smtClean="0"/>
              <a:t>, </a:t>
            </a:r>
            <a:r>
              <a:rPr lang="tr-TR" sz="2000" dirty="0" err="1" smtClean="0"/>
              <a:t>end</a:t>
            </a:r>
            <a:r>
              <a:rPr lang="tr-TR" sz="2000" dirty="0" smtClean="0"/>
              <a:t> </a:t>
            </a:r>
            <a:r>
              <a:rPr lang="tr-TR" sz="2000" dirty="0" err="1" smtClean="0"/>
              <a:t>date</a:t>
            </a:r>
            <a:r>
              <a:rPr lang="tr-TR" sz="2000" dirty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count</a:t>
            </a:r>
            <a:r>
              <a:rPr lang="tr-TR" sz="2000" dirty="0" smtClean="0"/>
              <a:t> </a:t>
            </a:r>
            <a:r>
              <a:rPr lang="tr-TR" sz="2000" dirty="0" err="1" smtClean="0"/>
              <a:t>value</a:t>
            </a:r>
            <a:endParaRPr lang="tr-TR" sz="2000" dirty="0" smtClean="0"/>
          </a:p>
          <a:p>
            <a:pPr lvl="1"/>
            <a:r>
              <a:rPr lang="tr-TR" sz="2000" dirty="0" err="1" smtClean="0"/>
              <a:t>January</a:t>
            </a:r>
            <a:r>
              <a:rPr lang="tr-TR" sz="2000" dirty="0" smtClean="0"/>
              <a:t> 2020 – </a:t>
            </a:r>
            <a:r>
              <a:rPr lang="tr-TR" sz="2000" dirty="0" err="1" smtClean="0"/>
              <a:t>January</a:t>
            </a:r>
            <a:r>
              <a:rPr lang="tr-TR" sz="2000" dirty="0" smtClean="0"/>
              <a:t> 2024</a:t>
            </a:r>
            <a:endParaRPr lang="en-US" sz="20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7510" y="1828430"/>
            <a:ext cx="3245690" cy="43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Hypothesis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In</a:t>
            </a:r>
            <a:r>
              <a:rPr lang="tr-TR" sz="2400" dirty="0" smtClean="0"/>
              <a:t> </a:t>
            </a:r>
            <a:r>
              <a:rPr lang="tr-TR" sz="2400" dirty="0" err="1" smtClean="0"/>
              <a:t>summer</a:t>
            </a:r>
            <a:r>
              <a:rPr lang="tr-TR" sz="2400" dirty="0" smtClean="0"/>
              <a:t> time, I </a:t>
            </a:r>
            <a:r>
              <a:rPr lang="tr-TR" sz="2400" dirty="0" err="1" smtClean="0"/>
              <a:t>prefer</a:t>
            </a:r>
            <a:r>
              <a:rPr lang="tr-TR" sz="2400" dirty="0" smtClean="0"/>
              <a:t> </a:t>
            </a:r>
            <a:r>
              <a:rPr lang="tr-TR" sz="2400" dirty="0" err="1" smtClean="0"/>
              <a:t>doing</a:t>
            </a:r>
            <a:r>
              <a:rPr lang="tr-TR" sz="2400" dirty="0" smtClean="0"/>
              <a:t> </a:t>
            </a:r>
            <a:r>
              <a:rPr lang="tr-TR" sz="2400" dirty="0" err="1" smtClean="0"/>
              <a:t>outdoor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hobbies</a:t>
            </a:r>
            <a:r>
              <a:rPr lang="tr-TR" sz="2400" dirty="0" smtClean="0"/>
              <a:t> </a:t>
            </a:r>
            <a:r>
              <a:rPr lang="tr-TR" sz="2400" dirty="0" err="1" smtClean="0"/>
              <a:t>involving</a:t>
            </a:r>
            <a:r>
              <a:rPr lang="tr-TR" sz="2400" dirty="0" smtClean="0"/>
              <a:t> </a:t>
            </a:r>
            <a:r>
              <a:rPr lang="tr-TR" sz="2400" dirty="0" err="1" smtClean="0"/>
              <a:t>more</a:t>
            </a:r>
            <a:r>
              <a:rPr lang="tr-TR" sz="2400" dirty="0" smtClean="0"/>
              <a:t> </a:t>
            </a:r>
            <a:r>
              <a:rPr lang="tr-TR" sz="2400" dirty="0" err="1" smtClean="0"/>
              <a:t>movement</a:t>
            </a:r>
            <a:r>
              <a:rPr lang="tr-TR" sz="2400" dirty="0" smtClean="0"/>
              <a:t>. On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other</a:t>
            </a:r>
            <a:r>
              <a:rPr lang="tr-TR" sz="2400" dirty="0" smtClean="0"/>
              <a:t> </a:t>
            </a:r>
            <a:r>
              <a:rPr lang="tr-TR" sz="2400" dirty="0" err="1" smtClean="0"/>
              <a:t>hand</a:t>
            </a:r>
            <a:r>
              <a:rPr lang="tr-TR" sz="2400" dirty="0" smtClean="0"/>
              <a:t>, in </a:t>
            </a:r>
            <a:r>
              <a:rPr lang="tr-TR" sz="2400" dirty="0" err="1" smtClean="0"/>
              <a:t>winter</a:t>
            </a:r>
            <a:r>
              <a:rPr lang="tr-TR" sz="2400" dirty="0" smtClean="0"/>
              <a:t> time, I </a:t>
            </a:r>
            <a:r>
              <a:rPr lang="tr-TR" sz="2400" dirty="0" err="1" smtClean="0"/>
              <a:t>prefer</a:t>
            </a:r>
            <a:r>
              <a:rPr lang="tr-TR" sz="2400" dirty="0" smtClean="0"/>
              <a:t> </a:t>
            </a:r>
            <a:r>
              <a:rPr lang="tr-TR" sz="2400" dirty="0" err="1" smtClean="0"/>
              <a:t>indoor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r>
              <a:rPr lang="tr-TR" sz="2400" dirty="0" smtClean="0"/>
              <a:t> </a:t>
            </a:r>
            <a:r>
              <a:rPr lang="tr-TR" sz="2400" dirty="0" err="1" smtClean="0"/>
              <a:t>involving</a:t>
            </a:r>
            <a:r>
              <a:rPr lang="tr-TR" sz="2400" dirty="0" smtClean="0"/>
              <a:t> </a:t>
            </a:r>
            <a:r>
              <a:rPr lang="tr-TR" sz="2400" dirty="0" err="1" smtClean="0"/>
              <a:t>less</a:t>
            </a:r>
            <a:r>
              <a:rPr lang="tr-TR" sz="2400" dirty="0" smtClean="0"/>
              <a:t> </a:t>
            </a:r>
            <a:r>
              <a:rPr lang="tr-TR" sz="2400" dirty="0" err="1" smtClean="0"/>
              <a:t>movement</a:t>
            </a:r>
            <a:endParaRPr lang="en-US" sz="2400" dirty="0"/>
          </a:p>
        </p:txBody>
      </p:sp>
      <p:pic>
        <p:nvPicPr>
          <p:cNvPr id="3074" name="Picture 2" descr="Watching Movies Vs. Watching Sports: Which Is Better? - Bleeding F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" y="3288402"/>
            <a:ext cx="5442585" cy="335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otball for Kids: 8 Key Benefits &amp; Reasons to 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96" y="3288402"/>
            <a:ext cx="4926572" cy="34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I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45160" y="1612265"/>
            <a:ext cx="5181600" cy="4351338"/>
          </a:xfrm>
        </p:spPr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NETFLIX</a:t>
            </a: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sz="2600" dirty="0" err="1" smtClean="0"/>
              <a:t>The</a:t>
            </a:r>
            <a:r>
              <a:rPr lang="tr-TR" sz="2600" dirty="0" smtClean="0"/>
              <a:t> time </a:t>
            </a:r>
            <a:r>
              <a:rPr lang="tr-TR" sz="2600" dirty="0" err="1" smtClean="0"/>
              <a:t>spent</a:t>
            </a:r>
            <a:r>
              <a:rPr lang="tr-TR" sz="2600" dirty="0" smtClean="0"/>
              <a:t> on </a:t>
            </a:r>
            <a:r>
              <a:rPr lang="tr-TR" sz="2600" dirty="0" err="1" smtClean="0"/>
              <a:t>Netflix</a:t>
            </a:r>
            <a:r>
              <a:rPr lang="tr-TR" sz="2600" dirty="0" smtClean="0"/>
              <a:t> </a:t>
            </a:r>
            <a:r>
              <a:rPr lang="tr-TR" sz="2600" dirty="0" err="1" smtClean="0"/>
              <a:t>watching</a:t>
            </a:r>
            <a:r>
              <a:rPr lang="tr-TR" sz="2600" dirty="0" smtClean="0"/>
              <a:t> </a:t>
            </a:r>
            <a:r>
              <a:rPr lang="tr-TR" sz="2600" dirty="0" err="1" smtClean="0"/>
              <a:t>Movies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TV </a:t>
            </a:r>
            <a:r>
              <a:rPr lang="tr-TR" sz="2600" dirty="0" err="1" smtClean="0"/>
              <a:t>shows</a:t>
            </a:r>
            <a:r>
              <a:rPr lang="tr-TR" sz="2600" dirty="0" smtClean="0"/>
              <a:t> </a:t>
            </a:r>
            <a:r>
              <a:rPr lang="tr-TR" sz="2600" dirty="0" err="1" smtClean="0"/>
              <a:t>represent</a:t>
            </a:r>
            <a:r>
              <a:rPr lang="tr-TR" sz="2600" dirty="0" smtClean="0"/>
              <a:t> </a:t>
            </a:r>
            <a:r>
              <a:rPr lang="tr-TR" sz="2600" dirty="0" err="1" smtClean="0"/>
              <a:t>the</a:t>
            </a:r>
            <a:r>
              <a:rPr lang="tr-TR" sz="2600" dirty="0" smtClean="0"/>
              <a:t> time I </a:t>
            </a:r>
            <a:r>
              <a:rPr lang="tr-TR" sz="2600" dirty="0" err="1" smtClean="0"/>
              <a:t>stayed</a:t>
            </a:r>
            <a:r>
              <a:rPr lang="tr-TR" sz="2600" dirty="0" smtClean="0"/>
              <a:t> at </a:t>
            </a:r>
            <a:r>
              <a:rPr lang="tr-TR" sz="2600" dirty="0" err="1" smtClean="0"/>
              <a:t>home</a:t>
            </a:r>
            <a:r>
              <a:rPr lang="tr-TR" sz="2600" dirty="0" smtClean="0"/>
              <a:t> </a:t>
            </a:r>
            <a:r>
              <a:rPr lang="tr-TR" sz="2600" dirty="0" err="1" smtClean="0"/>
              <a:t>doing</a:t>
            </a:r>
            <a:r>
              <a:rPr lang="tr-TR" sz="2600" dirty="0" smtClean="0"/>
              <a:t> </a:t>
            </a:r>
            <a:r>
              <a:rPr lang="tr-TR" sz="2600" dirty="0" err="1" smtClean="0"/>
              <a:t>indoor</a:t>
            </a:r>
            <a:r>
              <a:rPr lang="tr-TR" sz="2600" dirty="0" smtClean="0"/>
              <a:t> </a:t>
            </a:r>
            <a:r>
              <a:rPr lang="tr-TR" sz="2600" dirty="0" err="1" smtClean="0"/>
              <a:t>activities</a:t>
            </a:r>
            <a:r>
              <a:rPr lang="tr-TR" sz="2600" dirty="0" smtClean="0"/>
              <a:t>, </a:t>
            </a:r>
            <a:r>
              <a:rPr lang="tr-TR" sz="2600" dirty="0" err="1" smtClean="0"/>
              <a:t>pursuing</a:t>
            </a:r>
            <a:r>
              <a:rPr lang="tr-TR" sz="2600" dirty="0" smtClean="0"/>
              <a:t> a </a:t>
            </a:r>
            <a:r>
              <a:rPr lang="tr-TR" sz="2600" dirty="0" err="1" smtClean="0"/>
              <a:t>lazier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</a:t>
            </a:r>
            <a:r>
              <a:rPr lang="tr-TR" sz="2600" dirty="0" err="1" smtClean="0"/>
              <a:t>more</a:t>
            </a:r>
            <a:r>
              <a:rPr lang="tr-TR" sz="2600" dirty="0" smtClean="0"/>
              <a:t> </a:t>
            </a:r>
            <a:r>
              <a:rPr lang="tr-TR" sz="2600" dirty="0" err="1" smtClean="0"/>
              <a:t>comfortable</a:t>
            </a:r>
            <a:r>
              <a:rPr lang="tr-TR" sz="2600" dirty="0" smtClean="0"/>
              <a:t> </a:t>
            </a:r>
            <a:r>
              <a:rPr lang="tr-TR" sz="2600" dirty="0" err="1" smtClean="0"/>
              <a:t>joy</a:t>
            </a:r>
            <a:r>
              <a:rPr lang="tr-TR" sz="2600" dirty="0" smtClean="0"/>
              <a:t> time</a:t>
            </a:r>
            <a:endParaRPr lang="en-US" sz="26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612265"/>
            <a:ext cx="5181600" cy="4351338"/>
          </a:xfrm>
        </p:spPr>
        <p:txBody>
          <a:bodyPr/>
          <a:lstStyle/>
          <a:p>
            <a:r>
              <a:rPr lang="tr-TR" sz="3600" b="1" dirty="0" smtClean="0">
                <a:solidFill>
                  <a:srgbClr val="FF0000"/>
                </a:solidFill>
              </a:rPr>
              <a:t>STEP COUNT</a:t>
            </a:r>
          </a:p>
          <a:p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number</a:t>
            </a:r>
            <a:r>
              <a:rPr lang="tr-TR" sz="2600" dirty="0" smtClean="0"/>
              <a:t> of </a:t>
            </a:r>
            <a:r>
              <a:rPr lang="tr-TR" sz="2600" dirty="0" err="1" smtClean="0"/>
              <a:t>steps</a:t>
            </a:r>
            <a:r>
              <a:rPr lang="tr-TR" sz="2600" dirty="0" smtClean="0"/>
              <a:t> </a:t>
            </a:r>
            <a:r>
              <a:rPr lang="tr-TR" sz="2600" dirty="0" err="1" smtClean="0"/>
              <a:t>taken</a:t>
            </a:r>
            <a:r>
              <a:rPr lang="tr-TR" sz="2600" dirty="0" smtClean="0"/>
              <a:t> in a </a:t>
            </a:r>
            <a:r>
              <a:rPr lang="tr-TR" sz="2600" dirty="0" err="1" smtClean="0"/>
              <a:t>day</a:t>
            </a:r>
            <a:r>
              <a:rPr lang="tr-TR" sz="2600" dirty="0" smtClean="0"/>
              <a:t> </a:t>
            </a:r>
            <a:r>
              <a:rPr lang="tr-TR" sz="2600" dirty="0" err="1" smtClean="0"/>
              <a:t>represents</a:t>
            </a:r>
            <a:r>
              <a:rPr lang="tr-TR" sz="2600" dirty="0" smtClean="0"/>
              <a:t>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occurence</a:t>
            </a:r>
            <a:r>
              <a:rPr lang="tr-TR" sz="2600" dirty="0" smtClean="0"/>
              <a:t> of an </a:t>
            </a:r>
            <a:r>
              <a:rPr lang="tr-TR" sz="2600" dirty="0" err="1" smtClean="0"/>
              <a:t>outdoor</a:t>
            </a:r>
            <a:r>
              <a:rPr lang="tr-TR" sz="2600" dirty="0" smtClean="0"/>
              <a:t> </a:t>
            </a:r>
            <a:r>
              <a:rPr lang="tr-TR" sz="2600" dirty="0" err="1" smtClean="0"/>
              <a:t>activity</a:t>
            </a:r>
            <a:r>
              <a:rPr lang="tr-TR" sz="2600" dirty="0" smtClean="0"/>
              <a:t> </a:t>
            </a:r>
            <a:r>
              <a:rPr lang="tr-TR" sz="2600" dirty="0" err="1" smtClean="0"/>
              <a:t>made</a:t>
            </a:r>
            <a:r>
              <a:rPr lang="tr-TR" sz="2600" dirty="0" smtClean="0"/>
              <a:t> in </a:t>
            </a:r>
            <a:r>
              <a:rPr lang="tr-TR" sz="2600" dirty="0" err="1" smtClean="0"/>
              <a:t>that</a:t>
            </a:r>
            <a:r>
              <a:rPr lang="tr-TR" sz="2600" dirty="0" smtClean="0"/>
              <a:t> </a:t>
            </a:r>
            <a:r>
              <a:rPr lang="tr-TR" sz="2600" dirty="0" err="1" smtClean="0"/>
              <a:t>day</a:t>
            </a:r>
            <a:r>
              <a:rPr lang="tr-TR" sz="2600" dirty="0" smtClean="0"/>
              <a:t>, </a:t>
            </a:r>
            <a:r>
              <a:rPr lang="tr-TR" sz="2600" dirty="0" err="1" smtClean="0"/>
              <a:t>concluding</a:t>
            </a:r>
            <a:r>
              <a:rPr lang="tr-TR" sz="2600" dirty="0" smtClean="0"/>
              <a:t> </a:t>
            </a:r>
            <a:r>
              <a:rPr lang="tr-TR" sz="2600" dirty="0" err="1" smtClean="0"/>
              <a:t>whether</a:t>
            </a:r>
            <a:r>
              <a:rPr lang="tr-TR" sz="2600" dirty="0" smtClean="0"/>
              <a:t> a </a:t>
            </a:r>
            <a:r>
              <a:rPr lang="tr-TR" sz="2600" dirty="0" err="1" smtClean="0"/>
              <a:t>physical</a:t>
            </a:r>
            <a:r>
              <a:rPr lang="tr-TR" sz="2600" dirty="0" smtClean="0"/>
              <a:t> </a:t>
            </a:r>
            <a:r>
              <a:rPr lang="tr-TR" sz="2600" dirty="0" err="1" smtClean="0"/>
              <a:t>activity</a:t>
            </a:r>
            <a:r>
              <a:rPr lang="tr-TR" sz="2600" dirty="0" smtClean="0"/>
              <a:t> </a:t>
            </a:r>
            <a:r>
              <a:rPr lang="tr-TR" sz="2600" dirty="0" err="1" smtClean="0"/>
              <a:t>was</a:t>
            </a:r>
            <a:r>
              <a:rPr lang="tr-TR" sz="2600" dirty="0" smtClean="0"/>
              <a:t> done </a:t>
            </a:r>
            <a:r>
              <a:rPr lang="tr-TR" sz="2600" dirty="0" err="1" smtClean="0"/>
              <a:t>or</a:t>
            </a:r>
            <a:r>
              <a:rPr lang="tr-TR" sz="2600" dirty="0" smtClean="0"/>
              <a:t> not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33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/>
          <a:lstStyle/>
          <a:p>
            <a:pPr algn="ctr"/>
            <a:r>
              <a:rPr lang="tr-TR" sz="6000" b="1" dirty="0" smtClean="0">
                <a:solidFill>
                  <a:srgbClr val="0070C0"/>
                </a:solidFill>
              </a:rPr>
              <a:t>FINDINGS</a:t>
            </a:r>
            <a:endParaRPr lang="en-US" sz="60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Statistics in Math: Definition, Types, and Impor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" y="1777097"/>
            <a:ext cx="6408418" cy="427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atistics - Dansk Producentansv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777097"/>
            <a:ext cx="4947920" cy="41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25545"/>
            <a:ext cx="10515600" cy="1325563"/>
          </a:xfrm>
        </p:spPr>
        <p:txBody>
          <a:bodyPr/>
          <a:lstStyle/>
          <a:p>
            <a:r>
              <a:rPr lang="tr-TR" dirty="0" smtClean="0"/>
              <a:t>Time </a:t>
            </a:r>
            <a:r>
              <a:rPr lang="tr-TR" dirty="0" err="1" smtClean="0"/>
              <a:t>Period</a:t>
            </a:r>
            <a:r>
              <a:rPr lang="tr-TR" dirty="0" smtClean="0"/>
              <a:t> of </a:t>
            </a:r>
            <a:r>
              <a:rPr lang="tr-TR" dirty="0" err="1" smtClean="0"/>
              <a:t>Netflix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7480" y="1703705"/>
            <a:ext cx="5836920" cy="4351338"/>
          </a:xfrm>
        </p:spPr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seen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 </a:t>
            </a:r>
            <a:r>
              <a:rPr lang="tr-TR" dirty="0" err="1" smtClean="0"/>
              <a:t>watch</a:t>
            </a:r>
            <a:r>
              <a:rPr lang="tr-TR" dirty="0" smtClean="0"/>
              <a:t> </a:t>
            </a:r>
            <a:r>
              <a:rPr lang="tr-TR" dirty="0" err="1" smtClean="0"/>
              <a:t>Netflix</a:t>
            </a:r>
            <a:r>
              <a:rPr lang="tr-TR" dirty="0" smtClean="0"/>
              <a:t> </a:t>
            </a:r>
            <a:r>
              <a:rPr lang="tr-TR" dirty="0" err="1" smtClean="0"/>
              <a:t>media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January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February</a:t>
            </a:r>
            <a:endParaRPr lang="tr-TR" dirty="0" smtClean="0"/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winter</a:t>
            </a:r>
            <a:r>
              <a:rPr lang="tr-TR" dirty="0" smtClean="0"/>
              <a:t> </a:t>
            </a:r>
            <a:r>
              <a:rPr lang="tr-TR" dirty="0" err="1" smtClean="0"/>
              <a:t>months</a:t>
            </a:r>
            <a:endParaRPr lang="tr-TR" dirty="0" smtClean="0"/>
          </a:p>
          <a:p>
            <a:r>
              <a:rPr lang="tr-TR" dirty="0" smtClean="0"/>
              <a:t>I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watched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320 </a:t>
            </a:r>
            <a:r>
              <a:rPr lang="tr-TR" dirty="0" err="1" smtClean="0"/>
              <a:t>Netflix</a:t>
            </a:r>
            <a:r>
              <a:rPr lang="tr-TR" dirty="0" smtClean="0"/>
              <a:t> </a:t>
            </a:r>
            <a:r>
              <a:rPr lang="tr-TR" dirty="0" err="1" smtClean="0"/>
              <a:t>media</a:t>
            </a:r>
            <a:r>
              <a:rPr lang="tr-TR" dirty="0" smtClean="0"/>
              <a:t> in </a:t>
            </a:r>
            <a:r>
              <a:rPr lang="tr-TR" dirty="0" err="1" smtClean="0"/>
              <a:t>Januray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February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2020-2024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90086"/>
            <a:ext cx="5967720" cy="47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592</Words>
  <Application>Microsoft Office PowerPoint</Application>
  <PresentationFormat>Geniş ekran</PresentationFormat>
  <Paragraphs>66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Kristal</vt:lpstr>
      <vt:lpstr> CS210 Term Project Presentation</vt:lpstr>
      <vt:lpstr>SEASONS and HOBBIES</vt:lpstr>
      <vt:lpstr>Purpose of the Project</vt:lpstr>
      <vt:lpstr>Data source that I used </vt:lpstr>
      <vt:lpstr>Data source that I used</vt:lpstr>
      <vt:lpstr>Hypothesis</vt:lpstr>
      <vt:lpstr>Why did I use these resources?</vt:lpstr>
      <vt:lpstr>FINDINGS</vt:lpstr>
      <vt:lpstr>Time Period of Netflix</vt:lpstr>
      <vt:lpstr>Max and Mins</vt:lpstr>
      <vt:lpstr>Fun Fact</vt:lpstr>
      <vt:lpstr>Number of Steps Taken</vt:lpstr>
      <vt:lpstr>Number of Steps Taken</vt:lpstr>
      <vt:lpstr>Total Average number of steps 2020-2024</vt:lpstr>
      <vt:lpstr>Conclusion and Correlation</vt:lpstr>
      <vt:lpstr>CONCLUSION</vt:lpstr>
      <vt:lpstr>We just proved the hypothesis!!!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 Term Project Presentation</dc:title>
  <dc:creator>Microsoft hesabı</dc:creator>
  <cp:lastModifiedBy>Microsoft hesabı</cp:lastModifiedBy>
  <cp:revision>13</cp:revision>
  <dcterms:created xsi:type="dcterms:W3CDTF">2024-01-19T15:42:27Z</dcterms:created>
  <dcterms:modified xsi:type="dcterms:W3CDTF">2024-01-19T18:30:28Z</dcterms:modified>
</cp:coreProperties>
</file>