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8A-7566-4F9B-B8C5-321BBFF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5E070-6D9A-450C-B112-7E9C9D9FC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E554-28FB-41AC-B252-7F233D99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0828-6A0C-488C-AB89-67F5981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B4B-7CF8-47FA-BBBC-8EFAAD6B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3C36-EBD2-4087-8C75-A0BF5B09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F0D1-484C-420F-8B41-BF8CD8AD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5850-A8A6-4AB8-8BC9-AE6133B9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9877-9072-4E60-9999-E8F60A3D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4D2F-BE7F-4C12-9949-E4E88D5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7CA60-4880-47AB-98BB-4AB7963F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E5D6-E518-4131-96E6-82E5CD24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3DA4-8378-4783-B1A4-BDD7FD6B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31DE-228B-4337-B8D1-8FF1929C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F6D-F9E3-40E7-B8B6-078FD8A5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91B1-374F-45AC-83B7-75BDAAFF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A03F-8E53-46C7-AB13-58F3EFAC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A712-BC83-4723-BFB1-AD9E4A5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8FC1-0D72-48A9-A9CE-6EAEB56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84AC-3F64-40AC-9930-C377A882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18C-EDF6-4123-BF82-319C15F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3FBC-81DF-4DD6-942F-2358BFFF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8615-E2AF-4129-A259-FC36630F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272B-B070-43B2-9D3B-F8BD38E3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1072-2670-4C0C-A99D-A155CFDF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8B93-DA38-4BAF-9251-CF07FB00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99D8-45EF-4BAF-8EE7-1EDBE3591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FB9DD-586A-4A0D-AAB5-CA60B3429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4122-1DDF-4E2F-8923-11DF3E5A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5A54C-3797-4B94-B38F-1EEBDE2B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01CF-2012-453F-A1EA-D2C591CE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03F1-753C-4BBA-9676-B1AB7B5E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4432-140F-4DA0-9482-6369D4ED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63D68-795B-464E-8AFF-B2860925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6E28C-78E7-493F-B1F2-52B4E2CA1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F65C8-E446-4933-A6B7-B20B57EBF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BCBB-4DF8-4501-9446-E8B9DF5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A59F0-5707-4E5E-94E7-34FE19A1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EA72D-5987-435A-A829-9FE4977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4E3-418C-4CB7-9DFB-36CD316D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D4F4-2C37-47D5-BE6E-14BCE88E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D319-9BAC-41C1-82ED-A7F30C9D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E523-7CAA-4366-899A-7EF58F1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D397D-DE60-43DE-9057-E3608DE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01816-CBE5-411A-9AF9-2DFF156F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CAB2-2E3B-49B1-95BF-8BE5177C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755-3766-42AF-9B44-9C6FE029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60EE-1A73-4465-ADBD-2BD7144D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8FF6-6B90-4C9A-B29C-94FF3C5E9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04BB0-70B4-4801-9981-0592CA13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1379-B10F-4CB4-8073-21C35C76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40CF-0398-4131-A18E-975C8DE5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DE3-830B-4C3B-9104-BA1F44A7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548F6-D9AF-4DE2-B6EA-D752BC2C3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E7F5E-646B-4D9A-9AF3-7E0012BD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B7B8-DBD3-4C44-A750-16C93CF9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B7E7-F4F4-452C-B9AC-1F19C193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E8D8-0BA3-45D2-80EA-E8E56988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C83BD-A000-419E-925C-067F8F70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0A75-01F0-4E9A-9DEC-084B98AF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B361-7E77-4DF3-8D64-562ECC007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61F6-C4F5-408A-ABE1-9BA7C75D3D8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C284-6B2A-421A-B518-B82363D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B0FD-18E6-42E1-A9B9-07C387597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0A28-5EA9-4B7B-A7FE-234C2B542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00192-92F2-4CC9-B4D9-46A9F0CA6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Environmental Report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CFCCC9-594E-4035-9537-E4A7D494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Federal Aviation Administration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574F6-AAC1-4A17-9FE4-4507520CA9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382" y="2249053"/>
            <a:ext cx="4047843" cy="9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67948F-69C5-4F89-AC83-B5D6BA97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69" y="554343"/>
            <a:ext cx="7971211" cy="2819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B0391-CC81-43A0-8ECC-44242C29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" y="1150423"/>
            <a:ext cx="5433531" cy="227857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BA1772-26C7-4C75-8285-1FD7BCA0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30841"/>
              </p:ext>
            </p:extLst>
          </p:nvPr>
        </p:nvGraphicFramePr>
        <p:xfrm>
          <a:off x="6427434" y="1771650"/>
          <a:ext cx="4882718" cy="914400"/>
        </p:xfrm>
        <a:graphic>
          <a:graphicData uri="http://schemas.openxmlformats.org/drawingml/2006/table">
            <a:tbl>
              <a:tblPr/>
              <a:tblGrid>
                <a:gridCol w="4882718">
                  <a:extLst>
                    <a:ext uri="{9D8B030D-6E8A-4147-A177-3AD203B41FA5}">
                      <a16:colId xmlns:a16="http://schemas.microsoft.com/office/drawing/2014/main" val="819847272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Equivalent to 2 fewer vehicles on the road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2974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7A203F6-28B7-491B-913B-F5BCB78F5B8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40" y="1913719"/>
            <a:ext cx="480060" cy="48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44A662-800B-4D95-A6A0-080AC7CAA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3751994"/>
            <a:ext cx="819983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A73DEB6-EB10-4CBD-837C-D6272AAE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8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8906D-6C50-42F2-A1DB-95C40894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0" y="643466"/>
            <a:ext cx="6151196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60D1898-9846-4596-8B02-C8C0DC2EDAA1}"/>
              </a:ext>
            </a:extLst>
          </p:cNvPr>
          <p:cNvSpPr/>
          <p:nvPr/>
        </p:nvSpPr>
        <p:spPr>
          <a:xfrm>
            <a:off x="7945515" y="3064234"/>
            <a:ext cx="371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Processed Devices</a:t>
            </a:r>
          </a:p>
        </p:txBody>
      </p:sp>
    </p:spTree>
    <p:extLst>
      <p:ext uri="{BB962C8B-B14F-4D97-AF65-F5344CB8AC3E}">
        <p14:creationId xmlns:p14="http://schemas.microsoft.com/office/powerpoint/2010/main" val="235575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Environmental Report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Report</dc:title>
  <dc:creator>Maren Sansgaard</dc:creator>
  <cp:lastModifiedBy>Maren Sansgaard</cp:lastModifiedBy>
  <cp:revision>5</cp:revision>
  <dcterms:created xsi:type="dcterms:W3CDTF">2020-01-13T12:26:16Z</dcterms:created>
  <dcterms:modified xsi:type="dcterms:W3CDTF">2020-01-13T13:18:10Z</dcterms:modified>
</cp:coreProperties>
</file>