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unkcharts.typepad.com/junk_charts/2020/02/pie-chart-conventions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journalism.com/read/longreads/the-unspoken-rules-of-visualisation-and-when-to-break-them" TargetMode="External" /><Relationship Id="rId3" Type="http://schemas.openxmlformats.org/officeDocument/2006/relationships/hyperlink" Target="https://junkcharts.typepad.com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(Charts)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CM</a:t>
            </a:r>
            <a:r>
              <a:rPr/>
              <a:t> </a:t>
            </a:r>
            <a:r>
              <a:rPr/>
              <a:t>Burch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2/19/2020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Ugly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Analytic</a:t>
            </a:r>
            <a:r>
              <a:rPr/>
              <a:t> </a:t>
            </a:r>
            <a:r>
              <a:rPr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 is More</a:t>
            </a:r>
            <a:br/>
            <a:r>
              <a:rPr/>
              <a:t>Colors encode data differences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Pie Charts</a:t>
            </a:r>
          </a:p>
          <a:p>
            <a:pPr lvl="0" marL="0" indent="0">
              <a:buNone/>
            </a:pPr>
            <a:r>
              <a:rPr/>
              <a:t>Pie chart problems</a:t>
            </a:r>
            <a:br/>
            <a:r>
              <a:rPr>
                <a:hlinkClick r:id="rId2"/>
              </a:rPr>
              <a:t>Pie chart conventions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Fung, Kaiser. (2020)[1]. The Unspoken Rules of Visualisation (and when to break them). DataJournalism. </a:t>
            </a:r>
            <a:r>
              <a:rPr>
                <a:hlinkClick r:id="rId2"/>
              </a:rPr>
              <a:t>https://datajournalism.com/read/longreads/the-unspoken-rules-of-visualisation-and-when-to-break-them</a:t>
            </a:r>
          </a:p>
          <a:p>
            <a:pPr lvl="1"/>
            <a:r>
              <a:rPr/>
              <a:t>Fung, Kaiser. (2020)[2]. Junk Charts: Recycling Chartjunk as Junk Art. </a:t>
            </a:r>
            <a:r>
              <a:rPr>
                <a:hlinkClick r:id="rId3"/>
              </a:rPr>
              <a:t>https://junkcharts.typepad.com</a:t>
            </a:r>
          </a:p>
          <a:p>
            <a:pPr lvl="1"/>
            <a:r>
              <a:rPr/>
              <a:t>Harris, Robert L. (1999). Information Graphics: A Comprehensive Illustrated Reference. USA: Oxford University Press. ISBN 0-19-513532-6.</a:t>
            </a:r>
          </a:p>
          <a:p>
            <a:pPr lvl="1"/>
            <a:r>
              <a:rPr/>
              <a:t>Leek, Jeff. (2014). The Elements of Data Analytic Style: A guide for people who want to analyze data.</a:t>
            </a:r>
          </a:p>
          <a:p>
            <a:pPr lvl="1"/>
            <a:r>
              <a:rPr/>
              <a:t>Tufte, Edward R. (1983). The Visual Display of Quantitative Information. Cheshire, CT: Graphics Press.</a:t>
            </a:r>
          </a:p>
          <a:p>
            <a:pPr lvl="1"/>
            <a:r>
              <a:rPr/>
              <a:t>Tufte, Edward R. (2006). Beautiful Evidence. Cheshire, CT: Graphics Press. ISBN 978-0961392178.</a:t>
            </a:r>
          </a:p>
          <a:p>
            <a:pPr lvl="1"/>
            <a:r>
              <a:rPr/>
              <a:t>Wilke, Claus O. (2019). Fundamentals of Data Visualization: A Primer on Making Informative and Compelling Figures. Sebastopol, CA: O’Reilly Media, Inc. ISBN 978-1-492-03108-6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Charts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Charts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Quickly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""</a:t>
            </a:r>
          </a:p>
        </p:txBody>
      </p:sp>
      <p:pic>
        <p:nvPicPr>
          <p:cNvPr descr="data-quality_files/figure-pptx/rock-and-ro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Junk</a:t>
            </a:r>
            <a:r>
              <a:rPr/>
              <a:t> </a:t>
            </a:r>
            <a:r>
              <a:rPr/>
              <a:t>Charts?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Junk</a:t>
            </a:r>
            <a:r>
              <a:rPr/>
              <a:t> </a:t>
            </a:r>
            <a:r>
              <a:rPr/>
              <a:t>Charts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Culprits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Good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 (Charts)</dc:title>
  <dc:creator>CM Burch</dc:creator>
  <cp:keywords/>
  <dcterms:created xsi:type="dcterms:W3CDTF">2020-02-19T19:10:19Z</dcterms:created>
  <dcterms:modified xsi:type="dcterms:W3CDTF">2020-02-19T19:10:19Z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2/19/2020</vt:lpwstr>
  </property>
  <property fmtid="{D5CDD505-2E9C-101B-9397-08002B2CF9AE}" pid="3" name="output">
    <vt:lpwstr>powerpoint_presentation</vt:lpwstr>
  </property>
</Properties>
</file>