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6">
          <p15:clr>
            <a:srgbClr val="A4A3A4"/>
          </p15:clr>
        </p15:guide>
        <p15:guide id="2" pos="3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" name="Doner, Kim CTR (FAA)" initials="D( [2]" lastIdx="43" clrIdx="8">
    <p:extLst>
      <p:ext uri="{19B8F6BF-5375-455C-9EA6-DF929625EA0E}">
        <p15:presenceInfo xmlns:p15="http://schemas.microsoft.com/office/powerpoint/2012/main" userId="S-1-5-21-3215564045-1863808890-1157122868-2373359" providerId="AD"/>
      </p:ext>
    </p:extLst>
  </p:cmAuthor>
  <p:cmAuthor id="8" name="Randolph, Angela CTR (FAA)" initials="RAC(" lastIdx="22" clrIdx="0">
    <p:extLst>
      <p:ext uri="{19B8F6BF-5375-455C-9EA6-DF929625EA0E}">
        <p15:presenceInfo xmlns:p15="http://schemas.microsoft.com/office/powerpoint/2012/main" userId="S-1-5-21-3215564045-1863808890-1157122868-20257" providerId="AD"/>
      </p:ext>
    </p:extLst>
  </p:cmAuthor>
  <p:cmAuthor id="1" name="Horton, Kendal (FAA)" initials="HK(" lastIdx="65" clrIdx="5">
    <p:extLst>
      <p:ext uri="{19B8F6BF-5375-455C-9EA6-DF929625EA0E}">
        <p15:presenceInfo xmlns:p15="http://schemas.microsoft.com/office/powerpoint/2012/main" userId="S-1-5-21-3215564045-1863808890-1157122868-180843" providerId="AD"/>
      </p:ext>
    </p:extLst>
  </p:cmAuthor>
  <p:cmAuthor id="9" name="Doner, Kim CTR (FAA)" initials="D(" lastIdx="32" clrIdx="2">
    <p:extLst>
      <p:ext uri="{19B8F6BF-5375-455C-9EA6-DF929625EA0E}">
        <p15:presenceInfo xmlns:p15="http://schemas.microsoft.com/office/powerpoint/2012/main" userId="S::kim.ctr.doner@faa.gov::3229e8ab-9324-4f10-ac0d-73fd0f67dd8a" providerId="AD"/>
      </p:ext>
    </p:extLst>
  </p:cmAuthor>
  <p:cmAuthor id="10" name="Olivia  Forry" initials="OF" lastIdx="1" clrIdx="3">
    <p:extLst>
      <p:ext uri="{19B8F6BF-5375-455C-9EA6-DF929625EA0E}">
        <p15:presenceInfo xmlns:p15="http://schemas.microsoft.com/office/powerpoint/2012/main" userId="S::olivia.forry@grantleadingtechnology.com::15171de7-9b95-49b0-ae5a-2ce557635c94" providerId="AD"/>
      </p:ext>
    </p:extLst>
  </p:cmAuthor>
  <p:cmAuthor id="11" name="Sundstrom, Adrienne (FAA)" initials="SA(" lastIdx="44" clrIdx="4">
    <p:extLst>
      <p:ext uri="{19B8F6BF-5375-455C-9EA6-DF929625EA0E}">
        <p15:presenceInfo xmlns:p15="http://schemas.microsoft.com/office/powerpoint/2012/main" userId="S-1-5-21-3215564045-1863808890-1157122868-2689409" providerId="AD"/>
      </p:ext>
    </p:extLst>
  </p:cmAuthor>
  <p:cmAuthor id="12" name="Williams, Marla CTR (FAA)" initials="WMC(" lastIdx="43" clrIdx="6">
    <p:extLst>
      <p:ext uri="{19B8F6BF-5375-455C-9EA6-DF929625EA0E}">
        <p15:presenceInfo xmlns:p15="http://schemas.microsoft.com/office/powerpoint/2012/main" userId="S-1-5-21-3215564045-1863808890-1157122868-2743118" providerId="AD"/>
      </p:ext>
    </p:extLst>
  </p:cmAuthor>
  <p:cmAuthor id="13" name="Forry, Olivia CTR (FAA)" initials="FOC(" lastIdx="2" clrIdx="7">
    <p:extLst>
      <p:ext uri="{19B8F6BF-5375-455C-9EA6-DF929625EA0E}">
        <p15:presenceInfo xmlns:p15="http://schemas.microsoft.com/office/powerpoint/2012/main" userId="S-1-5-21-3215564045-1863808890-1157122868-34381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00"/>
    <a:srgbClr val="FFFF99"/>
    <a:srgbClr val="DDDDDD"/>
    <a:srgbClr val="C0C0C0"/>
    <a:srgbClr val="1D2F68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20C8A-E31E-4619-84B6-C091A5561840}" v="165" dt="2021-01-25T20:04:00.483"/>
    <p1510:client id="{23C6D80B-546F-5362-2794-58001EC61D54}" v="1487" dt="2021-04-26T19:25:20.351"/>
    <p1510:client id="{2E47153C-C819-401E-B477-E6BA19093020}" v="8" dt="2021-01-06T13:03:39.814"/>
    <p1510:client id="{45D7187C-356B-4B7B-B424-0D55BB5AAFA8}" v="12" dt="2021-04-21T13:16:45.075"/>
    <p1510:client id="{64110BBB-7AA7-490F-9133-2D28EA0FA816}" v="28" dt="2021-01-25T18:00:59.586"/>
    <p1510:client id="{676CCE7E-6A2A-4D1D-A5B7-04B97121C5CA}" v="1" dt="2021-01-11T15:37:30.571"/>
    <p1510:client id="{68D44164-AE28-AAEB-3C43-8973CA6EB408}" v="1157" dt="2021-04-21T19:32:40.344"/>
    <p1510:client id="{6A0FC19F-30A4-C000-051A-94D22760B090}" v="24" dt="2021-04-23T13:00:11.931"/>
    <p1510:client id="{7C03911F-9473-413A-AE5E-9A2D44BB1899}" v="58" dt="2021-01-11T14:20:20.460"/>
    <p1510:client id="{99787452-A084-F369-C368-24A08D3C71D0}" v="1412" dt="2021-04-23T18:05:47.865"/>
    <p1510:client id="{BE76C09F-1038-C000-051A-9D2E5AE80050}" v="133" dt="2021-04-21T16:51:43.080"/>
    <p1510:client id="{C78CFE6C-6B45-43AA-9296-8D54D1C73D9A}" v="127" dt="2021-01-25T16:02:57.034"/>
    <p1510:client id="{DA9A1904-B009-4267-B3F3-47EC7D9A3038}" v="505" dt="2021-04-21T13:54:16.962"/>
    <p1510:client id="{E2CCBF9F-1054-C000-0812-60A8936447D1}" v="8" dt="2021-04-19T14:56:37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13" autoAdjust="0"/>
  </p:normalViewPr>
  <p:slideViewPr>
    <p:cSldViewPr snapToGrid="0">
      <p:cViewPr varScale="1">
        <p:scale>
          <a:sx n="72" d="100"/>
          <a:sy n="72" d="100"/>
        </p:scale>
        <p:origin x="1762" y="53"/>
      </p:cViewPr>
      <p:guideLst>
        <p:guide orient="horz" pos="536"/>
        <p:guide pos="3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95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175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7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er, Kim CTR (FAA)" userId="S::kim.ctr.doner@faa.gov::3229e8ab-9324-4f10-ac0d-73fd0f67dd8a" providerId="AD" clId="Web-{99787452-A084-F369-C368-24A08D3C71D0}"/>
    <pc:docChg chg="addSld modSld sldOrd">
      <pc:chgData name="Doner, Kim CTR (FAA)" userId="S::kim.ctr.doner@faa.gov::3229e8ab-9324-4f10-ac0d-73fd0f67dd8a" providerId="AD" clId="Web-{99787452-A084-F369-C368-24A08D3C71D0}" dt="2021-04-23T18:05:47.865" v="1399" actId="1076"/>
      <pc:docMkLst>
        <pc:docMk/>
      </pc:docMkLst>
      <pc:sldChg chg="modSp">
        <pc:chgData name="Doner, Kim CTR (FAA)" userId="S::kim.ctr.doner@faa.gov::3229e8ab-9324-4f10-ac0d-73fd0f67dd8a" providerId="AD" clId="Web-{99787452-A084-F369-C368-24A08D3C71D0}" dt="2021-04-23T16:15:08.745" v="988" actId="20577"/>
        <pc:sldMkLst>
          <pc:docMk/>
          <pc:sldMk cId="3719229717" sldId="558"/>
        </pc:sldMkLst>
        <pc:spChg chg="mod">
          <ac:chgData name="Doner, Kim CTR (FAA)" userId="S::kim.ctr.doner@faa.gov::3229e8ab-9324-4f10-ac0d-73fd0f67dd8a" providerId="AD" clId="Web-{99787452-A084-F369-C368-24A08D3C71D0}" dt="2021-04-23T16:15:08.745" v="988" actId="20577"/>
          <ac:spMkLst>
            <pc:docMk/>
            <pc:sldMk cId="3719229717" sldId="558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38:19.121" v="736" actId="20577"/>
        <pc:sldMkLst>
          <pc:docMk/>
          <pc:sldMk cId="2176805835" sldId="565"/>
        </pc:sldMkLst>
        <pc:spChg chg="mod">
          <ac:chgData name="Doner, Kim CTR (FAA)" userId="S::kim.ctr.doner@faa.gov::3229e8ab-9324-4f10-ac0d-73fd0f67dd8a" providerId="AD" clId="Web-{99787452-A084-F369-C368-24A08D3C71D0}" dt="2021-04-23T15:38:19.121" v="736" actId="20577"/>
          <ac:spMkLst>
            <pc:docMk/>
            <pc:sldMk cId="2176805835" sldId="565"/>
            <ac:spMk id="4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39:23.934" v="737" actId="20577"/>
        <pc:sldMkLst>
          <pc:docMk/>
          <pc:sldMk cId="3775867328" sldId="581"/>
        </pc:sldMkLst>
        <pc:spChg chg="mod">
          <ac:chgData name="Doner, Kim CTR (FAA)" userId="S::kim.ctr.doner@faa.gov::3229e8ab-9324-4f10-ac0d-73fd0f67dd8a" providerId="AD" clId="Web-{99787452-A084-F369-C368-24A08D3C71D0}" dt="2021-04-23T15:39:23.934" v="737" actId="20577"/>
          <ac:spMkLst>
            <pc:docMk/>
            <pc:sldMk cId="3775867328" sldId="581"/>
            <ac:spMk id="11267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6:17:34.107" v="991" actId="20577"/>
        <pc:sldMkLst>
          <pc:docMk/>
          <pc:sldMk cId="4238315558" sldId="588"/>
        </pc:sldMkLst>
        <pc:spChg chg="mod">
          <ac:chgData name="Doner, Kim CTR (FAA)" userId="S::kim.ctr.doner@faa.gov::3229e8ab-9324-4f10-ac0d-73fd0f67dd8a" providerId="AD" clId="Web-{99787452-A084-F369-C368-24A08D3C71D0}" dt="2021-04-23T16:17:34.107" v="991" actId="20577"/>
          <ac:spMkLst>
            <pc:docMk/>
            <pc:sldMk cId="4238315558" sldId="588"/>
            <ac:spMk id="35843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40:29.091" v="738" actId="1076"/>
        <pc:sldMkLst>
          <pc:docMk/>
          <pc:sldMk cId="2807023933" sldId="589"/>
        </pc:sldMkLst>
        <pc:graphicFrameChg chg="mod">
          <ac:chgData name="Doner, Kim CTR (FAA)" userId="S::kim.ctr.doner@faa.gov::3229e8ab-9324-4f10-ac0d-73fd0f67dd8a" providerId="AD" clId="Web-{99787452-A084-F369-C368-24A08D3C71D0}" dt="2021-04-23T15:40:29.091" v="738" actId="1076"/>
          <ac:graphicFrameMkLst>
            <pc:docMk/>
            <pc:sldMk cId="2807023933" sldId="589"/>
            <ac:graphicFrameMk id="5" creationId="{00000000-0000-0000-0000-000000000000}"/>
          </ac:graphicFrameMkLst>
        </pc:graphicFrameChg>
      </pc:sldChg>
      <pc:sldChg chg="modSp">
        <pc:chgData name="Doner, Kim CTR (FAA)" userId="S::kim.ctr.doner@faa.gov::3229e8ab-9324-4f10-ac0d-73fd0f67dd8a" providerId="AD" clId="Web-{99787452-A084-F369-C368-24A08D3C71D0}" dt="2021-04-23T15:41:03.264" v="741" actId="20577"/>
        <pc:sldMkLst>
          <pc:docMk/>
          <pc:sldMk cId="473600037" sldId="591"/>
        </pc:sldMkLst>
        <pc:spChg chg="mod">
          <ac:chgData name="Doner, Kim CTR (FAA)" userId="S::kim.ctr.doner@faa.gov::3229e8ab-9324-4f10-ac0d-73fd0f67dd8a" providerId="AD" clId="Web-{99787452-A084-F369-C368-24A08D3C71D0}" dt="2021-04-23T15:41:03.264" v="741" actId="20577"/>
          <ac:spMkLst>
            <pc:docMk/>
            <pc:sldMk cId="473600037" sldId="591"/>
            <ac:spMk id="26628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6:18:10.326" v="992" actId="20577"/>
        <pc:sldMkLst>
          <pc:docMk/>
          <pc:sldMk cId="1520958740" sldId="595"/>
        </pc:sldMkLst>
        <pc:spChg chg="mod">
          <ac:chgData name="Doner, Kim CTR (FAA)" userId="S::kim.ctr.doner@faa.gov::3229e8ab-9324-4f10-ac0d-73fd0f67dd8a" providerId="AD" clId="Web-{99787452-A084-F369-C368-24A08D3C71D0}" dt="2021-04-23T16:18:10.326" v="992" actId="20577"/>
          <ac:spMkLst>
            <pc:docMk/>
            <pc:sldMk cId="1520958740" sldId="595"/>
            <ac:spMk id="4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42:52.031" v="748" actId="20577"/>
        <pc:sldMkLst>
          <pc:docMk/>
          <pc:sldMk cId="1859966778" sldId="597"/>
        </pc:sldMkLst>
        <pc:spChg chg="mod">
          <ac:chgData name="Doner, Kim CTR (FAA)" userId="S::kim.ctr.doner@faa.gov::3229e8ab-9324-4f10-ac0d-73fd0f67dd8a" providerId="AD" clId="Web-{99787452-A084-F369-C368-24A08D3C71D0}" dt="2021-04-23T15:42:52.031" v="748" actId="20577"/>
          <ac:spMkLst>
            <pc:docMk/>
            <pc:sldMk cId="1859966778" sldId="597"/>
            <ac:spMk id="33795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6:19:00.249" v="994" actId="20577"/>
        <pc:sldMkLst>
          <pc:docMk/>
          <pc:sldMk cId="3132924564" sldId="603"/>
        </pc:sldMkLst>
        <pc:spChg chg="mod">
          <ac:chgData name="Doner, Kim CTR (FAA)" userId="S::kim.ctr.doner@faa.gov::3229e8ab-9324-4f10-ac0d-73fd0f67dd8a" providerId="AD" clId="Web-{99787452-A084-F369-C368-24A08D3C71D0}" dt="2021-04-23T16:19:00.249" v="994" actId="20577"/>
          <ac:spMkLst>
            <pc:docMk/>
            <pc:sldMk cId="3132924564" sldId="603"/>
            <ac:spMk id="38915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43:44.375" v="749" actId="20577"/>
        <pc:sldMkLst>
          <pc:docMk/>
          <pc:sldMk cId="1518610986" sldId="605"/>
        </pc:sldMkLst>
        <pc:spChg chg="mod">
          <ac:chgData name="Doner, Kim CTR (FAA)" userId="S::kim.ctr.doner@faa.gov::3229e8ab-9324-4f10-ac0d-73fd0f67dd8a" providerId="AD" clId="Web-{99787452-A084-F369-C368-24A08D3C71D0}" dt="2021-04-23T15:43:44.375" v="749" actId="20577"/>
          <ac:spMkLst>
            <pc:docMk/>
            <pc:sldMk cId="1518610986" sldId="605"/>
            <ac:spMk id="40964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6:19:38.546" v="996" actId="20577"/>
        <pc:sldMkLst>
          <pc:docMk/>
          <pc:sldMk cId="1838932405" sldId="606"/>
        </pc:sldMkLst>
        <pc:spChg chg="mod">
          <ac:chgData name="Doner, Kim CTR (FAA)" userId="S::kim.ctr.doner@faa.gov::3229e8ab-9324-4f10-ac0d-73fd0f67dd8a" providerId="AD" clId="Web-{99787452-A084-F369-C368-24A08D3C71D0}" dt="2021-04-23T15:43:50.797" v="750" actId="20577"/>
          <ac:spMkLst>
            <pc:docMk/>
            <pc:sldMk cId="1838932405" sldId="606"/>
            <ac:spMk id="41988" creationId="{00000000-0000-0000-0000-000000000000}"/>
          </ac:spMkLst>
        </pc:spChg>
        <pc:spChg chg="mod">
          <ac:chgData name="Doner, Kim CTR (FAA)" userId="S::kim.ctr.doner@faa.gov::3229e8ab-9324-4f10-ac0d-73fd0f67dd8a" providerId="AD" clId="Web-{99787452-A084-F369-C368-24A08D3C71D0}" dt="2021-04-23T16:19:38.546" v="996" actId="20577"/>
          <ac:spMkLst>
            <pc:docMk/>
            <pc:sldMk cId="1838932405" sldId="606"/>
            <ac:spMk id="41989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6:20:29.406" v="1004" actId="20577"/>
        <pc:sldMkLst>
          <pc:docMk/>
          <pc:sldMk cId="3893074545" sldId="607"/>
        </pc:sldMkLst>
        <pc:spChg chg="mod">
          <ac:chgData name="Doner, Kim CTR (FAA)" userId="S::kim.ctr.doner@faa.gov::3229e8ab-9324-4f10-ac0d-73fd0f67dd8a" providerId="AD" clId="Web-{99787452-A084-F369-C368-24A08D3C71D0}" dt="2021-04-23T16:20:29.406" v="1004" actId="20577"/>
          <ac:spMkLst>
            <pc:docMk/>
            <pc:sldMk cId="3893074545" sldId="607"/>
            <ac:spMk id="43011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44:31.501" v="751" actId="20577"/>
        <pc:sldMkLst>
          <pc:docMk/>
          <pc:sldMk cId="3983227917" sldId="608"/>
        </pc:sldMkLst>
        <pc:spChg chg="mod">
          <ac:chgData name="Doner, Kim CTR (FAA)" userId="S::kim.ctr.doner@faa.gov::3229e8ab-9324-4f10-ac0d-73fd0f67dd8a" providerId="AD" clId="Web-{99787452-A084-F369-C368-24A08D3C71D0}" dt="2021-04-23T15:44:31.501" v="751" actId="20577"/>
          <ac:spMkLst>
            <pc:docMk/>
            <pc:sldMk cId="3983227917" sldId="608"/>
            <ac:spMk id="12" creationId="{1294F7D4-5514-4F36-B342-F3866F60B336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44:45.720" v="756" actId="20577"/>
        <pc:sldMkLst>
          <pc:docMk/>
          <pc:sldMk cId="3025933960" sldId="609"/>
        </pc:sldMkLst>
        <pc:spChg chg="mod">
          <ac:chgData name="Doner, Kim CTR (FAA)" userId="S::kim.ctr.doner@faa.gov::3229e8ab-9324-4f10-ac0d-73fd0f67dd8a" providerId="AD" clId="Web-{99787452-A084-F369-C368-24A08D3C71D0}" dt="2021-04-23T15:44:45.720" v="756" actId="20577"/>
          <ac:spMkLst>
            <pc:docMk/>
            <pc:sldMk cId="3025933960" sldId="609"/>
            <ac:spMk id="45060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49:42.193" v="770" actId="20577"/>
        <pc:sldMkLst>
          <pc:docMk/>
          <pc:sldMk cId="2149024721" sldId="613"/>
        </pc:sldMkLst>
        <pc:spChg chg="mod">
          <ac:chgData name="Doner, Kim CTR (FAA)" userId="S::kim.ctr.doner@faa.gov::3229e8ab-9324-4f10-ac0d-73fd0f67dd8a" providerId="AD" clId="Web-{99787452-A084-F369-C368-24A08D3C71D0}" dt="2021-04-23T15:49:42.193" v="770" actId="20577"/>
          <ac:spMkLst>
            <pc:docMk/>
            <pc:sldMk cId="2149024721" sldId="613"/>
            <ac:spMk id="46083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0:10.568" v="772" actId="20577"/>
        <pc:sldMkLst>
          <pc:docMk/>
          <pc:sldMk cId="243044132" sldId="615"/>
        </pc:sldMkLst>
        <pc:spChg chg="mod">
          <ac:chgData name="Doner, Kim CTR (FAA)" userId="S::kim.ctr.doner@faa.gov::3229e8ab-9324-4f10-ac0d-73fd0f67dd8a" providerId="AD" clId="Web-{99787452-A084-F369-C368-24A08D3C71D0}" dt="2021-04-23T15:50:10.568" v="772" actId="20577"/>
          <ac:spMkLst>
            <pc:docMk/>
            <pc:sldMk cId="243044132" sldId="615"/>
            <ac:spMk id="49155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0:27.178" v="776" actId="20577"/>
        <pc:sldMkLst>
          <pc:docMk/>
          <pc:sldMk cId="2465450127" sldId="616"/>
        </pc:sldMkLst>
        <pc:spChg chg="mod">
          <ac:chgData name="Doner, Kim CTR (FAA)" userId="S::kim.ctr.doner@faa.gov::3229e8ab-9324-4f10-ac0d-73fd0f67dd8a" providerId="AD" clId="Web-{99787452-A084-F369-C368-24A08D3C71D0}" dt="2021-04-23T15:50:27.178" v="776" actId="20577"/>
          <ac:spMkLst>
            <pc:docMk/>
            <pc:sldMk cId="2465450127" sldId="616"/>
            <ac:spMk id="717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0:30.553" v="777" actId="20577"/>
        <pc:sldMkLst>
          <pc:docMk/>
          <pc:sldMk cId="3903321108" sldId="617"/>
        </pc:sldMkLst>
        <pc:spChg chg="mod">
          <ac:chgData name="Doner, Kim CTR (FAA)" userId="S::kim.ctr.doner@faa.gov::3229e8ab-9324-4f10-ac0d-73fd0f67dd8a" providerId="AD" clId="Web-{99787452-A084-F369-C368-24A08D3C71D0}" dt="2021-04-23T15:50:30.553" v="777" actId="20577"/>
          <ac:spMkLst>
            <pc:docMk/>
            <pc:sldMk cId="3903321108" sldId="617"/>
            <ac:spMk id="8195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6:22:14.392" v="1007" actId="20577"/>
        <pc:sldMkLst>
          <pc:docMk/>
          <pc:sldMk cId="1310282355" sldId="618"/>
        </pc:sldMkLst>
        <pc:spChg chg="mod">
          <ac:chgData name="Doner, Kim CTR (FAA)" userId="S::kim.ctr.doner@faa.gov::3229e8ab-9324-4f10-ac0d-73fd0f67dd8a" providerId="AD" clId="Web-{99787452-A084-F369-C368-24A08D3C71D0}" dt="2021-04-23T16:22:14.392" v="1007" actId="20577"/>
          <ac:spMkLst>
            <pc:docMk/>
            <pc:sldMk cId="1310282355" sldId="618"/>
            <ac:spMk id="9223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6:22:33.674" v="1008" actId="20577"/>
        <pc:sldMkLst>
          <pc:docMk/>
          <pc:sldMk cId="3582075450" sldId="622"/>
        </pc:sldMkLst>
        <pc:spChg chg="mod">
          <ac:chgData name="Doner, Kim CTR (FAA)" userId="S::kim.ctr.doner@faa.gov::3229e8ab-9324-4f10-ac0d-73fd0f67dd8a" providerId="AD" clId="Web-{99787452-A084-F369-C368-24A08D3C71D0}" dt="2021-04-23T16:22:33.674" v="1008" actId="20577"/>
          <ac:spMkLst>
            <pc:docMk/>
            <pc:sldMk cId="3582075450" sldId="622"/>
            <ac:spMk id="4099" creationId="{68189AFE-C21D-4024-925C-80A37435FF87}"/>
          </ac:spMkLst>
        </pc:spChg>
      </pc:sldChg>
      <pc:sldChg chg="addSp delSp modSp">
        <pc:chgData name="Doner, Kim CTR (FAA)" userId="S::kim.ctr.doner@faa.gov::3229e8ab-9324-4f10-ac0d-73fd0f67dd8a" providerId="AD" clId="Web-{99787452-A084-F369-C368-24A08D3C71D0}" dt="2021-04-23T16:25:15.426" v="1011"/>
        <pc:sldMkLst>
          <pc:docMk/>
          <pc:sldMk cId="940386653" sldId="632"/>
        </pc:sldMkLst>
        <pc:spChg chg="del">
          <ac:chgData name="Doner, Kim CTR (FAA)" userId="S::kim.ctr.doner@faa.gov::3229e8ab-9324-4f10-ac0d-73fd0f67dd8a" providerId="AD" clId="Web-{99787452-A084-F369-C368-24A08D3C71D0}" dt="2021-04-23T16:25:15.426" v="1011"/>
          <ac:spMkLst>
            <pc:docMk/>
            <pc:sldMk cId="940386653" sldId="632"/>
            <ac:spMk id="7" creationId="{00000000-0000-0000-0000-000000000000}"/>
          </ac:spMkLst>
        </pc:spChg>
        <pc:spChg chg="mod">
          <ac:chgData name="Doner, Kim CTR (FAA)" userId="S::kim.ctr.doner@faa.gov::3229e8ab-9324-4f10-ac0d-73fd0f67dd8a" providerId="AD" clId="Web-{99787452-A084-F369-C368-24A08D3C71D0}" dt="2021-04-23T16:23:14.862" v="1009" actId="20577"/>
          <ac:spMkLst>
            <pc:docMk/>
            <pc:sldMk cId="940386653" sldId="632"/>
            <ac:spMk id="4099" creationId="{00000000-0000-0000-0000-000000000000}"/>
          </ac:spMkLst>
        </pc:spChg>
        <pc:picChg chg="add mod ord">
          <ac:chgData name="Doner, Kim CTR (FAA)" userId="S::kim.ctr.doner@faa.gov::3229e8ab-9324-4f10-ac0d-73fd0f67dd8a" providerId="AD" clId="Web-{99787452-A084-F369-C368-24A08D3C71D0}" dt="2021-04-23T16:25:15.426" v="1011"/>
          <ac:picMkLst>
            <pc:docMk/>
            <pc:sldMk cId="940386653" sldId="632"/>
            <ac:picMk id="2" creationId="{219F8815-7967-4582-AC42-B470A5B61745}"/>
          </ac:picMkLst>
        </pc:picChg>
        <pc:picChg chg="del">
          <ac:chgData name="Doner, Kim CTR (FAA)" userId="S::kim.ctr.doner@faa.gov::3229e8ab-9324-4f10-ac0d-73fd0f67dd8a" providerId="AD" clId="Web-{99787452-A084-F369-C368-24A08D3C71D0}" dt="2021-04-23T16:25:13.066" v="1010"/>
          <ac:picMkLst>
            <pc:docMk/>
            <pc:sldMk cId="940386653" sldId="632"/>
            <ac:picMk id="3" creationId="{520A79CA-05DE-4820-80B7-901447ED6432}"/>
          </ac:picMkLst>
        </pc:picChg>
      </pc:sldChg>
      <pc:sldChg chg="modSp">
        <pc:chgData name="Doner, Kim CTR (FAA)" userId="S::kim.ctr.doner@faa.gov::3229e8ab-9324-4f10-ac0d-73fd0f67dd8a" providerId="AD" clId="Web-{99787452-A084-F369-C368-24A08D3C71D0}" dt="2021-04-23T15:51:49.757" v="778" actId="20577"/>
        <pc:sldMkLst>
          <pc:docMk/>
          <pc:sldMk cId="2587598598" sldId="637"/>
        </pc:sldMkLst>
        <pc:spChg chg="mod">
          <ac:chgData name="Doner, Kim CTR (FAA)" userId="S::kim.ctr.doner@faa.gov::3229e8ab-9324-4f10-ac0d-73fd0f67dd8a" providerId="AD" clId="Web-{99787452-A084-F369-C368-24A08D3C71D0}" dt="2021-04-23T15:51:49.757" v="778" actId="20577"/>
          <ac:spMkLst>
            <pc:docMk/>
            <pc:sldMk cId="2587598598" sldId="637"/>
            <ac:spMk id="2" creationId="{0BE49891-2FE6-411A-AAF4-58C0342FA753}"/>
          </ac:spMkLst>
        </pc:spChg>
      </pc:sldChg>
      <pc:sldChg chg="addSp delSp modSp ord">
        <pc:chgData name="Doner, Kim CTR (FAA)" userId="S::kim.ctr.doner@faa.gov::3229e8ab-9324-4f10-ac0d-73fd0f67dd8a" providerId="AD" clId="Web-{99787452-A084-F369-C368-24A08D3C71D0}" dt="2021-04-23T18:04:31.536" v="1398" actId="20577"/>
        <pc:sldMkLst>
          <pc:docMk/>
          <pc:sldMk cId="2953941417" sldId="640"/>
        </pc:sldMkLst>
        <pc:spChg chg="mod">
          <ac:chgData name="Doner, Kim CTR (FAA)" userId="S::kim.ctr.doner@faa.gov::3229e8ab-9324-4f10-ac0d-73fd0f67dd8a" providerId="AD" clId="Web-{99787452-A084-F369-C368-24A08D3C71D0}" dt="2021-04-23T18:04:31.536" v="1398" actId="20577"/>
          <ac:spMkLst>
            <pc:docMk/>
            <pc:sldMk cId="2953941417" sldId="640"/>
            <ac:spMk id="17411" creationId="{00000000-0000-0000-0000-000000000000}"/>
          </ac:spMkLst>
        </pc:spChg>
        <pc:picChg chg="add del mod">
          <ac:chgData name="Doner, Kim CTR (FAA)" userId="S::kim.ctr.doner@faa.gov::3229e8ab-9324-4f10-ac0d-73fd0f67dd8a" providerId="AD" clId="Web-{99787452-A084-F369-C368-24A08D3C71D0}" dt="2021-04-23T16:51:15.869" v="1222"/>
          <ac:picMkLst>
            <pc:docMk/>
            <pc:sldMk cId="2953941417" sldId="640"/>
            <ac:picMk id="2" creationId="{7EAACC7F-1AAA-4140-83F8-0A01A79E9E45}"/>
          </ac:picMkLst>
        </pc:picChg>
      </pc:sldChg>
      <pc:sldChg chg="modSp">
        <pc:chgData name="Doner, Kim CTR (FAA)" userId="S::kim.ctr.doner@faa.gov::3229e8ab-9324-4f10-ac0d-73fd0f67dd8a" providerId="AD" clId="Web-{99787452-A084-F369-C368-24A08D3C71D0}" dt="2021-04-23T15:52:18.961" v="780" actId="20577"/>
        <pc:sldMkLst>
          <pc:docMk/>
          <pc:sldMk cId="2347932840" sldId="641"/>
        </pc:sldMkLst>
        <pc:spChg chg="mod">
          <ac:chgData name="Doner, Kim CTR (FAA)" userId="S::kim.ctr.doner@faa.gov::3229e8ab-9324-4f10-ac0d-73fd0f67dd8a" providerId="AD" clId="Web-{99787452-A084-F369-C368-24A08D3C71D0}" dt="2021-04-23T15:52:18.961" v="780" actId="20577"/>
          <ac:spMkLst>
            <pc:docMk/>
            <pc:sldMk cId="2347932840" sldId="641"/>
            <ac:spMk id="18435" creationId="{00000000-0000-0000-0000-000000000000}"/>
          </ac:spMkLst>
        </pc:spChg>
      </pc:sldChg>
      <pc:sldChg chg="addCm">
        <pc:chgData name="Doner, Kim CTR (FAA)" userId="S::kim.ctr.doner@faa.gov::3229e8ab-9324-4f10-ac0d-73fd0f67dd8a" providerId="AD" clId="Web-{99787452-A084-F369-C368-24A08D3C71D0}" dt="2021-04-23T16:29:34.398" v="1012"/>
        <pc:sldMkLst>
          <pc:docMk/>
          <pc:sldMk cId="1657741250" sldId="642"/>
        </pc:sldMkLst>
      </pc:sldChg>
      <pc:sldChg chg="modSp">
        <pc:chgData name="Doner, Kim CTR (FAA)" userId="S::kim.ctr.doner@faa.gov::3229e8ab-9324-4f10-ac0d-73fd0f67dd8a" providerId="AD" clId="Web-{99787452-A084-F369-C368-24A08D3C71D0}" dt="2021-04-23T15:52:44.883" v="783" actId="20577"/>
        <pc:sldMkLst>
          <pc:docMk/>
          <pc:sldMk cId="4221342701" sldId="644"/>
        </pc:sldMkLst>
        <pc:spChg chg="mod">
          <ac:chgData name="Doner, Kim CTR (FAA)" userId="S::kim.ctr.doner@faa.gov::3229e8ab-9324-4f10-ac0d-73fd0f67dd8a" providerId="AD" clId="Web-{99787452-A084-F369-C368-24A08D3C71D0}" dt="2021-04-23T15:52:44.883" v="783" actId="20577"/>
          <ac:spMkLst>
            <pc:docMk/>
            <pc:sldMk cId="4221342701" sldId="644"/>
            <ac:spMk id="26627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2:58.758" v="785" actId="20577"/>
        <pc:sldMkLst>
          <pc:docMk/>
          <pc:sldMk cId="3730581351" sldId="645"/>
        </pc:sldMkLst>
        <pc:spChg chg="mod">
          <ac:chgData name="Doner, Kim CTR (FAA)" userId="S::kim.ctr.doner@faa.gov::3229e8ab-9324-4f10-ac0d-73fd0f67dd8a" providerId="AD" clId="Web-{99787452-A084-F369-C368-24A08D3C71D0}" dt="2021-04-23T15:52:58.758" v="785" actId="20577"/>
          <ac:spMkLst>
            <pc:docMk/>
            <pc:sldMk cId="3730581351" sldId="645"/>
            <ac:spMk id="12291" creationId="{27E3DE20-7FFA-41C9-BFB5-3385054CCC59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4:26:57.483" v="64" actId="20577"/>
        <pc:sldMkLst>
          <pc:docMk/>
          <pc:sldMk cId="2490128560" sldId="648"/>
        </pc:sldMkLst>
        <pc:spChg chg="mod">
          <ac:chgData name="Doner, Kim CTR (FAA)" userId="S::kim.ctr.doner@faa.gov::3229e8ab-9324-4f10-ac0d-73fd0f67dd8a" providerId="AD" clId="Web-{99787452-A084-F369-C368-24A08D3C71D0}" dt="2021-04-23T14:26:57.483" v="64" actId="20577"/>
          <ac:spMkLst>
            <pc:docMk/>
            <pc:sldMk cId="2490128560" sldId="648"/>
            <ac:spMk id="5123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3:40.759" v="788" actId="20577"/>
        <pc:sldMkLst>
          <pc:docMk/>
          <pc:sldMk cId="1107503036" sldId="649"/>
        </pc:sldMkLst>
        <pc:spChg chg="mod">
          <ac:chgData name="Doner, Kim CTR (FAA)" userId="S::kim.ctr.doner@faa.gov::3229e8ab-9324-4f10-ac0d-73fd0f67dd8a" providerId="AD" clId="Web-{99787452-A084-F369-C368-24A08D3C71D0}" dt="2021-04-23T15:53:40.759" v="788" actId="20577"/>
          <ac:spMkLst>
            <pc:docMk/>
            <pc:sldMk cId="1107503036" sldId="649"/>
            <ac:spMk id="8195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4:24:39.778" v="19" actId="20577"/>
        <pc:sldMkLst>
          <pc:docMk/>
          <pc:sldMk cId="2532224443" sldId="651"/>
        </pc:sldMkLst>
        <pc:spChg chg="mod">
          <ac:chgData name="Doner, Kim CTR (FAA)" userId="S::kim.ctr.doner@faa.gov::3229e8ab-9324-4f10-ac0d-73fd0f67dd8a" providerId="AD" clId="Web-{99787452-A084-F369-C368-24A08D3C71D0}" dt="2021-04-23T14:24:39.778" v="19" actId="20577"/>
          <ac:spMkLst>
            <pc:docMk/>
            <pc:sldMk cId="2532224443" sldId="651"/>
            <ac:spMk id="9219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4:07.634" v="790" actId="20577"/>
        <pc:sldMkLst>
          <pc:docMk/>
          <pc:sldMk cId="2135109611" sldId="654"/>
        </pc:sldMkLst>
        <pc:spChg chg="mod">
          <ac:chgData name="Doner, Kim CTR (FAA)" userId="S::kim.ctr.doner@faa.gov::3229e8ab-9324-4f10-ac0d-73fd0f67dd8a" providerId="AD" clId="Web-{99787452-A084-F369-C368-24A08D3C71D0}" dt="2021-04-23T15:54:07.634" v="790" actId="20577"/>
          <ac:spMkLst>
            <pc:docMk/>
            <pc:sldMk cId="2135109611" sldId="654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4:21.650" v="791" actId="20577"/>
        <pc:sldMkLst>
          <pc:docMk/>
          <pc:sldMk cId="4290443491" sldId="655"/>
        </pc:sldMkLst>
        <pc:spChg chg="mod">
          <ac:chgData name="Doner, Kim CTR (FAA)" userId="S::kim.ctr.doner@faa.gov::3229e8ab-9324-4f10-ac0d-73fd0f67dd8a" providerId="AD" clId="Web-{99787452-A084-F369-C368-24A08D3C71D0}" dt="2021-04-23T15:54:21.650" v="791" actId="20577"/>
          <ac:spMkLst>
            <pc:docMk/>
            <pc:sldMk cId="4290443491" sldId="655"/>
            <ac:spMk id="13315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4:56.213" v="793" actId="20577"/>
        <pc:sldMkLst>
          <pc:docMk/>
          <pc:sldMk cId="738994037" sldId="661"/>
        </pc:sldMkLst>
        <pc:spChg chg="mod">
          <ac:chgData name="Doner, Kim CTR (FAA)" userId="S::kim.ctr.doner@faa.gov::3229e8ab-9324-4f10-ac0d-73fd0f67dd8a" providerId="AD" clId="Web-{99787452-A084-F369-C368-24A08D3C71D0}" dt="2021-04-23T15:54:56.213" v="793" actId="20577"/>
          <ac:spMkLst>
            <pc:docMk/>
            <pc:sldMk cId="738994037" sldId="661"/>
            <ac:spMk id="14340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4:37:15.367" v="97" actId="20577"/>
        <pc:sldMkLst>
          <pc:docMk/>
          <pc:sldMk cId="4000807718" sldId="665"/>
        </pc:sldMkLst>
        <pc:spChg chg="mod">
          <ac:chgData name="Doner, Kim CTR (FAA)" userId="S::kim.ctr.doner@faa.gov::3229e8ab-9324-4f10-ac0d-73fd0f67dd8a" providerId="AD" clId="Web-{99787452-A084-F369-C368-24A08D3C71D0}" dt="2021-04-23T14:37:15.367" v="97" actId="20577"/>
          <ac:spMkLst>
            <pc:docMk/>
            <pc:sldMk cId="4000807718" sldId="665"/>
            <ac:spMk id="31747" creationId="{00000000-0000-0000-0000-000000000000}"/>
          </ac:spMkLst>
        </pc:spChg>
      </pc:sldChg>
      <pc:sldChg chg="addSp delSp modSp">
        <pc:chgData name="Doner, Kim CTR (FAA)" userId="S::kim.ctr.doner@faa.gov::3229e8ab-9324-4f10-ac0d-73fd0f67dd8a" providerId="AD" clId="Web-{99787452-A084-F369-C368-24A08D3C71D0}" dt="2021-04-23T14:41:10.089" v="105" actId="1076"/>
        <pc:sldMkLst>
          <pc:docMk/>
          <pc:sldMk cId="4227358786" sldId="668"/>
        </pc:sldMkLst>
        <pc:picChg chg="del">
          <ac:chgData name="Doner, Kim CTR (FAA)" userId="S::kim.ctr.doner@faa.gov::3229e8ab-9324-4f10-ac0d-73fd0f67dd8a" providerId="AD" clId="Web-{99787452-A084-F369-C368-24A08D3C71D0}" dt="2021-04-23T14:40:40.729" v="98"/>
          <ac:picMkLst>
            <pc:docMk/>
            <pc:sldMk cId="4227358786" sldId="668"/>
            <ac:picMk id="2" creationId="{00000000-0000-0000-0000-000000000000}"/>
          </ac:picMkLst>
        </pc:picChg>
        <pc:picChg chg="add mod ord">
          <ac:chgData name="Doner, Kim CTR (FAA)" userId="S::kim.ctr.doner@faa.gov::3229e8ab-9324-4f10-ac0d-73fd0f67dd8a" providerId="AD" clId="Web-{99787452-A084-F369-C368-24A08D3C71D0}" dt="2021-04-23T14:41:03.792" v="104"/>
          <ac:picMkLst>
            <pc:docMk/>
            <pc:sldMk cId="4227358786" sldId="668"/>
            <ac:picMk id="3" creationId="{561F3CCA-CDC4-4470-A942-47A3DD54E5E0}"/>
          </ac:picMkLst>
        </pc:picChg>
        <pc:cxnChg chg="mod">
          <ac:chgData name="Doner, Kim CTR (FAA)" userId="S::kim.ctr.doner@faa.gov::3229e8ab-9324-4f10-ac0d-73fd0f67dd8a" providerId="AD" clId="Web-{99787452-A084-F369-C368-24A08D3C71D0}" dt="2021-04-23T14:41:10.089" v="105" actId="1076"/>
          <ac:cxnSpMkLst>
            <pc:docMk/>
            <pc:sldMk cId="4227358786" sldId="668"/>
            <ac:cxnSpMk id="7" creationId="{00000000-0000-0000-0000-000000000000}"/>
          </ac:cxnSpMkLst>
        </pc:cxnChg>
      </pc:sldChg>
      <pc:sldChg chg="addSp delSp modSp">
        <pc:chgData name="Doner, Kim CTR (FAA)" userId="S::kim.ctr.doner@faa.gov::3229e8ab-9324-4f10-ac0d-73fd0f67dd8a" providerId="AD" clId="Web-{99787452-A084-F369-C368-24A08D3C71D0}" dt="2021-04-23T15:03:07.685" v="224" actId="20577"/>
        <pc:sldMkLst>
          <pc:docMk/>
          <pc:sldMk cId="1692852950" sldId="669"/>
        </pc:sldMkLst>
        <pc:spChg chg="mod">
          <ac:chgData name="Doner, Kim CTR (FAA)" userId="S::kim.ctr.doner@faa.gov::3229e8ab-9324-4f10-ac0d-73fd0f67dd8a" providerId="AD" clId="Web-{99787452-A084-F369-C368-24A08D3C71D0}" dt="2021-04-23T15:03:07.685" v="224" actId="20577"/>
          <ac:spMkLst>
            <pc:docMk/>
            <pc:sldMk cId="1692852950" sldId="669"/>
            <ac:spMk id="7" creationId="{B8338EC4-55F2-4951-96BD-AF547D18AD23}"/>
          </ac:spMkLst>
        </pc:spChg>
        <pc:picChg chg="del">
          <ac:chgData name="Doner, Kim CTR (FAA)" userId="S::kim.ctr.doner@faa.gov::3229e8ab-9324-4f10-ac0d-73fd0f67dd8a" providerId="AD" clId="Web-{99787452-A084-F369-C368-24A08D3C71D0}" dt="2021-04-23T14:41:34.917" v="108"/>
          <ac:picMkLst>
            <pc:docMk/>
            <pc:sldMk cId="1692852950" sldId="669"/>
            <ac:picMk id="2" creationId="{00000000-0000-0000-0000-000000000000}"/>
          </ac:picMkLst>
        </pc:picChg>
        <pc:picChg chg="add mod ord">
          <ac:chgData name="Doner, Kim CTR (FAA)" userId="S::kim.ctr.doner@faa.gov::3229e8ab-9324-4f10-ac0d-73fd0f67dd8a" providerId="AD" clId="Web-{99787452-A084-F369-C368-24A08D3C71D0}" dt="2021-04-23T14:42:49.403" v="114"/>
          <ac:picMkLst>
            <pc:docMk/>
            <pc:sldMk cId="1692852950" sldId="669"/>
            <ac:picMk id="3" creationId="{E9B3C328-FE93-40E5-8186-9D54FC81B6A1}"/>
          </ac:picMkLst>
        </pc:picChg>
        <pc:cxnChg chg="mod">
          <ac:chgData name="Doner, Kim CTR (FAA)" userId="S::kim.ctr.doner@faa.gov::3229e8ab-9324-4f10-ac0d-73fd0f67dd8a" providerId="AD" clId="Web-{99787452-A084-F369-C368-24A08D3C71D0}" dt="2021-04-23T14:43:01.075" v="116" actId="1076"/>
          <ac:cxnSpMkLst>
            <pc:docMk/>
            <pc:sldMk cId="1692852950" sldId="669"/>
            <ac:cxnSpMk id="8" creationId="{00000000-0000-0000-0000-000000000000}"/>
          </ac:cxnSpMkLst>
        </pc:cxnChg>
        <pc:cxnChg chg="mod">
          <ac:chgData name="Doner, Kim CTR (FAA)" userId="S::kim.ctr.doner@faa.gov::3229e8ab-9324-4f10-ac0d-73fd0f67dd8a" providerId="AD" clId="Web-{99787452-A084-F369-C368-24A08D3C71D0}" dt="2021-04-23T14:42:56.153" v="115" actId="1076"/>
          <ac:cxnSpMkLst>
            <pc:docMk/>
            <pc:sldMk cId="1692852950" sldId="669"/>
            <ac:cxnSpMk id="9" creationId="{00000000-0000-0000-0000-000000000000}"/>
          </ac:cxnSpMkLst>
        </pc:cxnChg>
      </pc:sldChg>
      <pc:sldChg chg="addSp delSp modSp">
        <pc:chgData name="Doner, Kim CTR (FAA)" userId="S::kim.ctr.doner@faa.gov::3229e8ab-9324-4f10-ac0d-73fd0f67dd8a" providerId="AD" clId="Web-{99787452-A084-F369-C368-24A08D3C71D0}" dt="2021-04-23T18:05:47.865" v="1399" actId="1076"/>
        <pc:sldMkLst>
          <pc:docMk/>
          <pc:sldMk cId="427646859" sldId="670"/>
        </pc:sldMkLst>
        <pc:spChg chg="mod">
          <ac:chgData name="Doner, Kim CTR (FAA)" userId="S::kim.ctr.doner@faa.gov::3229e8ab-9324-4f10-ac0d-73fd0f67dd8a" providerId="AD" clId="Web-{99787452-A084-F369-C368-24A08D3C71D0}" dt="2021-04-23T18:05:47.865" v="1399" actId="1076"/>
          <ac:spMkLst>
            <pc:docMk/>
            <pc:sldMk cId="427646859" sldId="670"/>
            <ac:spMk id="17412" creationId="{00000000-0000-0000-0000-000000000000}"/>
          </ac:spMkLst>
        </pc:spChg>
        <pc:picChg chg="del">
          <ac:chgData name="Doner, Kim CTR (FAA)" userId="S::kim.ctr.doner@faa.gov::3229e8ab-9324-4f10-ac0d-73fd0f67dd8a" providerId="AD" clId="Web-{99787452-A084-F369-C368-24A08D3C71D0}" dt="2021-04-23T14:43:25.216" v="120"/>
          <ac:picMkLst>
            <pc:docMk/>
            <pc:sldMk cId="427646859" sldId="670"/>
            <ac:picMk id="2" creationId="{00000000-0000-0000-0000-000000000000}"/>
          </ac:picMkLst>
        </pc:picChg>
        <pc:picChg chg="add mod ord">
          <ac:chgData name="Doner, Kim CTR (FAA)" userId="S::kim.ctr.doner@faa.gov::3229e8ab-9324-4f10-ac0d-73fd0f67dd8a" providerId="AD" clId="Web-{99787452-A084-F369-C368-24A08D3C71D0}" dt="2021-04-23T14:44:24.013" v="124"/>
          <ac:picMkLst>
            <pc:docMk/>
            <pc:sldMk cId="427646859" sldId="670"/>
            <ac:picMk id="3" creationId="{521DEB9D-111E-4B50-A162-7557E38AFDF1}"/>
          </ac:picMkLst>
        </pc:picChg>
        <pc:cxnChg chg="add del mod">
          <ac:chgData name="Doner, Kim CTR (FAA)" userId="S::kim.ctr.doner@faa.gov::3229e8ab-9324-4f10-ac0d-73fd0f67dd8a" providerId="AD" clId="Web-{99787452-A084-F369-C368-24A08D3C71D0}" dt="2021-04-23T14:44:28.685" v="125" actId="1076"/>
          <ac:cxnSpMkLst>
            <pc:docMk/>
            <pc:sldMk cId="427646859" sldId="670"/>
            <ac:cxnSpMk id="7" creationId="{00000000-0000-0000-0000-000000000000}"/>
          </ac:cxnSpMkLst>
        </pc:cxnChg>
      </pc:sldChg>
      <pc:sldChg chg="addSp delSp modSp">
        <pc:chgData name="Doner, Kim CTR (FAA)" userId="S::kim.ctr.doner@faa.gov::3229e8ab-9324-4f10-ac0d-73fd0f67dd8a" providerId="AD" clId="Web-{99787452-A084-F369-C368-24A08D3C71D0}" dt="2021-04-23T15:03:38.045" v="232" actId="20577"/>
        <pc:sldMkLst>
          <pc:docMk/>
          <pc:sldMk cId="2044762914" sldId="671"/>
        </pc:sldMkLst>
        <pc:spChg chg="mod">
          <ac:chgData name="Doner, Kim CTR (FAA)" userId="S::kim.ctr.doner@faa.gov::3229e8ab-9324-4f10-ac0d-73fd0f67dd8a" providerId="AD" clId="Web-{99787452-A084-F369-C368-24A08D3C71D0}" dt="2021-04-23T15:03:38.045" v="232" actId="20577"/>
          <ac:spMkLst>
            <pc:docMk/>
            <pc:sldMk cId="2044762914" sldId="671"/>
            <ac:spMk id="18436" creationId="{00000000-0000-0000-0000-000000000000}"/>
          </ac:spMkLst>
        </pc:spChg>
        <pc:picChg chg="add mod ord">
          <ac:chgData name="Doner, Kim CTR (FAA)" userId="S::kim.ctr.doner@faa.gov::3229e8ab-9324-4f10-ac0d-73fd0f67dd8a" providerId="AD" clId="Web-{99787452-A084-F369-C368-24A08D3C71D0}" dt="2021-04-23T14:45:44.233" v="132"/>
          <ac:picMkLst>
            <pc:docMk/>
            <pc:sldMk cId="2044762914" sldId="671"/>
            <ac:picMk id="2" creationId="{BB1BD096-F298-434F-8111-4EB98D8FA594}"/>
          </ac:picMkLst>
        </pc:picChg>
        <pc:picChg chg="del">
          <ac:chgData name="Doner, Kim CTR (FAA)" userId="S::kim.ctr.doner@faa.gov::3229e8ab-9324-4f10-ac0d-73fd0f67dd8a" providerId="AD" clId="Web-{99787452-A084-F369-C368-24A08D3C71D0}" dt="2021-04-23T14:45:30.358" v="127"/>
          <ac:picMkLst>
            <pc:docMk/>
            <pc:sldMk cId="2044762914" sldId="671"/>
            <ac:picMk id="5" creationId="{FCF5D3FC-FC05-40AE-A316-26F839DC81E2}"/>
          </ac:picMkLst>
        </pc:picChg>
        <pc:cxnChg chg="mod">
          <ac:chgData name="Doner, Kim CTR (FAA)" userId="S::kim.ctr.doner@faa.gov::3229e8ab-9324-4f10-ac0d-73fd0f67dd8a" providerId="AD" clId="Web-{99787452-A084-F369-C368-24A08D3C71D0}" dt="2021-04-23T14:45:48.999" v="133" actId="1076"/>
          <ac:cxnSpMkLst>
            <pc:docMk/>
            <pc:sldMk cId="2044762914" sldId="671"/>
            <ac:cxnSpMk id="7" creationId="{00000000-0000-0000-0000-000000000000}"/>
          </ac:cxnSpMkLst>
        </pc:cxnChg>
      </pc:sldChg>
      <pc:sldChg chg="addSp delSp modSp">
        <pc:chgData name="Doner, Kim CTR (FAA)" userId="S::kim.ctr.doner@faa.gov::3229e8ab-9324-4f10-ac0d-73fd0f67dd8a" providerId="AD" clId="Web-{99787452-A084-F369-C368-24A08D3C71D0}" dt="2021-04-23T15:03:55.780" v="238" actId="20577"/>
        <pc:sldMkLst>
          <pc:docMk/>
          <pc:sldMk cId="3387565132" sldId="672"/>
        </pc:sldMkLst>
        <pc:spChg chg="mod">
          <ac:chgData name="Doner, Kim CTR (FAA)" userId="S::kim.ctr.doner@faa.gov::3229e8ab-9324-4f10-ac0d-73fd0f67dd8a" providerId="AD" clId="Web-{99787452-A084-F369-C368-24A08D3C71D0}" dt="2021-04-23T15:03:55.780" v="238" actId="20577"/>
          <ac:spMkLst>
            <pc:docMk/>
            <pc:sldMk cId="3387565132" sldId="672"/>
            <ac:spMk id="18436" creationId="{00000000-0000-0000-0000-000000000000}"/>
          </ac:spMkLst>
        </pc:spChg>
        <pc:picChg chg="add mod ord">
          <ac:chgData name="Doner, Kim CTR (FAA)" userId="S::kim.ctr.doner@faa.gov::3229e8ab-9324-4f10-ac0d-73fd0f67dd8a" providerId="AD" clId="Web-{99787452-A084-F369-C368-24A08D3C71D0}" dt="2021-04-23T14:49:35.283" v="142"/>
          <ac:picMkLst>
            <pc:docMk/>
            <pc:sldMk cId="3387565132" sldId="672"/>
            <ac:picMk id="2" creationId="{2D116BCA-64E7-4F16-8EBA-00EEDDCDE048}"/>
          </ac:picMkLst>
        </pc:picChg>
        <pc:picChg chg="del">
          <ac:chgData name="Doner, Kim CTR (FAA)" userId="S::kim.ctr.doner@faa.gov::3229e8ab-9324-4f10-ac0d-73fd0f67dd8a" providerId="AD" clId="Web-{99787452-A084-F369-C368-24A08D3C71D0}" dt="2021-04-23T14:49:12.877" v="137"/>
          <ac:picMkLst>
            <pc:docMk/>
            <pc:sldMk cId="3387565132" sldId="672"/>
            <ac:picMk id="3" creationId="{00000000-0000-0000-0000-000000000000}"/>
          </ac:picMkLst>
        </pc:picChg>
        <pc:cxnChg chg="mod">
          <ac:chgData name="Doner, Kim CTR (FAA)" userId="S::kim.ctr.doner@faa.gov::3229e8ab-9324-4f10-ac0d-73fd0f67dd8a" providerId="AD" clId="Web-{99787452-A084-F369-C368-24A08D3C71D0}" dt="2021-04-23T14:49:41.065" v="143" actId="1076"/>
          <ac:cxnSpMkLst>
            <pc:docMk/>
            <pc:sldMk cId="3387565132" sldId="672"/>
            <ac:cxnSpMk id="16" creationId="{00000000-0000-0000-0000-000000000000}"/>
          </ac:cxnSpMkLst>
        </pc:cxnChg>
        <pc:cxnChg chg="mod">
          <ac:chgData name="Doner, Kim CTR (FAA)" userId="S::kim.ctr.doner@faa.gov::3229e8ab-9324-4f10-ac0d-73fd0f67dd8a" providerId="AD" clId="Web-{99787452-A084-F369-C368-24A08D3C71D0}" dt="2021-04-23T14:49:48.330" v="144" actId="1076"/>
          <ac:cxnSpMkLst>
            <pc:docMk/>
            <pc:sldMk cId="3387565132" sldId="672"/>
            <ac:cxnSpMk id="17" creationId="{00000000-0000-0000-0000-000000000000}"/>
          </ac:cxnSpMkLst>
        </pc:cxnChg>
        <pc:cxnChg chg="mod">
          <ac:chgData name="Doner, Kim CTR (FAA)" userId="S::kim.ctr.doner@faa.gov::3229e8ab-9324-4f10-ac0d-73fd0f67dd8a" providerId="AD" clId="Web-{99787452-A084-F369-C368-24A08D3C71D0}" dt="2021-04-23T14:50:02.034" v="145" actId="1076"/>
          <ac:cxnSpMkLst>
            <pc:docMk/>
            <pc:sldMk cId="3387565132" sldId="672"/>
            <ac:cxnSpMk id="18" creationId="{00000000-0000-0000-0000-000000000000}"/>
          </ac:cxnSpMkLst>
        </pc:cxnChg>
      </pc:sldChg>
      <pc:sldChg chg="modSp">
        <pc:chgData name="Doner, Kim CTR (FAA)" userId="S::kim.ctr.doner@faa.gov::3229e8ab-9324-4f10-ac0d-73fd0f67dd8a" providerId="AD" clId="Web-{99787452-A084-F369-C368-24A08D3C71D0}" dt="2021-04-23T14:50:37.847" v="148" actId="1076"/>
        <pc:sldMkLst>
          <pc:docMk/>
          <pc:sldMk cId="1461691082" sldId="673"/>
        </pc:sldMkLst>
        <pc:graphicFrameChg chg="mod modGraphic">
          <ac:chgData name="Doner, Kim CTR (FAA)" userId="S::kim.ctr.doner@faa.gov::3229e8ab-9324-4f10-ac0d-73fd0f67dd8a" providerId="AD" clId="Web-{99787452-A084-F369-C368-24A08D3C71D0}" dt="2021-04-23T14:50:37.847" v="148" actId="1076"/>
          <ac:graphicFrameMkLst>
            <pc:docMk/>
            <pc:sldMk cId="1461691082" sldId="673"/>
            <ac:graphicFrameMk id="8" creationId="{00000000-0000-0000-0000-000000000000}"/>
          </ac:graphicFrameMkLst>
        </pc:graphicFrameChg>
      </pc:sldChg>
      <pc:sldChg chg="addSp delSp modSp">
        <pc:chgData name="Doner, Kim CTR (FAA)" userId="S::kim.ctr.doner@faa.gov::3229e8ab-9324-4f10-ac0d-73fd0f67dd8a" providerId="AD" clId="Web-{99787452-A084-F369-C368-24A08D3C71D0}" dt="2021-04-23T15:04:07.842" v="240" actId="20577"/>
        <pc:sldMkLst>
          <pc:docMk/>
          <pc:sldMk cId="3989389948" sldId="674"/>
        </pc:sldMkLst>
        <pc:spChg chg="mod">
          <ac:chgData name="Doner, Kim CTR (FAA)" userId="S::kim.ctr.doner@faa.gov::3229e8ab-9324-4f10-ac0d-73fd0f67dd8a" providerId="AD" clId="Web-{99787452-A084-F369-C368-24A08D3C71D0}" dt="2021-04-23T15:04:07.842" v="240" actId="20577"/>
          <ac:spMkLst>
            <pc:docMk/>
            <pc:sldMk cId="3989389948" sldId="674"/>
            <ac:spMk id="19460" creationId="{00000000-0000-0000-0000-000000000000}"/>
          </ac:spMkLst>
        </pc:spChg>
        <pc:picChg chg="del">
          <ac:chgData name="Doner, Kim CTR (FAA)" userId="S::kim.ctr.doner@faa.gov::3229e8ab-9324-4f10-ac0d-73fd0f67dd8a" providerId="AD" clId="Web-{99787452-A084-F369-C368-24A08D3C71D0}" dt="2021-04-23T14:53:31.505" v="149"/>
          <ac:picMkLst>
            <pc:docMk/>
            <pc:sldMk cId="3989389948" sldId="674"/>
            <ac:picMk id="2" creationId="{00000000-0000-0000-0000-000000000000}"/>
          </ac:picMkLst>
        </pc:picChg>
        <pc:picChg chg="add mod ord">
          <ac:chgData name="Doner, Kim CTR (FAA)" userId="S::kim.ctr.doner@faa.gov::3229e8ab-9324-4f10-ac0d-73fd0f67dd8a" providerId="AD" clId="Web-{99787452-A084-F369-C368-24A08D3C71D0}" dt="2021-04-23T14:54:17.772" v="156"/>
          <ac:picMkLst>
            <pc:docMk/>
            <pc:sldMk cId="3989389948" sldId="674"/>
            <ac:picMk id="3" creationId="{75CA32BF-877D-4EEA-B2CB-3E908DBBD054}"/>
          </ac:picMkLst>
        </pc:picChg>
        <pc:cxnChg chg="mod">
          <ac:chgData name="Doner, Kim CTR (FAA)" userId="S::kim.ctr.doner@faa.gov::3229e8ab-9324-4f10-ac0d-73fd0f67dd8a" providerId="AD" clId="Web-{99787452-A084-F369-C368-24A08D3C71D0}" dt="2021-04-23T14:54:36.256" v="158" actId="1076"/>
          <ac:cxnSpMkLst>
            <pc:docMk/>
            <pc:sldMk cId="3989389948" sldId="674"/>
            <ac:cxnSpMk id="8" creationId="{00000000-0000-0000-0000-000000000000}"/>
          </ac:cxnSpMkLst>
        </pc:cxnChg>
        <pc:cxnChg chg="mod">
          <ac:chgData name="Doner, Kim CTR (FAA)" userId="S::kim.ctr.doner@faa.gov::3229e8ab-9324-4f10-ac0d-73fd0f67dd8a" providerId="AD" clId="Web-{99787452-A084-F369-C368-24A08D3C71D0}" dt="2021-04-23T14:54:25.897" v="157" actId="1076"/>
          <ac:cxnSpMkLst>
            <pc:docMk/>
            <pc:sldMk cId="3989389948" sldId="674"/>
            <ac:cxnSpMk id="11" creationId="{00000000-0000-0000-0000-000000000000}"/>
          </ac:cxnSpMkLst>
        </pc:cxnChg>
      </pc:sldChg>
      <pc:sldChg chg="addSp delSp modSp">
        <pc:chgData name="Doner, Kim CTR (FAA)" userId="S::kim.ctr.doner@faa.gov::3229e8ab-9324-4f10-ac0d-73fd0f67dd8a" providerId="AD" clId="Web-{99787452-A084-F369-C368-24A08D3C71D0}" dt="2021-04-23T15:04:20.421" v="244" actId="20577"/>
        <pc:sldMkLst>
          <pc:docMk/>
          <pc:sldMk cId="1482062968" sldId="675"/>
        </pc:sldMkLst>
        <pc:spChg chg="mod">
          <ac:chgData name="Doner, Kim CTR (FAA)" userId="S::kim.ctr.doner@faa.gov::3229e8ab-9324-4f10-ac0d-73fd0f67dd8a" providerId="AD" clId="Web-{99787452-A084-F369-C368-24A08D3C71D0}" dt="2021-04-23T15:04:20.421" v="244" actId="20577"/>
          <ac:spMkLst>
            <pc:docMk/>
            <pc:sldMk cId="1482062968" sldId="675"/>
            <ac:spMk id="20484" creationId="{00000000-0000-0000-0000-000000000000}"/>
          </ac:spMkLst>
        </pc:spChg>
        <pc:picChg chg="add mod ord">
          <ac:chgData name="Doner, Kim CTR (FAA)" userId="S::kim.ctr.doner@faa.gov::3229e8ab-9324-4f10-ac0d-73fd0f67dd8a" providerId="AD" clId="Web-{99787452-A084-F369-C368-24A08D3C71D0}" dt="2021-04-23T14:58:57.900" v="167"/>
          <ac:picMkLst>
            <pc:docMk/>
            <pc:sldMk cId="1482062968" sldId="675"/>
            <ac:picMk id="2" creationId="{B684C208-F490-48FF-BAFB-CC4CE4B78556}"/>
          </ac:picMkLst>
        </pc:picChg>
        <pc:picChg chg="del">
          <ac:chgData name="Doner, Kim CTR (FAA)" userId="S::kim.ctr.doner@faa.gov::3229e8ab-9324-4f10-ac0d-73fd0f67dd8a" providerId="AD" clId="Web-{99787452-A084-F369-C368-24A08D3C71D0}" dt="2021-04-23T14:54:59.819" v="161"/>
          <ac:picMkLst>
            <pc:docMk/>
            <pc:sldMk cId="1482062968" sldId="675"/>
            <ac:picMk id="20482" creationId="{00000000-0000-0000-0000-000000000000}"/>
          </ac:picMkLst>
        </pc:picChg>
        <pc:cxnChg chg="mod">
          <ac:chgData name="Doner, Kim CTR (FAA)" userId="S::kim.ctr.doner@faa.gov::3229e8ab-9324-4f10-ac0d-73fd0f67dd8a" providerId="AD" clId="Web-{99787452-A084-F369-C368-24A08D3C71D0}" dt="2021-04-23T14:59:34.213" v="170" actId="1076"/>
          <ac:cxnSpMkLst>
            <pc:docMk/>
            <pc:sldMk cId="1482062968" sldId="675"/>
            <ac:cxnSpMk id="11" creationId="{00000000-0000-0000-0000-000000000000}"/>
          </ac:cxnSpMkLst>
        </pc:cxnChg>
        <pc:cxnChg chg="mod">
          <ac:chgData name="Doner, Kim CTR (FAA)" userId="S::kim.ctr.doner@faa.gov::3229e8ab-9324-4f10-ac0d-73fd0f67dd8a" providerId="AD" clId="Web-{99787452-A084-F369-C368-24A08D3C71D0}" dt="2021-04-23T14:59:07.744" v="168" actId="1076"/>
          <ac:cxnSpMkLst>
            <pc:docMk/>
            <pc:sldMk cId="1482062968" sldId="675"/>
            <ac:cxnSpMk id="12" creationId="{00000000-0000-0000-0000-000000000000}"/>
          </ac:cxnSpMkLst>
        </pc:cxnChg>
      </pc:sldChg>
      <pc:sldChg chg="modSp">
        <pc:chgData name="Doner, Kim CTR (FAA)" userId="S::kim.ctr.doner@faa.gov::3229e8ab-9324-4f10-ac0d-73fd0f67dd8a" providerId="AD" clId="Web-{99787452-A084-F369-C368-24A08D3C71D0}" dt="2021-04-23T15:04:27.061" v="246" actId="20577"/>
        <pc:sldMkLst>
          <pc:docMk/>
          <pc:sldMk cId="933925657" sldId="676"/>
        </pc:sldMkLst>
        <pc:spChg chg="mod">
          <ac:chgData name="Doner, Kim CTR (FAA)" userId="S::kim.ctr.doner@faa.gov::3229e8ab-9324-4f10-ac0d-73fd0f67dd8a" providerId="AD" clId="Web-{99787452-A084-F369-C368-24A08D3C71D0}" dt="2021-04-23T15:04:27.061" v="246" actId="20577"/>
          <ac:spMkLst>
            <pc:docMk/>
            <pc:sldMk cId="933925657" sldId="676"/>
            <ac:spMk id="21508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04:55.124" v="253" actId="20577"/>
        <pc:sldMkLst>
          <pc:docMk/>
          <pc:sldMk cId="3276803949" sldId="677"/>
        </pc:sldMkLst>
        <pc:spChg chg="mod">
          <ac:chgData name="Doner, Kim CTR (FAA)" userId="S::kim.ctr.doner@faa.gov::3229e8ab-9324-4f10-ac0d-73fd0f67dd8a" providerId="AD" clId="Web-{99787452-A084-F369-C368-24A08D3C71D0}" dt="2021-04-23T15:04:55.124" v="253" actId="20577"/>
          <ac:spMkLst>
            <pc:docMk/>
            <pc:sldMk cId="3276803949" sldId="677"/>
            <ac:spMk id="23555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30:18.770" v="718" actId="20577"/>
        <pc:sldMkLst>
          <pc:docMk/>
          <pc:sldMk cId="2555138627" sldId="679"/>
        </pc:sldMkLst>
        <pc:spChg chg="mod">
          <ac:chgData name="Doner, Kim CTR (FAA)" userId="S::kim.ctr.doner@faa.gov::3229e8ab-9324-4f10-ac0d-73fd0f67dd8a" providerId="AD" clId="Web-{99787452-A084-F369-C368-24A08D3C71D0}" dt="2021-04-23T15:30:18.770" v="718" actId="20577"/>
          <ac:spMkLst>
            <pc:docMk/>
            <pc:sldMk cId="2555138627" sldId="679"/>
            <ac:spMk id="7171" creationId="{0C860883-935D-41CF-8D1B-1E7021133AEA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30:41.536" v="721" actId="20577"/>
        <pc:sldMkLst>
          <pc:docMk/>
          <pc:sldMk cId="1544968003" sldId="680"/>
        </pc:sldMkLst>
        <pc:spChg chg="mod">
          <ac:chgData name="Doner, Kim CTR (FAA)" userId="S::kim.ctr.doner@faa.gov::3229e8ab-9324-4f10-ac0d-73fd0f67dd8a" providerId="AD" clId="Web-{99787452-A084-F369-C368-24A08D3C71D0}" dt="2021-04-23T15:30:41.536" v="721" actId="20577"/>
          <ac:spMkLst>
            <pc:docMk/>
            <pc:sldMk cId="1544968003" sldId="680"/>
            <ac:spMk id="8195" creationId="{C1694758-F96F-4FC5-B4BD-C40B1F8BEA2E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29:44.614" v="713" actId="20577"/>
        <pc:sldMkLst>
          <pc:docMk/>
          <pc:sldMk cId="241876556" sldId="681"/>
        </pc:sldMkLst>
        <pc:spChg chg="mod">
          <ac:chgData name="Doner, Kim CTR (FAA)" userId="S::kim.ctr.doner@faa.gov::3229e8ab-9324-4f10-ac0d-73fd0f67dd8a" providerId="AD" clId="Web-{99787452-A084-F369-C368-24A08D3C71D0}" dt="2021-04-23T15:29:44.614" v="713" actId="20577"/>
          <ac:spMkLst>
            <pc:docMk/>
            <pc:sldMk cId="241876556" sldId="681"/>
            <ac:spMk id="9219" creationId="{95353807-925E-4A07-801F-C9BD311B5739}"/>
          </ac:spMkLst>
        </pc:spChg>
      </pc:sldChg>
      <pc:sldChg chg="modSp addCm">
        <pc:chgData name="Doner, Kim CTR (FAA)" userId="S::kim.ctr.doner@faa.gov::3229e8ab-9324-4f10-ac0d-73fd0f67dd8a" providerId="AD" clId="Web-{99787452-A084-F369-C368-24A08D3C71D0}" dt="2021-04-23T15:56:02.245" v="796" actId="20577"/>
        <pc:sldMkLst>
          <pc:docMk/>
          <pc:sldMk cId="2155585004" sldId="682"/>
        </pc:sldMkLst>
        <pc:spChg chg="mod">
          <ac:chgData name="Doner, Kim CTR (FAA)" userId="S::kim.ctr.doner@faa.gov::3229e8ab-9324-4f10-ac0d-73fd0f67dd8a" providerId="AD" clId="Web-{99787452-A084-F369-C368-24A08D3C71D0}" dt="2021-04-23T15:56:02.245" v="796" actId="20577"/>
          <ac:spMkLst>
            <pc:docMk/>
            <pc:sldMk cId="2155585004" sldId="682"/>
            <ac:spMk id="10243" creationId="{9A000E8A-1604-4FD3-AC7B-4C2AD65E1D95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29:32.676" v="710" actId="20577"/>
        <pc:sldMkLst>
          <pc:docMk/>
          <pc:sldMk cId="1667782611" sldId="683"/>
        </pc:sldMkLst>
        <pc:spChg chg="mod">
          <ac:chgData name="Doner, Kim CTR (FAA)" userId="S::kim.ctr.doner@faa.gov::3229e8ab-9324-4f10-ac0d-73fd0f67dd8a" providerId="AD" clId="Web-{99787452-A084-F369-C368-24A08D3C71D0}" dt="2021-04-23T15:29:32.676" v="710" actId="20577"/>
          <ac:spMkLst>
            <pc:docMk/>
            <pc:sldMk cId="1667782611" sldId="683"/>
            <ac:spMk id="11267" creationId="{8F6F4D5B-6C55-4741-9F99-689E4B4A288A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32:27.007" v="725" actId="20577"/>
        <pc:sldMkLst>
          <pc:docMk/>
          <pc:sldMk cId="2510148248" sldId="684"/>
        </pc:sldMkLst>
        <pc:spChg chg="mod">
          <ac:chgData name="Doner, Kim CTR (FAA)" userId="S::kim.ctr.doner@faa.gov::3229e8ab-9324-4f10-ac0d-73fd0f67dd8a" providerId="AD" clId="Web-{99787452-A084-F369-C368-24A08D3C71D0}" dt="2021-04-23T15:32:27.007" v="725" actId="20577"/>
          <ac:spMkLst>
            <pc:docMk/>
            <pc:sldMk cId="2510148248" sldId="684"/>
            <ac:spMk id="12291" creationId="{56C09B8A-33E4-43B7-8169-594A308D8869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32:41.179" v="729" actId="20577"/>
        <pc:sldMkLst>
          <pc:docMk/>
          <pc:sldMk cId="957034705" sldId="685"/>
        </pc:sldMkLst>
        <pc:spChg chg="mod">
          <ac:chgData name="Doner, Kim CTR (FAA)" userId="S::kim.ctr.doner@faa.gov::3229e8ab-9324-4f10-ac0d-73fd0f67dd8a" providerId="AD" clId="Web-{99787452-A084-F369-C368-24A08D3C71D0}" dt="2021-04-23T15:32:41.179" v="729" actId="20577"/>
          <ac:spMkLst>
            <pc:docMk/>
            <pc:sldMk cId="957034705" sldId="685"/>
            <ac:spMk id="13314" creationId="{B60FB0E1-00C2-4EB4-ACBD-444A552166CE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6:25.527" v="797" actId="20577"/>
        <pc:sldMkLst>
          <pc:docMk/>
          <pc:sldMk cId="3737595968" sldId="686"/>
        </pc:sldMkLst>
        <pc:spChg chg="mod">
          <ac:chgData name="Doner, Kim CTR (FAA)" userId="S::kim.ctr.doner@faa.gov::3229e8ab-9324-4f10-ac0d-73fd0f67dd8a" providerId="AD" clId="Web-{99787452-A084-F369-C368-24A08D3C71D0}" dt="2021-04-23T15:56:25.527" v="797" actId="20577"/>
          <ac:spMkLst>
            <pc:docMk/>
            <pc:sldMk cId="3737595968" sldId="686"/>
            <ac:spMk id="14338" creationId="{2371EADA-70F2-433E-AC23-BA5C9083C356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6:33.480" v="798" actId="20577"/>
        <pc:sldMkLst>
          <pc:docMk/>
          <pc:sldMk cId="3571498009" sldId="687"/>
        </pc:sldMkLst>
        <pc:spChg chg="mod">
          <ac:chgData name="Doner, Kim CTR (FAA)" userId="S::kim.ctr.doner@faa.gov::3229e8ab-9324-4f10-ac0d-73fd0f67dd8a" providerId="AD" clId="Web-{99787452-A084-F369-C368-24A08D3C71D0}" dt="2021-04-23T15:56:33.480" v="798" actId="20577"/>
          <ac:spMkLst>
            <pc:docMk/>
            <pc:sldMk cId="3571498009" sldId="687"/>
            <ac:spMk id="15363" creationId="{91BD13BC-1921-4AAD-AEC3-DD8652DEF189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6:39.464" v="799" actId="20577"/>
        <pc:sldMkLst>
          <pc:docMk/>
          <pc:sldMk cId="2244092629" sldId="688"/>
        </pc:sldMkLst>
        <pc:spChg chg="mod">
          <ac:chgData name="Doner, Kim CTR (FAA)" userId="S::kim.ctr.doner@faa.gov::3229e8ab-9324-4f10-ac0d-73fd0f67dd8a" providerId="AD" clId="Web-{99787452-A084-F369-C368-24A08D3C71D0}" dt="2021-04-23T15:56:39.464" v="799" actId="20577"/>
          <ac:spMkLst>
            <pc:docMk/>
            <pc:sldMk cId="2244092629" sldId="688"/>
            <ac:spMk id="16387" creationId="{DA1DDD2A-305F-412E-90FE-7E9C687D6F6D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6:43.949" v="800" actId="20577"/>
        <pc:sldMkLst>
          <pc:docMk/>
          <pc:sldMk cId="2156486869" sldId="689"/>
        </pc:sldMkLst>
        <pc:spChg chg="mod">
          <ac:chgData name="Doner, Kim CTR (FAA)" userId="S::kim.ctr.doner@faa.gov::3229e8ab-9324-4f10-ac0d-73fd0f67dd8a" providerId="AD" clId="Web-{99787452-A084-F369-C368-24A08D3C71D0}" dt="2021-04-23T15:56:43.949" v="800" actId="20577"/>
          <ac:spMkLst>
            <pc:docMk/>
            <pc:sldMk cId="2156486869" sldId="689"/>
            <ac:spMk id="12291" creationId="{20A1BA7B-C111-4957-9E07-2F2CBC9E73A8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6:50.074" v="801" actId="20577"/>
        <pc:sldMkLst>
          <pc:docMk/>
          <pc:sldMk cId="3633990360" sldId="690"/>
        </pc:sldMkLst>
        <pc:spChg chg="mod">
          <ac:chgData name="Doner, Kim CTR (FAA)" userId="S::kim.ctr.doner@faa.gov::3229e8ab-9324-4f10-ac0d-73fd0f67dd8a" providerId="AD" clId="Web-{99787452-A084-F369-C368-24A08D3C71D0}" dt="2021-04-23T15:56:50.074" v="801" actId="20577"/>
          <ac:spMkLst>
            <pc:docMk/>
            <pc:sldMk cId="3633990360" sldId="690"/>
            <ac:spMk id="13315" creationId="{0ACBDB2D-9FB7-4159-A775-7B63EF20C3C9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7:35.278" v="804" actId="20577"/>
        <pc:sldMkLst>
          <pc:docMk/>
          <pc:sldMk cId="2383941233" sldId="691"/>
        </pc:sldMkLst>
        <pc:spChg chg="mod">
          <ac:chgData name="Doner, Kim CTR (FAA)" userId="S::kim.ctr.doner@faa.gov::3229e8ab-9324-4f10-ac0d-73fd0f67dd8a" providerId="AD" clId="Web-{99787452-A084-F369-C368-24A08D3C71D0}" dt="2021-04-23T15:57:35.278" v="804" actId="20577"/>
          <ac:spMkLst>
            <pc:docMk/>
            <pc:sldMk cId="2383941233" sldId="691"/>
            <ac:spMk id="9" creationId="{CA108C4B-F39E-4789-B040-633AF1B72888}"/>
          </ac:spMkLst>
        </pc:spChg>
        <pc:spChg chg="mod">
          <ac:chgData name="Doner, Kim CTR (FAA)" userId="S::kim.ctr.doner@faa.gov::3229e8ab-9324-4f10-ac0d-73fd0f67dd8a" providerId="AD" clId="Web-{99787452-A084-F369-C368-24A08D3C71D0}" dt="2021-04-23T15:56:57.902" v="802" actId="20577"/>
          <ac:spMkLst>
            <pc:docMk/>
            <pc:sldMk cId="2383941233" sldId="691"/>
            <ac:spMk id="19459" creationId="{1CC7AB59-D347-4847-BC9E-923A0434EEA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7:50.934" v="806" actId="20577"/>
        <pc:sldMkLst>
          <pc:docMk/>
          <pc:sldMk cId="2054057453" sldId="692"/>
        </pc:sldMkLst>
        <pc:spChg chg="mod">
          <ac:chgData name="Doner, Kim CTR (FAA)" userId="S::kim.ctr.doner@faa.gov::3229e8ab-9324-4f10-ac0d-73fd0f67dd8a" providerId="AD" clId="Web-{99787452-A084-F369-C368-24A08D3C71D0}" dt="2021-04-23T15:57:50.934" v="806" actId="20577"/>
          <ac:spMkLst>
            <pc:docMk/>
            <pc:sldMk cId="2054057453" sldId="692"/>
            <ac:spMk id="20483" creationId="{52B00460-3DF7-4DEE-B8FE-1103C4F6D183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8:06.825" v="807" actId="20577"/>
        <pc:sldMkLst>
          <pc:docMk/>
          <pc:sldMk cId="191365795" sldId="693"/>
        </pc:sldMkLst>
        <pc:spChg chg="mod">
          <ac:chgData name="Doner, Kim CTR (FAA)" userId="S::kim.ctr.doner@faa.gov::3229e8ab-9324-4f10-ac0d-73fd0f67dd8a" providerId="AD" clId="Web-{99787452-A084-F369-C368-24A08D3C71D0}" dt="2021-04-23T15:58:06.825" v="807" actId="20577"/>
          <ac:spMkLst>
            <pc:docMk/>
            <pc:sldMk cId="191365795" sldId="693"/>
            <ac:spMk id="21507" creationId="{94F910F9-6730-4949-B55F-382BF83E7B5C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58:54.451" v="828" actId="20577"/>
        <pc:sldMkLst>
          <pc:docMk/>
          <pc:sldMk cId="2595540170" sldId="694"/>
        </pc:sldMkLst>
        <pc:spChg chg="mod">
          <ac:chgData name="Doner, Kim CTR (FAA)" userId="S::kim.ctr.doner@faa.gov::3229e8ab-9324-4f10-ac0d-73fd0f67dd8a" providerId="AD" clId="Web-{99787452-A084-F369-C368-24A08D3C71D0}" dt="2021-04-23T15:58:54.451" v="828" actId="20577"/>
          <ac:spMkLst>
            <pc:docMk/>
            <pc:sldMk cId="2595540170" sldId="694"/>
            <ac:spMk id="48131" creationId="{EE772790-D6F1-4342-A2A1-B41A46CC420D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47:31.863" v="766" actId="20577"/>
        <pc:sldMkLst>
          <pc:docMk/>
          <pc:sldMk cId="3469460219" sldId="703"/>
        </pc:sldMkLst>
        <pc:spChg chg="mod">
          <ac:chgData name="Doner, Kim CTR (FAA)" userId="S::kim.ctr.doner@faa.gov::3229e8ab-9324-4f10-ac0d-73fd0f67dd8a" providerId="AD" clId="Web-{99787452-A084-F369-C368-24A08D3C71D0}" dt="2021-04-23T15:47:31.863" v="766" actId="20577"/>
          <ac:spMkLst>
            <pc:docMk/>
            <pc:sldMk cId="3469460219" sldId="703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6:16:50.184" v="990" actId="20577"/>
        <pc:sldMkLst>
          <pc:docMk/>
          <pc:sldMk cId="2423260190" sldId="706"/>
        </pc:sldMkLst>
        <pc:spChg chg="mod">
          <ac:chgData name="Doner, Kim CTR (FAA)" userId="S::kim.ctr.doner@faa.gov::3229e8ab-9324-4f10-ac0d-73fd0f67dd8a" providerId="AD" clId="Web-{99787452-A084-F369-C368-24A08D3C71D0}" dt="2021-04-23T16:16:50.184" v="990" actId="20577"/>
          <ac:spMkLst>
            <pc:docMk/>
            <pc:sldMk cId="2423260190" sldId="706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45:27.486" v="759" actId="20577"/>
        <pc:sldMkLst>
          <pc:docMk/>
          <pc:sldMk cId="3563118831" sldId="714"/>
        </pc:sldMkLst>
        <pc:spChg chg="mod">
          <ac:chgData name="Doner, Kim CTR (FAA)" userId="S::kim.ctr.doner@faa.gov::3229e8ab-9324-4f10-ac0d-73fd0f67dd8a" providerId="AD" clId="Web-{99787452-A084-F369-C368-24A08D3C71D0}" dt="2021-04-23T15:45:27.486" v="759" actId="20577"/>
          <ac:spMkLst>
            <pc:docMk/>
            <pc:sldMk cId="3563118831" sldId="714"/>
            <ac:spMk id="12291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6:21:12.344" v="1006" actId="20577"/>
        <pc:sldMkLst>
          <pc:docMk/>
          <pc:sldMk cId="526595226" sldId="716"/>
        </pc:sldMkLst>
        <pc:spChg chg="mod">
          <ac:chgData name="Doner, Kim CTR (FAA)" userId="S::kim.ctr.doner@faa.gov::3229e8ab-9324-4f10-ac0d-73fd0f67dd8a" providerId="AD" clId="Web-{99787452-A084-F369-C368-24A08D3C71D0}" dt="2021-04-23T16:21:11.344" v="1005" actId="20577"/>
          <ac:spMkLst>
            <pc:docMk/>
            <pc:sldMk cId="526595226" sldId="716"/>
            <ac:spMk id="15364" creationId="{00000000-0000-0000-0000-000000000000}"/>
          </ac:spMkLst>
        </pc:spChg>
        <pc:spChg chg="mod">
          <ac:chgData name="Doner, Kim CTR (FAA)" userId="S::kim.ctr.doner@faa.gov::3229e8ab-9324-4f10-ac0d-73fd0f67dd8a" providerId="AD" clId="Web-{99787452-A084-F369-C368-24A08D3C71D0}" dt="2021-04-23T16:21:12.344" v="1006" actId="20577"/>
          <ac:spMkLst>
            <pc:docMk/>
            <pc:sldMk cId="526595226" sldId="716"/>
            <ac:spMk id="15366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48:54.708" v="769" actId="20577"/>
        <pc:sldMkLst>
          <pc:docMk/>
          <pc:sldMk cId="384268042" sldId="718"/>
        </pc:sldMkLst>
        <pc:spChg chg="mod">
          <ac:chgData name="Doner, Kim CTR (FAA)" userId="S::kim.ctr.doner@faa.gov::3229e8ab-9324-4f10-ac0d-73fd0f67dd8a" providerId="AD" clId="Web-{99787452-A084-F369-C368-24A08D3C71D0}" dt="2021-04-23T15:48:54.708" v="769" actId="20577"/>
          <ac:spMkLst>
            <pc:docMk/>
            <pc:sldMk cId="384268042" sldId="718"/>
            <ac:spMk id="17411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47:11.472" v="764" actId="20577"/>
        <pc:sldMkLst>
          <pc:docMk/>
          <pc:sldMk cId="983263754" sldId="722"/>
        </pc:sldMkLst>
        <pc:spChg chg="mod">
          <ac:chgData name="Doner, Kim CTR (FAA)" userId="S::kim.ctr.doner@faa.gov::3229e8ab-9324-4f10-ac0d-73fd0f67dd8a" providerId="AD" clId="Web-{99787452-A084-F369-C368-24A08D3C71D0}" dt="2021-04-23T15:47:11.472" v="764" actId="20577"/>
          <ac:spMkLst>
            <pc:docMk/>
            <pc:sldMk cId="983263754" sldId="722"/>
            <ac:spMk id="8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47:23.035" v="765" actId="20577"/>
        <pc:sldMkLst>
          <pc:docMk/>
          <pc:sldMk cId="2324523715" sldId="723"/>
        </pc:sldMkLst>
        <pc:spChg chg="mod">
          <ac:chgData name="Doner, Kim CTR (FAA)" userId="S::kim.ctr.doner@faa.gov::3229e8ab-9324-4f10-ac0d-73fd0f67dd8a" providerId="AD" clId="Web-{99787452-A084-F369-C368-24A08D3C71D0}" dt="2021-04-23T15:47:23.035" v="765" actId="20577"/>
          <ac:spMkLst>
            <pc:docMk/>
            <pc:sldMk cId="2324523715" sldId="723"/>
            <ac:spMk id="8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44:55.361" v="758" actId="20577"/>
        <pc:sldMkLst>
          <pc:docMk/>
          <pc:sldMk cId="1599967612" sldId="730"/>
        </pc:sldMkLst>
        <pc:spChg chg="mod">
          <ac:chgData name="Doner, Kim CTR (FAA)" userId="S::kim.ctr.doner@faa.gov::3229e8ab-9324-4f10-ac0d-73fd0f67dd8a" providerId="AD" clId="Web-{99787452-A084-F369-C368-24A08D3C71D0}" dt="2021-04-23T15:44:55.361" v="758" actId="20577"/>
          <ac:spMkLst>
            <pc:docMk/>
            <pc:sldMk cId="1599967612" sldId="730"/>
            <ac:spMk id="3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5:48:34.489" v="767" actId="20577"/>
        <pc:sldMkLst>
          <pc:docMk/>
          <pc:sldMk cId="2133430706" sldId="759"/>
        </pc:sldMkLst>
        <pc:spChg chg="mod">
          <ac:chgData name="Doner, Kim CTR (FAA)" userId="S::kim.ctr.doner@faa.gov::3229e8ab-9324-4f10-ac0d-73fd0f67dd8a" providerId="AD" clId="Web-{99787452-A084-F369-C368-24A08D3C71D0}" dt="2021-04-23T15:48:34.489" v="767" actId="20577"/>
          <ac:spMkLst>
            <pc:docMk/>
            <pc:sldMk cId="2133430706" sldId="759"/>
            <ac:spMk id="16387" creationId="{00000000-0000-0000-0000-000000000000}"/>
          </ac:spMkLst>
        </pc:spChg>
        <pc:spChg chg="mod">
          <ac:chgData name="Doner, Kim CTR (FAA)" userId="S::kim.ctr.doner@faa.gov::3229e8ab-9324-4f10-ac0d-73fd0f67dd8a" providerId="AD" clId="Web-{99787452-A084-F369-C368-24A08D3C71D0}" dt="2021-04-23T15:45:53.674" v="760" actId="20577"/>
          <ac:spMkLst>
            <pc:docMk/>
            <pc:sldMk cId="2133430706" sldId="759"/>
            <ac:spMk id="16389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6:10:59.961" v="972" actId="20577"/>
        <pc:sldMkLst>
          <pc:docMk/>
          <pc:sldMk cId="3114130682" sldId="761"/>
        </pc:sldMkLst>
        <pc:spChg chg="mod">
          <ac:chgData name="Doner, Kim CTR (FAA)" userId="S::kim.ctr.doner@faa.gov::3229e8ab-9324-4f10-ac0d-73fd0f67dd8a" providerId="AD" clId="Web-{99787452-A084-F369-C368-24A08D3C71D0}" dt="2021-04-23T16:03:02.345" v="863" actId="20577"/>
          <ac:spMkLst>
            <pc:docMk/>
            <pc:sldMk cId="3114130682" sldId="761"/>
            <ac:spMk id="2" creationId="{00000000-0000-0000-0000-000000000000}"/>
          </ac:spMkLst>
        </pc:spChg>
        <pc:spChg chg="mod">
          <ac:chgData name="Doner, Kim CTR (FAA)" userId="S::kim.ctr.doner@faa.gov::3229e8ab-9324-4f10-ac0d-73fd0f67dd8a" providerId="AD" clId="Web-{99787452-A084-F369-C368-24A08D3C71D0}" dt="2021-04-23T16:10:59.961" v="972" actId="20577"/>
          <ac:spMkLst>
            <pc:docMk/>
            <pc:sldMk cId="3114130682" sldId="761"/>
            <ac:spMk id="3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6:11:15.539" v="975" actId="20577"/>
        <pc:sldMkLst>
          <pc:docMk/>
          <pc:sldMk cId="2682823826" sldId="762"/>
        </pc:sldMkLst>
        <pc:spChg chg="mod">
          <ac:chgData name="Doner, Kim CTR (FAA)" userId="S::kim.ctr.doner@faa.gov::3229e8ab-9324-4f10-ac0d-73fd0f67dd8a" providerId="AD" clId="Web-{99787452-A084-F369-C368-24A08D3C71D0}" dt="2021-04-23T16:04:43.159" v="928" actId="20577"/>
          <ac:spMkLst>
            <pc:docMk/>
            <pc:sldMk cId="2682823826" sldId="762"/>
            <ac:spMk id="2" creationId="{00000000-0000-0000-0000-000000000000}"/>
          </ac:spMkLst>
        </pc:spChg>
        <pc:spChg chg="mod">
          <ac:chgData name="Doner, Kim CTR (FAA)" userId="S::kim.ctr.doner@faa.gov::3229e8ab-9324-4f10-ac0d-73fd0f67dd8a" providerId="AD" clId="Web-{99787452-A084-F369-C368-24A08D3C71D0}" dt="2021-04-23T16:11:15.539" v="975" actId="20577"/>
          <ac:spMkLst>
            <pc:docMk/>
            <pc:sldMk cId="2682823826" sldId="762"/>
            <ac:spMk id="3" creationId="{00000000-0000-0000-0000-000000000000}"/>
          </ac:spMkLst>
        </pc:spChg>
        <pc:picChg chg="mod">
          <ac:chgData name="Doner, Kim CTR (FAA)" userId="S::kim.ctr.doner@faa.gov::3229e8ab-9324-4f10-ac0d-73fd0f67dd8a" providerId="AD" clId="Web-{99787452-A084-F369-C368-24A08D3C71D0}" dt="2021-04-23T16:05:29.487" v="941" actId="1076"/>
          <ac:picMkLst>
            <pc:docMk/>
            <pc:sldMk cId="2682823826" sldId="762"/>
            <ac:picMk id="5" creationId="{00000000-0000-0000-0000-000000000000}"/>
          </ac:picMkLst>
        </pc:picChg>
      </pc:sldChg>
      <pc:sldChg chg="modSp">
        <pc:chgData name="Doner, Kim CTR (FAA)" userId="S::kim.ctr.doner@faa.gov::3229e8ab-9324-4f10-ac0d-73fd0f67dd8a" providerId="AD" clId="Web-{99787452-A084-F369-C368-24A08D3C71D0}" dt="2021-04-23T16:05:48.550" v="946" actId="20577"/>
        <pc:sldMkLst>
          <pc:docMk/>
          <pc:sldMk cId="1696568148" sldId="763"/>
        </pc:sldMkLst>
        <pc:spChg chg="mod">
          <ac:chgData name="Doner, Kim CTR (FAA)" userId="S::kim.ctr.doner@faa.gov::3229e8ab-9324-4f10-ac0d-73fd0f67dd8a" providerId="AD" clId="Web-{99787452-A084-F369-C368-24A08D3C71D0}" dt="2021-04-23T16:05:48.550" v="946" actId="20577"/>
          <ac:spMkLst>
            <pc:docMk/>
            <pc:sldMk cId="1696568148" sldId="763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99787452-A084-F369-C368-24A08D3C71D0}" dt="2021-04-23T16:12:11.884" v="984" actId="20577"/>
        <pc:sldMkLst>
          <pc:docMk/>
          <pc:sldMk cId="329522197" sldId="765"/>
        </pc:sldMkLst>
        <pc:spChg chg="mod">
          <ac:chgData name="Doner, Kim CTR (FAA)" userId="S::kim.ctr.doner@faa.gov::3229e8ab-9324-4f10-ac0d-73fd0f67dd8a" providerId="AD" clId="Web-{99787452-A084-F369-C368-24A08D3C71D0}" dt="2021-04-23T16:06:01.519" v="949" actId="20577"/>
          <ac:spMkLst>
            <pc:docMk/>
            <pc:sldMk cId="329522197" sldId="765"/>
            <ac:spMk id="2" creationId="{00000000-0000-0000-0000-000000000000}"/>
          </ac:spMkLst>
        </pc:spChg>
        <pc:spChg chg="mod">
          <ac:chgData name="Doner, Kim CTR (FAA)" userId="S::kim.ctr.doner@faa.gov::3229e8ab-9324-4f10-ac0d-73fd0f67dd8a" providerId="AD" clId="Web-{99787452-A084-F369-C368-24A08D3C71D0}" dt="2021-04-23T16:12:11.884" v="984" actId="20577"/>
          <ac:spMkLst>
            <pc:docMk/>
            <pc:sldMk cId="329522197" sldId="765"/>
            <ac:spMk id="3" creationId="{00000000-0000-0000-0000-000000000000}"/>
          </ac:spMkLst>
        </pc:spChg>
      </pc:sldChg>
      <pc:sldChg chg="modSp new">
        <pc:chgData name="Doner, Kim CTR (FAA)" userId="S::kim.ctr.doner@faa.gov::3229e8ab-9324-4f10-ac0d-73fd0f67dd8a" providerId="AD" clId="Web-{99787452-A084-F369-C368-24A08D3C71D0}" dt="2021-04-23T16:48:57.368" v="1220" actId="20577"/>
        <pc:sldMkLst>
          <pc:docMk/>
          <pc:sldMk cId="808429797" sldId="768"/>
        </pc:sldMkLst>
        <pc:spChg chg="mod">
          <ac:chgData name="Doner, Kim CTR (FAA)" userId="S::kim.ctr.doner@faa.gov::3229e8ab-9324-4f10-ac0d-73fd0f67dd8a" providerId="AD" clId="Web-{99787452-A084-F369-C368-24A08D3C71D0}" dt="2021-04-23T16:31:26.197" v="1027" actId="20577"/>
          <ac:spMkLst>
            <pc:docMk/>
            <pc:sldMk cId="808429797" sldId="768"/>
            <ac:spMk id="2" creationId="{A6CF2153-B19C-4F27-B7C6-612373DCEA29}"/>
          </ac:spMkLst>
        </pc:spChg>
        <pc:spChg chg="mod">
          <ac:chgData name="Doner, Kim CTR (FAA)" userId="S::kim.ctr.doner@faa.gov::3229e8ab-9324-4f10-ac0d-73fd0f67dd8a" providerId="AD" clId="Web-{99787452-A084-F369-C368-24A08D3C71D0}" dt="2021-04-23T16:48:57.368" v="1220" actId="20577"/>
          <ac:spMkLst>
            <pc:docMk/>
            <pc:sldMk cId="808429797" sldId="768"/>
            <ac:spMk id="3" creationId="{9ADF8028-0B1D-4620-A5E7-66AA4D4F08C8}"/>
          </ac:spMkLst>
        </pc:spChg>
      </pc:sldChg>
      <pc:sldChg chg="modSp new ord">
        <pc:chgData name="Doner, Kim CTR (FAA)" userId="S::kim.ctr.doner@faa.gov::3229e8ab-9324-4f10-ac0d-73fd0f67dd8a" providerId="AD" clId="Web-{99787452-A084-F369-C368-24A08D3C71D0}" dt="2021-04-23T18:03:06.411" v="1396" actId="20577"/>
        <pc:sldMkLst>
          <pc:docMk/>
          <pc:sldMk cId="621548211" sldId="769"/>
        </pc:sldMkLst>
        <pc:spChg chg="mod">
          <ac:chgData name="Doner, Kim CTR (FAA)" userId="S::kim.ctr.doner@faa.gov::3229e8ab-9324-4f10-ac0d-73fd0f67dd8a" providerId="AD" clId="Web-{99787452-A084-F369-C368-24A08D3C71D0}" dt="2021-04-23T16:53:55.137" v="1244" actId="20577"/>
          <ac:spMkLst>
            <pc:docMk/>
            <pc:sldMk cId="621548211" sldId="769"/>
            <ac:spMk id="2" creationId="{5BC1D253-580A-4291-82B5-7EC0CE8CA785}"/>
          </ac:spMkLst>
        </pc:spChg>
        <pc:spChg chg="mod">
          <ac:chgData name="Doner, Kim CTR (FAA)" userId="S::kim.ctr.doner@faa.gov::3229e8ab-9324-4f10-ac0d-73fd0f67dd8a" providerId="AD" clId="Web-{99787452-A084-F369-C368-24A08D3C71D0}" dt="2021-04-23T18:03:06.411" v="1396" actId="20577"/>
          <ac:spMkLst>
            <pc:docMk/>
            <pc:sldMk cId="621548211" sldId="769"/>
            <ac:spMk id="3" creationId="{8735B838-DB5D-42EA-A92C-65D4FC0424A2}"/>
          </ac:spMkLst>
        </pc:spChg>
      </pc:sldChg>
    </pc:docChg>
  </pc:docChgLst>
  <pc:docChgLst>
    <pc:chgData name="Doner, Kim CTR (FAA)" userId="S::kim.ctr.doner@faa.gov::3229e8ab-9324-4f10-ac0d-73fd0f67dd8a" providerId="AD" clId="Web-{6A0FC19F-30A4-C000-051A-94D22760B090}"/>
    <pc:docChg chg="modSld">
      <pc:chgData name="Doner, Kim CTR (FAA)" userId="S::kim.ctr.doner@faa.gov::3229e8ab-9324-4f10-ac0d-73fd0f67dd8a" providerId="AD" clId="Web-{6A0FC19F-30A4-C000-051A-94D22760B090}" dt="2021-04-23T13:00:11.931" v="24" actId="20577"/>
      <pc:docMkLst>
        <pc:docMk/>
      </pc:docMkLst>
      <pc:sldChg chg="modSp">
        <pc:chgData name="Doner, Kim CTR (FAA)" userId="S::kim.ctr.doner@faa.gov::3229e8ab-9324-4f10-ac0d-73fd0f67dd8a" providerId="AD" clId="Web-{6A0FC19F-30A4-C000-051A-94D22760B090}" dt="2021-04-23T13:00:11.931" v="24" actId="20577"/>
        <pc:sldMkLst>
          <pc:docMk/>
          <pc:sldMk cId="1107503036" sldId="649"/>
        </pc:sldMkLst>
        <pc:spChg chg="mod">
          <ac:chgData name="Doner, Kim CTR (FAA)" userId="S::kim.ctr.doner@faa.gov::3229e8ab-9324-4f10-ac0d-73fd0f67dd8a" providerId="AD" clId="Web-{6A0FC19F-30A4-C000-051A-94D22760B090}" dt="2021-04-23T13:00:11.931" v="24" actId="20577"/>
          <ac:spMkLst>
            <pc:docMk/>
            <pc:sldMk cId="1107503036" sldId="649"/>
            <ac:spMk id="8195" creationId="{00000000-0000-0000-0000-000000000000}"/>
          </ac:spMkLst>
        </pc:spChg>
        <pc:picChg chg="mod">
          <ac:chgData name="Doner, Kim CTR (FAA)" userId="S::kim.ctr.doner@faa.gov::3229e8ab-9324-4f10-ac0d-73fd0f67dd8a" providerId="AD" clId="Web-{6A0FC19F-30A4-C000-051A-94D22760B090}" dt="2021-04-23T12:59:19.036" v="9" actId="1076"/>
          <ac:picMkLst>
            <pc:docMk/>
            <pc:sldMk cId="1107503036" sldId="649"/>
            <ac:picMk id="8196" creationId="{00000000-0000-0000-0000-000000000000}"/>
          </ac:picMkLst>
        </pc:picChg>
      </pc:sldChg>
    </pc:docChg>
  </pc:docChgLst>
  <pc:docChgLst>
    <pc:chgData name="Doner, Kim CTR (FAA)" userId="S::kim.ctr.doner@faa.gov::3229e8ab-9324-4f10-ac0d-73fd0f67dd8a" providerId="AD" clId="Web-{DA9A1904-B009-4267-B3F3-47EC7D9A3038}"/>
    <pc:docChg chg="modSld">
      <pc:chgData name="Doner, Kim CTR (FAA)" userId="S::kim.ctr.doner@faa.gov::3229e8ab-9324-4f10-ac0d-73fd0f67dd8a" providerId="AD" clId="Web-{DA9A1904-B009-4267-B3F3-47EC7D9A3038}" dt="2021-04-21T13:54:16.962" v="495" actId="14100"/>
      <pc:docMkLst>
        <pc:docMk/>
      </pc:docMkLst>
      <pc:sldChg chg="modSp">
        <pc:chgData name="Doner, Kim CTR (FAA)" userId="S::kim.ctr.doner@faa.gov::3229e8ab-9324-4f10-ac0d-73fd0f67dd8a" providerId="AD" clId="Web-{DA9A1904-B009-4267-B3F3-47EC7D9A3038}" dt="2021-04-21T13:42:13.344" v="249" actId="20577"/>
        <pc:sldMkLst>
          <pc:docMk/>
          <pc:sldMk cId="3719229717" sldId="558"/>
        </pc:sldMkLst>
        <pc:spChg chg="mod">
          <ac:chgData name="Doner, Kim CTR (FAA)" userId="S::kim.ctr.doner@faa.gov::3229e8ab-9324-4f10-ac0d-73fd0f67dd8a" providerId="AD" clId="Web-{DA9A1904-B009-4267-B3F3-47EC7D9A3038}" dt="2021-04-21T13:42:13.344" v="249" actId="20577"/>
          <ac:spMkLst>
            <pc:docMk/>
            <pc:sldMk cId="3719229717" sldId="558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DA9A1904-B009-4267-B3F3-47EC7D9A3038}" dt="2021-04-21T13:46:08.581" v="339" actId="20577"/>
        <pc:sldMkLst>
          <pc:docMk/>
          <pc:sldMk cId="1985468304" sldId="563"/>
        </pc:sldMkLst>
        <pc:spChg chg="mod">
          <ac:chgData name="Doner, Kim CTR (FAA)" userId="S::kim.ctr.doner@faa.gov::3229e8ab-9324-4f10-ac0d-73fd0f67dd8a" providerId="AD" clId="Web-{DA9A1904-B009-4267-B3F3-47EC7D9A3038}" dt="2021-04-21T13:46:08.581" v="339" actId="20577"/>
          <ac:spMkLst>
            <pc:docMk/>
            <pc:sldMk cId="1985468304" sldId="563"/>
            <ac:spMk id="2" creationId="{AF51FBAB-58F4-4426-AA32-E19B25A105C6}"/>
          </ac:spMkLst>
        </pc:spChg>
      </pc:sldChg>
      <pc:sldChg chg="modSp">
        <pc:chgData name="Doner, Kim CTR (FAA)" userId="S::kim.ctr.doner@faa.gov::3229e8ab-9324-4f10-ac0d-73fd0f67dd8a" providerId="AD" clId="Web-{DA9A1904-B009-4267-B3F3-47EC7D9A3038}" dt="2021-04-21T13:46:50.035" v="343" actId="20577"/>
        <pc:sldMkLst>
          <pc:docMk/>
          <pc:sldMk cId="2176805835" sldId="565"/>
        </pc:sldMkLst>
        <pc:spChg chg="mod">
          <ac:chgData name="Doner, Kim CTR (FAA)" userId="S::kim.ctr.doner@faa.gov::3229e8ab-9324-4f10-ac0d-73fd0f67dd8a" providerId="AD" clId="Web-{DA9A1904-B009-4267-B3F3-47EC7D9A3038}" dt="2021-04-21T13:46:50.035" v="343" actId="20577"/>
          <ac:spMkLst>
            <pc:docMk/>
            <pc:sldMk cId="2176805835" sldId="565"/>
            <ac:spMk id="6148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DA9A1904-B009-4267-B3F3-47EC7D9A3038}" dt="2021-04-21T13:47:31.129" v="348" actId="20577"/>
        <pc:sldMkLst>
          <pc:docMk/>
          <pc:sldMk cId="277677813" sldId="566"/>
        </pc:sldMkLst>
        <pc:spChg chg="mod">
          <ac:chgData name="Doner, Kim CTR (FAA)" userId="S::kim.ctr.doner@faa.gov::3229e8ab-9324-4f10-ac0d-73fd0f67dd8a" providerId="AD" clId="Web-{DA9A1904-B009-4267-B3F3-47EC7D9A3038}" dt="2021-04-21T13:47:31.129" v="348" actId="20577"/>
          <ac:spMkLst>
            <pc:docMk/>
            <pc:sldMk cId="277677813" sldId="566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DA9A1904-B009-4267-B3F3-47EC7D9A3038}" dt="2021-04-21T13:48:11.707" v="352" actId="20577"/>
        <pc:sldMkLst>
          <pc:docMk/>
          <pc:sldMk cId="3996386416" sldId="569"/>
        </pc:sldMkLst>
        <pc:spChg chg="mod">
          <ac:chgData name="Doner, Kim CTR (FAA)" userId="S::kim.ctr.doner@faa.gov::3229e8ab-9324-4f10-ac0d-73fd0f67dd8a" providerId="AD" clId="Web-{DA9A1904-B009-4267-B3F3-47EC7D9A3038}" dt="2021-04-21T13:48:11.707" v="352" actId="20577"/>
          <ac:spMkLst>
            <pc:docMk/>
            <pc:sldMk cId="3996386416" sldId="569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DA9A1904-B009-4267-B3F3-47EC7D9A3038}" dt="2021-04-21T13:50:16.209" v="363" actId="20577"/>
        <pc:sldMkLst>
          <pc:docMk/>
          <pc:sldMk cId="554599799" sldId="574"/>
        </pc:sldMkLst>
        <pc:spChg chg="mod">
          <ac:chgData name="Doner, Kim CTR (FAA)" userId="S::kim.ctr.doner@faa.gov::3229e8ab-9324-4f10-ac0d-73fd0f67dd8a" providerId="AD" clId="Web-{DA9A1904-B009-4267-B3F3-47EC7D9A3038}" dt="2021-04-21T13:50:16.209" v="363" actId="20577"/>
          <ac:spMkLst>
            <pc:docMk/>
            <pc:sldMk cId="554599799" sldId="574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DA9A1904-B009-4267-B3F3-47EC7D9A3038}" dt="2021-04-21T13:51:37.007" v="374" actId="20577"/>
        <pc:sldMkLst>
          <pc:docMk/>
          <pc:sldMk cId="629105995" sldId="578"/>
        </pc:sldMkLst>
        <pc:spChg chg="mod">
          <ac:chgData name="Doner, Kim CTR (FAA)" userId="S::kim.ctr.doner@faa.gov::3229e8ab-9324-4f10-ac0d-73fd0f67dd8a" providerId="AD" clId="Web-{DA9A1904-B009-4267-B3F3-47EC7D9A3038}" dt="2021-04-21T13:51:37.007" v="374" actId="20577"/>
          <ac:spMkLst>
            <pc:docMk/>
            <pc:sldMk cId="629105995" sldId="578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DA9A1904-B009-4267-B3F3-47EC7D9A3038}" dt="2021-04-21T13:52:17.632" v="377" actId="20577"/>
        <pc:sldMkLst>
          <pc:docMk/>
          <pc:sldMk cId="3821096288" sldId="580"/>
        </pc:sldMkLst>
        <pc:spChg chg="mod">
          <ac:chgData name="Doner, Kim CTR (FAA)" userId="S::kim.ctr.doner@faa.gov::3229e8ab-9324-4f10-ac0d-73fd0f67dd8a" providerId="AD" clId="Web-{DA9A1904-B009-4267-B3F3-47EC7D9A3038}" dt="2021-04-21T13:52:17.632" v="377" actId="20577"/>
          <ac:spMkLst>
            <pc:docMk/>
            <pc:sldMk cId="3821096288" sldId="580"/>
            <ac:spMk id="10243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DA9A1904-B009-4267-B3F3-47EC7D9A3038}" dt="2021-04-21T13:52:31.820" v="378" actId="20577"/>
        <pc:sldMkLst>
          <pc:docMk/>
          <pc:sldMk cId="3720676647" sldId="582"/>
        </pc:sldMkLst>
        <pc:spChg chg="mod">
          <ac:chgData name="Doner, Kim CTR (FAA)" userId="S::kim.ctr.doner@faa.gov::3229e8ab-9324-4f10-ac0d-73fd0f67dd8a" providerId="AD" clId="Web-{DA9A1904-B009-4267-B3F3-47EC7D9A3038}" dt="2021-04-21T13:52:31.820" v="378" actId="20577"/>
          <ac:spMkLst>
            <pc:docMk/>
            <pc:sldMk cId="3720676647" sldId="582"/>
            <ac:spMk id="12291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DA9A1904-B009-4267-B3F3-47EC7D9A3038}" dt="2021-04-21T13:54:16.962" v="495" actId="14100"/>
        <pc:sldMkLst>
          <pc:docMk/>
          <pc:sldMk cId="1927975944" sldId="583"/>
        </pc:sldMkLst>
        <pc:spChg chg="mod">
          <ac:chgData name="Doner, Kim CTR (FAA)" userId="S::kim.ctr.doner@faa.gov::3229e8ab-9324-4f10-ac0d-73fd0f67dd8a" providerId="AD" clId="Web-{DA9A1904-B009-4267-B3F3-47EC7D9A3038}" dt="2021-04-21T13:54:11.102" v="494" actId="20577"/>
          <ac:spMkLst>
            <pc:docMk/>
            <pc:sldMk cId="1927975944" sldId="583"/>
            <ac:spMk id="5" creationId="{00000000-0000-0000-0000-000000000000}"/>
          </ac:spMkLst>
        </pc:spChg>
        <pc:picChg chg="mod">
          <ac:chgData name="Doner, Kim CTR (FAA)" userId="S::kim.ctr.doner@faa.gov::3229e8ab-9324-4f10-ac0d-73fd0f67dd8a" providerId="AD" clId="Web-{DA9A1904-B009-4267-B3F3-47EC7D9A3038}" dt="2021-04-21T13:54:16.962" v="495" actId="14100"/>
          <ac:picMkLst>
            <pc:docMk/>
            <pc:sldMk cId="1927975944" sldId="583"/>
            <ac:picMk id="2" creationId="{00000000-0000-0000-0000-000000000000}"/>
          </ac:picMkLst>
        </pc:picChg>
      </pc:sldChg>
      <pc:sldChg chg="modSp">
        <pc:chgData name="Doner, Kim CTR (FAA)" userId="S::kim.ctr.doner@faa.gov::3229e8ab-9324-4f10-ac0d-73fd0f67dd8a" providerId="AD" clId="Web-{DA9A1904-B009-4267-B3F3-47EC7D9A3038}" dt="2021-04-21T13:48:48.848" v="354" actId="20577"/>
        <pc:sldMkLst>
          <pc:docMk/>
          <pc:sldMk cId="2423260190" sldId="706"/>
        </pc:sldMkLst>
        <pc:spChg chg="mod">
          <ac:chgData name="Doner, Kim CTR (FAA)" userId="S::kim.ctr.doner@faa.gov::3229e8ab-9324-4f10-ac0d-73fd0f67dd8a" providerId="AD" clId="Web-{DA9A1904-B009-4267-B3F3-47EC7D9A3038}" dt="2021-04-21T13:48:48.848" v="354" actId="20577"/>
          <ac:spMkLst>
            <pc:docMk/>
            <pc:sldMk cId="2423260190" sldId="706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DA9A1904-B009-4267-B3F3-47EC7D9A3038}" dt="2021-04-21T13:38:19.013" v="219" actId="14100"/>
        <pc:sldMkLst>
          <pc:docMk/>
          <pc:sldMk cId="1007397262" sldId="709"/>
        </pc:sldMkLst>
        <pc:spChg chg="mod">
          <ac:chgData name="Doner, Kim CTR (FAA)" userId="S::kim.ctr.doner@faa.gov::3229e8ab-9324-4f10-ac0d-73fd0f67dd8a" providerId="AD" clId="Web-{DA9A1904-B009-4267-B3F3-47EC7D9A3038}" dt="2021-04-21T13:38:19.013" v="219" actId="14100"/>
          <ac:spMkLst>
            <pc:docMk/>
            <pc:sldMk cId="1007397262" sldId="709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DA9A1904-B009-4267-B3F3-47EC7D9A3038}" dt="2021-04-21T13:44:47.080" v="316" actId="20577"/>
        <pc:sldMkLst>
          <pc:docMk/>
          <pc:sldMk cId="194121987" sldId="735"/>
        </pc:sldMkLst>
        <pc:spChg chg="mod">
          <ac:chgData name="Doner, Kim CTR (FAA)" userId="S::kim.ctr.doner@faa.gov::3229e8ab-9324-4f10-ac0d-73fd0f67dd8a" providerId="AD" clId="Web-{DA9A1904-B009-4267-B3F3-47EC7D9A3038}" dt="2021-04-21T13:44:47.080" v="316" actId="20577"/>
          <ac:spMkLst>
            <pc:docMk/>
            <pc:sldMk cId="194121987" sldId="735"/>
            <ac:spMk id="5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DA9A1904-B009-4267-B3F3-47EC7D9A3038}" dt="2021-04-21T13:44:01.814" v="314" actId="20577"/>
        <pc:sldMkLst>
          <pc:docMk/>
          <pc:sldMk cId="2966336912" sldId="736"/>
        </pc:sldMkLst>
        <pc:spChg chg="mod">
          <ac:chgData name="Doner, Kim CTR (FAA)" userId="S::kim.ctr.doner@faa.gov::3229e8ab-9324-4f10-ac0d-73fd0f67dd8a" providerId="AD" clId="Web-{DA9A1904-B009-4267-B3F3-47EC7D9A3038}" dt="2021-04-21T13:44:01.814" v="314" actId="20577"/>
          <ac:spMkLst>
            <pc:docMk/>
            <pc:sldMk cId="2966336912" sldId="736"/>
            <ac:spMk id="3" creationId="{00000000-0000-0000-0000-000000000000}"/>
          </ac:spMkLst>
        </pc:spChg>
      </pc:sldChg>
    </pc:docChg>
  </pc:docChgLst>
  <pc:docChgLst>
    <pc:chgData clId="Web-{7C03911F-9473-413A-AE5E-9A2D44BB1899}"/>
    <pc:docChg chg="delSld modSld">
      <pc:chgData name="" userId="" providerId="" clId="Web-{7C03911F-9473-413A-AE5E-9A2D44BB1899}" dt="2021-01-11T14:20:20.460" v="54" actId="1076"/>
      <pc:docMkLst>
        <pc:docMk/>
      </pc:docMkLst>
      <pc:sldChg chg="del">
        <pc:chgData name="" userId="" providerId="" clId="Web-{7C03911F-9473-413A-AE5E-9A2D44BB1899}" dt="2021-01-11T14:18:00.718" v="12"/>
        <pc:sldMkLst>
          <pc:docMk/>
          <pc:sldMk cId="3109041930" sldId="702"/>
        </pc:sldMkLst>
      </pc:sldChg>
      <pc:sldChg chg="modSp">
        <pc:chgData name="" userId="" providerId="" clId="Web-{7C03911F-9473-413A-AE5E-9A2D44BB1899}" dt="2021-01-11T14:20:20.460" v="54" actId="1076"/>
        <pc:sldMkLst>
          <pc:docMk/>
          <pc:sldMk cId="3469460219" sldId="703"/>
        </pc:sldMkLst>
        <pc:spChg chg="mod">
          <ac:chgData name="" userId="" providerId="" clId="Web-{7C03911F-9473-413A-AE5E-9A2D44BB1899}" dt="2021-01-11T14:19:17.660" v="46" actId="20577"/>
          <ac:spMkLst>
            <pc:docMk/>
            <pc:sldMk cId="3469460219" sldId="703"/>
            <ac:spMk id="2" creationId="{00000000-0000-0000-0000-000000000000}"/>
          </ac:spMkLst>
        </pc:spChg>
        <pc:picChg chg="mod">
          <ac:chgData name="" userId="" providerId="" clId="Web-{7C03911F-9473-413A-AE5E-9A2D44BB1899}" dt="2021-01-11T14:19:45.068" v="51" actId="1076"/>
          <ac:picMkLst>
            <pc:docMk/>
            <pc:sldMk cId="3469460219" sldId="703"/>
            <ac:picMk id="8" creationId="{00000000-0000-0000-0000-000000000000}"/>
          </ac:picMkLst>
        </pc:picChg>
        <pc:picChg chg="mod">
          <ac:chgData name="" userId="" providerId="" clId="Web-{7C03911F-9473-413A-AE5E-9A2D44BB1899}" dt="2021-01-11T14:20:20.460" v="54" actId="1076"/>
          <ac:picMkLst>
            <pc:docMk/>
            <pc:sldMk cId="3469460219" sldId="703"/>
            <ac:picMk id="9" creationId="{00000000-0000-0000-0000-000000000000}"/>
          </ac:picMkLst>
        </pc:picChg>
      </pc:sldChg>
      <pc:sldChg chg="addSp modSp">
        <pc:chgData name="" userId="" providerId="" clId="Web-{7C03911F-9473-413A-AE5E-9A2D44BB1899}" dt="2021-01-11T14:17:55.405" v="11" actId="20577"/>
        <pc:sldMkLst>
          <pc:docMk/>
          <pc:sldMk cId="2324523715" sldId="723"/>
        </pc:sldMkLst>
        <pc:spChg chg="mod">
          <ac:chgData name="" userId="" providerId="" clId="Web-{7C03911F-9473-413A-AE5E-9A2D44BB1899}" dt="2021-01-11T14:17:55.405" v="11" actId="20577"/>
          <ac:spMkLst>
            <pc:docMk/>
            <pc:sldMk cId="2324523715" sldId="723"/>
            <ac:spMk id="7" creationId="{00000000-0000-0000-0000-000000000000}"/>
          </ac:spMkLst>
        </pc:spChg>
        <pc:spChg chg="mod">
          <ac:chgData name="" userId="" providerId="" clId="Web-{7C03911F-9473-413A-AE5E-9A2D44BB1899}" dt="2021-01-11T14:17:29.716" v="6" actId="20577"/>
          <ac:spMkLst>
            <pc:docMk/>
            <pc:sldMk cId="2324523715" sldId="723"/>
            <ac:spMk id="8" creationId="{00000000-0000-0000-0000-000000000000}"/>
          </ac:spMkLst>
        </pc:spChg>
        <pc:spChg chg="mod">
          <ac:chgData name="" userId="" providerId="" clId="Web-{7C03911F-9473-413A-AE5E-9A2D44BB1899}" dt="2021-01-11T14:17:38.029" v="7" actId="1076"/>
          <ac:spMkLst>
            <pc:docMk/>
            <pc:sldMk cId="2324523715" sldId="723"/>
            <ac:spMk id="18" creationId="{00000000-0000-0000-0000-000000000000}"/>
          </ac:spMkLst>
        </pc:spChg>
        <pc:picChg chg="mod">
          <ac:chgData name="" userId="" providerId="" clId="Web-{7C03911F-9473-413A-AE5E-9A2D44BB1899}" dt="2021-01-11T14:17:16.512" v="2" actId="1076"/>
          <ac:picMkLst>
            <pc:docMk/>
            <pc:sldMk cId="2324523715" sldId="723"/>
            <ac:picMk id="13" creationId="{00000000-0000-0000-0000-000000000000}"/>
          </ac:picMkLst>
        </pc:picChg>
        <pc:cxnChg chg="add mod">
          <ac:chgData name="" userId="" providerId="" clId="Web-{7C03911F-9473-413A-AE5E-9A2D44BB1899}" dt="2021-01-11T14:17:24.700" v="4" actId="14100"/>
          <ac:cxnSpMkLst>
            <pc:docMk/>
            <pc:sldMk cId="2324523715" sldId="723"/>
            <ac:cxnSpMk id="19" creationId="{EF61910B-7AEA-4C9D-91C1-7B2403C6615E}"/>
          </ac:cxnSpMkLst>
        </pc:cxnChg>
      </pc:sldChg>
    </pc:docChg>
  </pc:docChgLst>
  <pc:docChgLst>
    <pc:chgData name="Doner, Kim CTR (FAA)" userId="S::kim.ctr.doner@faa.gov::3229e8ab-9324-4f10-ac0d-73fd0f67dd8a" providerId="AD" clId="Web-{BE76C09F-1038-C000-051A-9D2E5AE80050}"/>
    <pc:docChg chg="delSld modSld">
      <pc:chgData name="Doner, Kim CTR (FAA)" userId="S::kim.ctr.doner@faa.gov::3229e8ab-9324-4f10-ac0d-73fd0f67dd8a" providerId="AD" clId="Web-{BE76C09F-1038-C000-051A-9D2E5AE80050}" dt="2021-04-21T16:51:43.080" v="117" actId="1076"/>
      <pc:docMkLst>
        <pc:docMk/>
      </pc:docMkLst>
      <pc:sldChg chg="addSp delSp modSp">
        <pc:chgData name="Doner, Kim CTR (FAA)" userId="S::kim.ctr.doner@faa.gov::3229e8ab-9324-4f10-ac0d-73fd0f67dd8a" providerId="AD" clId="Web-{BE76C09F-1038-C000-051A-9D2E5AE80050}" dt="2021-04-21T16:29:13.815" v="8" actId="1076"/>
        <pc:sldMkLst>
          <pc:docMk/>
          <pc:sldMk cId="3821096288" sldId="580"/>
        </pc:sldMkLst>
        <pc:picChg chg="del">
          <ac:chgData name="Doner, Kim CTR (FAA)" userId="S::kim.ctr.doner@faa.gov::3229e8ab-9324-4f10-ac0d-73fd0f67dd8a" providerId="AD" clId="Web-{BE76C09F-1038-C000-051A-9D2E5AE80050}" dt="2021-04-21T16:26:01.032" v="0"/>
          <ac:picMkLst>
            <pc:docMk/>
            <pc:sldMk cId="3821096288" sldId="580"/>
            <ac:picMk id="2" creationId="{00000000-0000-0000-0000-000000000000}"/>
          </ac:picMkLst>
        </pc:picChg>
        <pc:picChg chg="add mod ord">
          <ac:chgData name="Doner, Kim CTR (FAA)" userId="S::kim.ctr.doner@faa.gov::3229e8ab-9324-4f10-ac0d-73fd0f67dd8a" providerId="AD" clId="Web-{BE76C09F-1038-C000-051A-9D2E5AE80050}" dt="2021-04-21T16:29:13.815" v="8" actId="1076"/>
          <ac:picMkLst>
            <pc:docMk/>
            <pc:sldMk cId="3821096288" sldId="580"/>
            <ac:picMk id="3" creationId="{A97A8F9A-B7CC-4692-B613-127C63133295}"/>
          </ac:picMkLst>
        </pc:picChg>
        <pc:cxnChg chg="mod">
          <ac:chgData name="Doner, Kim CTR (FAA)" userId="S::kim.ctr.doner@faa.gov::3229e8ab-9324-4f10-ac0d-73fd0f67dd8a" providerId="AD" clId="Web-{BE76C09F-1038-C000-051A-9D2E5AE80050}" dt="2021-04-21T16:28:51.753" v="6" actId="1076"/>
          <ac:cxnSpMkLst>
            <pc:docMk/>
            <pc:sldMk cId="3821096288" sldId="580"/>
            <ac:cxnSpMk id="7" creationId="{00000000-0000-0000-0000-000000000000}"/>
          </ac:cxnSpMkLst>
        </pc:cxnChg>
      </pc:sldChg>
      <pc:sldChg chg="addSp delSp modSp">
        <pc:chgData name="Doner, Kim CTR (FAA)" userId="S::kim.ctr.doner@faa.gov::3229e8ab-9324-4f10-ac0d-73fd0f67dd8a" providerId="AD" clId="Web-{BE76C09F-1038-C000-051A-9D2E5AE80050}" dt="2021-04-21T16:32:14.020" v="16"/>
        <pc:sldMkLst>
          <pc:docMk/>
          <pc:sldMk cId="3775867328" sldId="581"/>
        </pc:sldMkLst>
        <pc:spChg chg="mod">
          <ac:chgData name="Doner, Kim CTR (FAA)" userId="S::kim.ctr.doner@faa.gov::3229e8ab-9324-4f10-ac0d-73fd0f67dd8a" providerId="AD" clId="Web-{BE76C09F-1038-C000-051A-9D2E5AE80050}" dt="2021-04-21T16:31:43.942" v="10" actId="20577"/>
          <ac:spMkLst>
            <pc:docMk/>
            <pc:sldMk cId="3775867328" sldId="581"/>
            <ac:spMk id="11267" creationId="{00000000-0000-0000-0000-000000000000}"/>
          </ac:spMkLst>
        </pc:spChg>
        <pc:picChg chg="add mod ord">
          <ac:chgData name="Doner, Kim CTR (FAA)" userId="S::kim.ctr.doner@faa.gov::3229e8ab-9324-4f10-ac0d-73fd0f67dd8a" providerId="AD" clId="Web-{BE76C09F-1038-C000-051A-9D2E5AE80050}" dt="2021-04-21T16:32:14.020" v="16"/>
          <ac:picMkLst>
            <pc:docMk/>
            <pc:sldMk cId="3775867328" sldId="581"/>
            <ac:picMk id="2" creationId="{5CAC8F7E-1F47-4DD9-A5D8-84CF2F06764F}"/>
          </ac:picMkLst>
        </pc:picChg>
        <pc:picChg chg="del">
          <ac:chgData name="Doner, Kim CTR (FAA)" userId="S::kim.ctr.doner@faa.gov::3229e8ab-9324-4f10-ac0d-73fd0f67dd8a" providerId="AD" clId="Web-{BE76C09F-1038-C000-051A-9D2E5AE80050}" dt="2021-04-21T16:31:45.911" v="11"/>
          <ac:picMkLst>
            <pc:docMk/>
            <pc:sldMk cId="3775867328" sldId="581"/>
            <ac:picMk id="11268" creationId="{00000000-0000-0000-0000-000000000000}"/>
          </ac:picMkLst>
        </pc:picChg>
        <pc:cxnChg chg="mod">
          <ac:chgData name="Doner, Kim CTR (FAA)" userId="S::kim.ctr.doner@faa.gov::3229e8ab-9324-4f10-ac0d-73fd0f67dd8a" providerId="AD" clId="Web-{BE76C09F-1038-C000-051A-9D2E5AE80050}" dt="2021-04-21T16:32:06.895" v="15" actId="1076"/>
          <ac:cxnSpMkLst>
            <pc:docMk/>
            <pc:sldMk cId="3775867328" sldId="581"/>
            <ac:cxnSpMk id="7" creationId="{00000000-0000-0000-0000-000000000000}"/>
          </ac:cxnSpMkLst>
        </pc:cxnChg>
      </pc:sldChg>
      <pc:sldChg chg="addSp delSp modSp">
        <pc:chgData name="Doner, Kim CTR (FAA)" userId="S::kim.ctr.doner@faa.gov::3229e8ab-9324-4f10-ac0d-73fd0f67dd8a" providerId="AD" clId="Web-{BE76C09F-1038-C000-051A-9D2E5AE80050}" dt="2021-04-21T16:34:37.678" v="22" actId="14100"/>
        <pc:sldMkLst>
          <pc:docMk/>
          <pc:sldMk cId="3720676647" sldId="582"/>
        </pc:sldMkLst>
        <pc:picChg chg="del">
          <ac:chgData name="Doner, Kim CTR (FAA)" userId="S::kim.ctr.doner@faa.gov::3229e8ab-9324-4f10-ac0d-73fd0f67dd8a" providerId="AD" clId="Web-{BE76C09F-1038-C000-051A-9D2E5AE80050}" dt="2021-04-21T16:34:21.834" v="17"/>
          <ac:picMkLst>
            <pc:docMk/>
            <pc:sldMk cId="3720676647" sldId="582"/>
            <ac:picMk id="2" creationId="{00000000-0000-0000-0000-000000000000}"/>
          </ac:picMkLst>
        </pc:picChg>
        <pc:picChg chg="add mod">
          <ac:chgData name="Doner, Kim CTR (FAA)" userId="S::kim.ctr.doner@faa.gov::3229e8ab-9324-4f10-ac0d-73fd0f67dd8a" providerId="AD" clId="Web-{BE76C09F-1038-C000-051A-9D2E5AE80050}" dt="2021-04-21T16:34:37.678" v="22" actId="14100"/>
          <ac:picMkLst>
            <pc:docMk/>
            <pc:sldMk cId="3720676647" sldId="582"/>
            <ac:picMk id="3" creationId="{283A8D87-53C6-48E6-8312-FC6EC4D51755}"/>
          </ac:picMkLst>
        </pc:picChg>
      </pc:sldChg>
      <pc:sldChg chg="addSp delSp modSp">
        <pc:chgData name="Doner, Kim CTR (FAA)" userId="S::kim.ctr.doner@faa.gov::3229e8ab-9324-4f10-ac0d-73fd0f67dd8a" providerId="AD" clId="Web-{BE76C09F-1038-C000-051A-9D2E5AE80050}" dt="2021-04-21T16:40:19.276" v="63" actId="20577"/>
        <pc:sldMkLst>
          <pc:docMk/>
          <pc:sldMk cId="1927975944" sldId="583"/>
        </pc:sldMkLst>
        <pc:spChg chg="mod">
          <ac:chgData name="Doner, Kim CTR (FAA)" userId="S::kim.ctr.doner@faa.gov::3229e8ab-9324-4f10-ac0d-73fd0f67dd8a" providerId="AD" clId="Web-{BE76C09F-1038-C000-051A-9D2E5AE80050}" dt="2021-04-21T16:40:19.276" v="63" actId="20577"/>
          <ac:spMkLst>
            <pc:docMk/>
            <pc:sldMk cId="1927975944" sldId="583"/>
            <ac:spMk id="5" creationId="{00000000-0000-0000-0000-000000000000}"/>
          </ac:spMkLst>
        </pc:spChg>
        <pc:picChg chg="del">
          <ac:chgData name="Doner, Kim CTR (FAA)" userId="S::kim.ctr.doner@faa.gov::3229e8ab-9324-4f10-ac0d-73fd0f67dd8a" providerId="AD" clId="Web-{BE76C09F-1038-C000-051A-9D2E5AE80050}" dt="2021-04-21T16:35:00.132" v="23"/>
          <ac:picMkLst>
            <pc:docMk/>
            <pc:sldMk cId="1927975944" sldId="583"/>
            <ac:picMk id="2" creationId="{00000000-0000-0000-0000-000000000000}"/>
          </ac:picMkLst>
        </pc:picChg>
        <pc:picChg chg="add mod ord">
          <ac:chgData name="Doner, Kim CTR (FAA)" userId="S::kim.ctr.doner@faa.gov::3229e8ab-9324-4f10-ac0d-73fd0f67dd8a" providerId="AD" clId="Web-{BE76C09F-1038-C000-051A-9D2E5AE80050}" dt="2021-04-21T16:35:17.272" v="27"/>
          <ac:picMkLst>
            <pc:docMk/>
            <pc:sldMk cId="1927975944" sldId="583"/>
            <ac:picMk id="3" creationId="{C5BB0A8A-90C4-4D24-A7A2-3C42ED1BE472}"/>
          </ac:picMkLst>
        </pc:picChg>
        <pc:cxnChg chg="mod">
          <ac:chgData name="Doner, Kim CTR (FAA)" userId="S::kim.ctr.doner@faa.gov::3229e8ab-9324-4f10-ac0d-73fd0f67dd8a" providerId="AD" clId="Web-{BE76C09F-1038-C000-051A-9D2E5AE80050}" dt="2021-04-21T16:35:33.835" v="28" actId="1076"/>
          <ac:cxnSpMkLst>
            <pc:docMk/>
            <pc:sldMk cId="1927975944" sldId="583"/>
            <ac:cxnSpMk id="8" creationId="{00000000-0000-0000-0000-000000000000}"/>
          </ac:cxnSpMkLst>
        </pc:cxnChg>
        <pc:cxnChg chg="mod">
          <ac:chgData name="Doner, Kim CTR (FAA)" userId="S::kim.ctr.doner@faa.gov::3229e8ab-9324-4f10-ac0d-73fd0f67dd8a" providerId="AD" clId="Web-{BE76C09F-1038-C000-051A-9D2E5AE80050}" dt="2021-04-21T16:35:37.898" v="29" actId="1076"/>
          <ac:cxnSpMkLst>
            <pc:docMk/>
            <pc:sldMk cId="1927975944" sldId="583"/>
            <ac:cxnSpMk id="9" creationId="{00000000-0000-0000-0000-000000000000}"/>
          </ac:cxnSpMkLst>
        </pc:cxnChg>
        <pc:cxnChg chg="mod">
          <ac:chgData name="Doner, Kim CTR (FAA)" userId="S::kim.ctr.doner@faa.gov::3229e8ab-9324-4f10-ac0d-73fd0f67dd8a" providerId="AD" clId="Web-{BE76C09F-1038-C000-051A-9D2E5AE80050}" dt="2021-04-21T16:35:51.523" v="32" actId="1076"/>
          <ac:cxnSpMkLst>
            <pc:docMk/>
            <pc:sldMk cId="1927975944" sldId="583"/>
            <ac:cxnSpMk id="12" creationId="{00000000-0000-0000-0000-000000000000}"/>
          </ac:cxnSpMkLst>
        </pc:cxnChg>
        <pc:cxnChg chg="mod">
          <ac:chgData name="Doner, Kim CTR (FAA)" userId="S::kim.ctr.doner@faa.gov::3229e8ab-9324-4f10-ac0d-73fd0f67dd8a" providerId="AD" clId="Web-{BE76C09F-1038-C000-051A-9D2E5AE80050}" dt="2021-04-21T16:35:41.538" v="30" actId="1076"/>
          <ac:cxnSpMkLst>
            <pc:docMk/>
            <pc:sldMk cId="1927975944" sldId="583"/>
            <ac:cxnSpMk id="13" creationId="{00000000-0000-0000-0000-000000000000}"/>
          </ac:cxnSpMkLst>
        </pc:cxnChg>
      </pc:sldChg>
      <pc:sldChg chg="addSp delSp modSp">
        <pc:chgData name="Doner, Kim CTR (FAA)" userId="S::kim.ctr.doner@faa.gov::3229e8ab-9324-4f10-ac0d-73fd0f67dd8a" providerId="AD" clId="Web-{BE76C09F-1038-C000-051A-9D2E5AE80050}" dt="2021-04-21T16:48:59.437" v="97" actId="1076"/>
        <pc:sldMkLst>
          <pc:docMk/>
          <pc:sldMk cId="2954078016" sldId="587"/>
        </pc:sldMkLst>
        <pc:spChg chg="mod">
          <ac:chgData name="Doner, Kim CTR (FAA)" userId="S::kim.ctr.doner@faa.gov::3229e8ab-9324-4f10-ac0d-73fd0f67dd8a" providerId="AD" clId="Web-{BE76C09F-1038-C000-051A-9D2E5AE80050}" dt="2021-04-21T16:47:40.999" v="90" actId="20577"/>
          <ac:spMkLst>
            <pc:docMk/>
            <pc:sldMk cId="2954078016" sldId="587"/>
            <ac:spMk id="18435" creationId="{00000000-0000-0000-0000-000000000000}"/>
          </ac:spMkLst>
        </pc:spChg>
        <pc:picChg chg="add mod ord">
          <ac:chgData name="Doner, Kim CTR (FAA)" userId="S::kim.ctr.doner@faa.gov::3229e8ab-9324-4f10-ac0d-73fd0f67dd8a" providerId="AD" clId="Web-{BE76C09F-1038-C000-051A-9D2E5AE80050}" dt="2021-04-21T16:48:55.703" v="96" actId="1076"/>
          <ac:picMkLst>
            <pc:docMk/>
            <pc:sldMk cId="2954078016" sldId="587"/>
            <ac:picMk id="2" creationId="{B7A60F66-75AD-4551-A241-2A529F37CCAF}"/>
          </ac:picMkLst>
        </pc:picChg>
        <pc:picChg chg="del">
          <ac:chgData name="Doner, Kim CTR (FAA)" userId="S::kim.ctr.doner@faa.gov::3229e8ab-9324-4f10-ac0d-73fd0f67dd8a" providerId="AD" clId="Web-{BE76C09F-1038-C000-051A-9D2E5AE80050}" dt="2021-04-21T16:47:43.843" v="91"/>
          <ac:picMkLst>
            <pc:docMk/>
            <pc:sldMk cId="2954078016" sldId="587"/>
            <ac:picMk id="18436" creationId="{00000000-0000-0000-0000-000000000000}"/>
          </ac:picMkLst>
        </pc:picChg>
        <pc:cxnChg chg="mod">
          <ac:chgData name="Doner, Kim CTR (FAA)" userId="S::kim.ctr.doner@faa.gov::3229e8ab-9324-4f10-ac0d-73fd0f67dd8a" providerId="AD" clId="Web-{BE76C09F-1038-C000-051A-9D2E5AE80050}" dt="2021-04-21T16:48:59.437" v="97" actId="1076"/>
          <ac:cxnSpMkLst>
            <pc:docMk/>
            <pc:sldMk cId="2954078016" sldId="587"/>
            <ac:cxnSpMk id="7" creationId="{00000000-0000-0000-0000-000000000000}"/>
          </ac:cxnSpMkLst>
        </pc:cxnChg>
      </pc:sldChg>
      <pc:sldChg chg="modSp">
        <pc:chgData name="Doner, Kim CTR (FAA)" userId="S::kim.ctr.doner@faa.gov::3229e8ab-9324-4f10-ac0d-73fd0f67dd8a" providerId="AD" clId="Web-{BE76C09F-1038-C000-051A-9D2E5AE80050}" dt="2021-04-21T16:49:50.500" v="106" actId="20577"/>
        <pc:sldMkLst>
          <pc:docMk/>
          <pc:sldMk cId="4238315558" sldId="588"/>
        </pc:sldMkLst>
        <pc:spChg chg="mod">
          <ac:chgData name="Doner, Kim CTR (FAA)" userId="S::kim.ctr.doner@faa.gov::3229e8ab-9324-4f10-ac0d-73fd0f67dd8a" providerId="AD" clId="Web-{BE76C09F-1038-C000-051A-9D2E5AE80050}" dt="2021-04-21T16:49:50.500" v="106" actId="20577"/>
          <ac:spMkLst>
            <pc:docMk/>
            <pc:sldMk cId="4238315558" sldId="588"/>
            <ac:spMk id="35843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BE76C09F-1038-C000-051A-9D2E5AE80050}" dt="2021-04-21T16:50:01.688" v="112"/>
        <pc:sldMkLst>
          <pc:docMk/>
          <pc:sldMk cId="2807023933" sldId="589"/>
        </pc:sldMkLst>
        <pc:graphicFrameChg chg="mod modGraphic">
          <ac:chgData name="Doner, Kim CTR (FAA)" userId="S::kim.ctr.doner@faa.gov::3229e8ab-9324-4f10-ac0d-73fd0f67dd8a" providerId="AD" clId="Web-{BE76C09F-1038-C000-051A-9D2E5AE80050}" dt="2021-04-21T16:50:01.688" v="112"/>
          <ac:graphicFrameMkLst>
            <pc:docMk/>
            <pc:sldMk cId="2807023933" sldId="589"/>
            <ac:graphicFrameMk id="5" creationId="{00000000-0000-0000-0000-000000000000}"/>
          </ac:graphicFrameMkLst>
        </pc:graphicFrameChg>
      </pc:sldChg>
      <pc:sldChg chg="addSp delSp modSp">
        <pc:chgData name="Doner, Kim CTR (FAA)" userId="S::kim.ctr.doner@faa.gov::3229e8ab-9324-4f10-ac0d-73fd0f67dd8a" providerId="AD" clId="Web-{BE76C09F-1038-C000-051A-9D2E5AE80050}" dt="2021-04-21T16:51:43.080" v="117" actId="1076"/>
        <pc:sldMkLst>
          <pc:docMk/>
          <pc:sldMk cId="473600037" sldId="591"/>
        </pc:sldMkLst>
        <pc:picChg chg="del">
          <ac:chgData name="Doner, Kim CTR (FAA)" userId="S::kim.ctr.doner@faa.gov::3229e8ab-9324-4f10-ac0d-73fd0f67dd8a" providerId="AD" clId="Web-{BE76C09F-1038-C000-051A-9D2E5AE80050}" dt="2021-04-21T16:50:55.595" v="113"/>
          <ac:picMkLst>
            <pc:docMk/>
            <pc:sldMk cId="473600037" sldId="591"/>
            <ac:picMk id="2" creationId="{00000000-0000-0000-0000-000000000000}"/>
          </ac:picMkLst>
        </pc:picChg>
        <pc:picChg chg="add mod">
          <ac:chgData name="Doner, Kim CTR (FAA)" userId="S::kim.ctr.doner@faa.gov::3229e8ab-9324-4f10-ac0d-73fd0f67dd8a" providerId="AD" clId="Web-{BE76C09F-1038-C000-051A-9D2E5AE80050}" dt="2021-04-21T16:51:43.080" v="117" actId="1076"/>
          <ac:picMkLst>
            <pc:docMk/>
            <pc:sldMk cId="473600037" sldId="591"/>
            <ac:picMk id="3" creationId="{0B46A8EC-B215-4EDE-AFA5-0138FDD4AEB2}"/>
          </ac:picMkLst>
        </pc:picChg>
      </pc:sldChg>
      <pc:sldChg chg="addSp delSp modSp del">
        <pc:chgData name="Doner, Kim CTR (FAA)" userId="S::kim.ctr.doner@faa.gov::3229e8ab-9324-4f10-ac0d-73fd0f67dd8a" providerId="AD" clId="Web-{BE76C09F-1038-C000-051A-9D2E5AE80050}" dt="2021-04-21T16:40:35.870" v="64"/>
        <pc:sldMkLst>
          <pc:docMk/>
          <pc:sldMk cId="2667087690" sldId="766"/>
        </pc:sldMkLst>
        <pc:picChg chg="del">
          <ac:chgData name="Doner, Kim CTR (FAA)" userId="S::kim.ctr.doner@faa.gov::3229e8ab-9324-4f10-ac0d-73fd0f67dd8a" providerId="AD" clId="Web-{BE76C09F-1038-C000-051A-9D2E5AE80050}" dt="2021-04-21T16:37:05.570" v="33"/>
          <ac:picMkLst>
            <pc:docMk/>
            <pc:sldMk cId="2667087690" sldId="766"/>
            <ac:picMk id="2" creationId="{00000000-0000-0000-0000-000000000000}"/>
          </ac:picMkLst>
        </pc:picChg>
        <pc:picChg chg="add del">
          <ac:chgData name="Doner, Kim CTR (FAA)" userId="S::kim.ctr.doner@faa.gov::3229e8ab-9324-4f10-ac0d-73fd0f67dd8a" providerId="AD" clId="Web-{BE76C09F-1038-C000-051A-9D2E5AE80050}" dt="2021-04-21T16:37:19.227" v="35"/>
          <ac:picMkLst>
            <pc:docMk/>
            <pc:sldMk cId="2667087690" sldId="766"/>
            <ac:picMk id="4" creationId="{967B5047-FD09-4748-86CE-F30BD817B879}"/>
          </ac:picMkLst>
        </pc:picChg>
        <pc:picChg chg="add mod ord">
          <ac:chgData name="Doner, Kim CTR (FAA)" userId="S::kim.ctr.doner@faa.gov::3229e8ab-9324-4f10-ac0d-73fd0f67dd8a" providerId="AD" clId="Web-{BE76C09F-1038-C000-051A-9D2E5AE80050}" dt="2021-04-21T16:38:42.900" v="45" actId="1076"/>
          <ac:picMkLst>
            <pc:docMk/>
            <pc:sldMk cId="2667087690" sldId="766"/>
            <ac:picMk id="7" creationId="{CD2EBFE0-3DD7-47E0-829F-0784A8EE4F01}"/>
          </ac:picMkLst>
        </pc:picChg>
        <pc:cxnChg chg="mod">
          <ac:chgData name="Doner, Kim CTR (FAA)" userId="S::kim.ctr.doner@faa.gov::3229e8ab-9324-4f10-ac0d-73fd0f67dd8a" providerId="AD" clId="Web-{BE76C09F-1038-C000-051A-9D2E5AE80050}" dt="2021-04-21T16:37:05.570" v="33"/>
          <ac:cxnSpMkLst>
            <pc:docMk/>
            <pc:sldMk cId="2667087690" sldId="766"/>
            <ac:cxnSpMk id="6" creationId="{00000000-0000-0000-0000-000000000000}"/>
          </ac:cxnSpMkLst>
        </pc:cxnChg>
      </pc:sldChg>
      <pc:sldChg chg="addSp delSp modSp addCm delCm">
        <pc:chgData name="Doner, Kim CTR (FAA)" userId="S::kim.ctr.doner@faa.gov::3229e8ab-9324-4f10-ac0d-73fd0f67dd8a" providerId="AD" clId="Web-{BE76C09F-1038-C000-051A-9D2E5AE80050}" dt="2021-04-21T16:46:57.858" v="86" actId="1076"/>
        <pc:sldMkLst>
          <pc:docMk/>
          <pc:sldMk cId="1081675768" sldId="767"/>
        </pc:sldMkLst>
        <pc:spChg chg="mod">
          <ac:chgData name="Doner, Kim CTR (FAA)" userId="S::kim.ctr.doner@faa.gov::3229e8ab-9324-4f10-ac0d-73fd0f67dd8a" providerId="AD" clId="Web-{BE76C09F-1038-C000-051A-9D2E5AE80050}" dt="2021-04-21T16:46:13.326" v="80" actId="20577"/>
          <ac:spMkLst>
            <pc:docMk/>
            <pc:sldMk cId="1081675768" sldId="767"/>
            <ac:spMk id="16387" creationId="{00000000-0000-0000-0000-000000000000}"/>
          </ac:spMkLst>
        </pc:spChg>
        <pc:spChg chg="mod">
          <ac:chgData name="Doner, Kim CTR (FAA)" userId="S::kim.ctr.doner@faa.gov::3229e8ab-9324-4f10-ac0d-73fd0f67dd8a" providerId="AD" clId="Web-{BE76C09F-1038-C000-051A-9D2E5AE80050}" dt="2021-04-21T16:44:02.575" v="68" actId="20577"/>
          <ac:spMkLst>
            <pc:docMk/>
            <pc:sldMk cId="1081675768" sldId="767"/>
            <ac:spMk id="16389" creationId="{00000000-0000-0000-0000-000000000000}"/>
          </ac:spMkLst>
        </pc:spChg>
        <pc:picChg chg="del mod">
          <ac:chgData name="Doner, Kim CTR (FAA)" userId="S::kim.ctr.doner@faa.gov::3229e8ab-9324-4f10-ac0d-73fd0f67dd8a" providerId="AD" clId="Web-{BE76C09F-1038-C000-051A-9D2E5AE80050}" dt="2021-04-21T16:44:29.794" v="72"/>
          <ac:picMkLst>
            <pc:docMk/>
            <pc:sldMk cId="1081675768" sldId="767"/>
            <ac:picMk id="2" creationId="{00000000-0000-0000-0000-000000000000}"/>
          </ac:picMkLst>
        </pc:picChg>
        <pc:picChg chg="add mod ord">
          <ac:chgData name="Doner, Kim CTR (FAA)" userId="S::kim.ctr.doner@faa.gov::3229e8ab-9324-4f10-ac0d-73fd0f67dd8a" providerId="AD" clId="Web-{BE76C09F-1038-C000-051A-9D2E5AE80050}" dt="2021-04-21T16:46:53.389" v="85"/>
          <ac:picMkLst>
            <pc:docMk/>
            <pc:sldMk cId="1081675768" sldId="767"/>
            <ac:picMk id="3" creationId="{CC2E67B4-1581-4BA3-AD8B-7F8FA0AC1449}"/>
          </ac:picMkLst>
        </pc:picChg>
        <pc:cxnChg chg="del">
          <ac:chgData name="Doner, Kim CTR (FAA)" userId="S::kim.ctr.doner@faa.gov::3229e8ab-9324-4f10-ac0d-73fd0f67dd8a" providerId="AD" clId="Web-{BE76C09F-1038-C000-051A-9D2E5AE80050}" dt="2021-04-21T16:46:35.701" v="81"/>
          <ac:cxnSpMkLst>
            <pc:docMk/>
            <pc:sldMk cId="1081675768" sldId="767"/>
            <ac:cxnSpMk id="9" creationId="{00000000-0000-0000-0000-000000000000}"/>
          </ac:cxnSpMkLst>
        </pc:cxnChg>
        <pc:cxnChg chg="mod">
          <ac:chgData name="Doner, Kim CTR (FAA)" userId="S::kim.ctr.doner@faa.gov::3229e8ab-9324-4f10-ac0d-73fd0f67dd8a" providerId="AD" clId="Web-{BE76C09F-1038-C000-051A-9D2E5AE80050}" dt="2021-04-21T16:46:57.858" v="86" actId="1076"/>
          <ac:cxnSpMkLst>
            <pc:docMk/>
            <pc:sldMk cId="1081675768" sldId="767"/>
            <ac:cxnSpMk id="10" creationId="{00000000-0000-0000-0000-000000000000}"/>
          </ac:cxnSpMkLst>
        </pc:cxnChg>
      </pc:sldChg>
    </pc:docChg>
  </pc:docChgLst>
  <pc:docChgLst>
    <pc:chgData clId="Web-{676CCE7E-6A2A-4D1D-A5B7-04B97121C5CA}"/>
    <pc:docChg chg="modSld">
      <pc:chgData name="" userId="" providerId="" clId="Web-{676CCE7E-6A2A-4D1D-A5B7-04B97121C5CA}" dt="2021-01-11T15:37:30.571" v="0"/>
      <pc:docMkLst>
        <pc:docMk/>
      </pc:docMkLst>
      <pc:sldChg chg="addSp modSp">
        <pc:chgData name="" userId="" providerId="" clId="Web-{676CCE7E-6A2A-4D1D-A5B7-04B97121C5CA}" dt="2021-01-11T15:37:30.571" v="0"/>
        <pc:sldMkLst>
          <pc:docMk/>
          <pc:sldMk cId="2982208929" sldId="712"/>
        </pc:sldMkLst>
        <pc:picChg chg="add mod">
          <ac:chgData name="" userId="" providerId="" clId="Web-{676CCE7E-6A2A-4D1D-A5B7-04B97121C5CA}" dt="2021-01-11T15:37:30.571" v="0"/>
          <ac:picMkLst>
            <pc:docMk/>
            <pc:sldMk cId="2982208929" sldId="712"/>
            <ac:picMk id="7" creationId="{CE70FD7B-0E73-455D-987C-19A5AD527262}"/>
          </ac:picMkLst>
        </pc:picChg>
      </pc:sldChg>
    </pc:docChg>
  </pc:docChgLst>
  <pc:docChgLst>
    <pc:chgData clId="Web-{C78CFE6C-6B45-43AA-9296-8D54D1C73D9A}"/>
    <pc:docChg chg="delSld modSld">
      <pc:chgData name="" userId="" providerId="" clId="Web-{C78CFE6C-6B45-43AA-9296-8D54D1C73D9A}" dt="2021-01-25T16:02:57.034" v="128" actId="20577"/>
      <pc:docMkLst>
        <pc:docMk/>
      </pc:docMkLst>
      <pc:sldChg chg="modSp">
        <pc:chgData name="" userId="" providerId="" clId="Web-{C78CFE6C-6B45-43AA-9296-8D54D1C73D9A}" dt="2021-01-25T16:02:57.034" v="128" actId="20577"/>
        <pc:sldMkLst>
          <pc:docMk/>
          <pc:sldMk cId="3435393715" sldId="557"/>
        </pc:sldMkLst>
        <pc:spChg chg="mod">
          <ac:chgData name="" userId="" providerId="" clId="Web-{C78CFE6C-6B45-43AA-9296-8D54D1C73D9A}" dt="2021-01-25T16:02:57.034" v="128" actId="20577"/>
          <ac:spMkLst>
            <pc:docMk/>
            <pc:sldMk cId="3435393715" sldId="557"/>
            <ac:spMk id="2" creationId="{00000000-0000-0000-0000-000000000000}"/>
          </ac:spMkLst>
        </pc:spChg>
      </pc:sldChg>
      <pc:sldChg chg="modSp">
        <pc:chgData name="" userId="" providerId="" clId="Web-{C78CFE6C-6B45-43AA-9296-8D54D1C73D9A}" dt="2021-01-25T16:02:07.846" v="122" actId="20577"/>
        <pc:sldMkLst>
          <pc:docMk/>
          <pc:sldMk cId="3719229717" sldId="558"/>
        </pc:sldMkLst>
        <pc:spChg chg="mod">
          <ac:chgData name="" userId="" providerId="" clId="Web-{C78CFE6C-6B45-43AA-9296-8D54D1C73D9A}" dt="2021-01-25T16:02:07.846" v="122" actId="20577"/>
          <ac:spMkLst>
            <pc:docMk/>
            <pc:sldMk cId="3719229717" sldId="558"/>
            <ac:spMk id="2" creationId="{00000000-0000-0000-0000-000000000000}"/>
          </ac:spMkLst>
        </pc:spChg>
      </pc:sldChg>
      <pc:sldChg chg="modSp del">
        <pc:chgData name="" userId="" providerId="" clId="Web-{C78CFE6C-6B45-43AA-9296-8D54D1C73D9A}" dt="2021-01-25T15:56:18.514" v="8"/>
        <pc:sldMkLst>
          <pc:docMk/>
          <pc:sldMk cId="977919519" sldId="559"/>
        </pc:sldMkLst>
        <pc:spChg chg="mod">
          <ac:chgData name="" userId="" providerId="" clId="Web-{C78CFE6C-6B45-43AA-9296-8D54D1C73D9A}" dt="2021-01-25T15:56:05.904" v="4" actId="20577"/>
          <ac:spMkLst>
            <pc:docMk/>
            <pc:sldMk cId="977919519" sldId="559"/>
            <ac:spMk id="2" creationId="{00000000-0000-0000-0000-000000000000}"/>
          </ac:spMkLst>
        </pc:spChg>
      </pc:sldChg>
      <pc:sldChg chg="modSp">
        <pc:chgData name="" userId="" providerId="" clId="Web-{C78CFE6C-6B45-43AA-9296-8D54D1C73D9A}" dt="2021-01-25T16:00:00.001" v="48" actId="20577"/>
        <pc:sldMkLst>
          <pc:docMk/>
          <pc:sldMk cId="1007397262" sldId="709"/>
        </pc:sldMkLst>
        <pc:spChg chg="mod">
          <ac:chgData name="" userId="" providerId="" clId="Web-{C78CFE6C-6B45-43AA-9296-8D54D1C73D9A}" dt="2021-01-25T16:00:00.001" v="48" actId="20577"/>
          <ac:spMkLst>
            <pc:docMk/>
            <pc:sldMk cId="1007397262" sldId="709"/>
            <ac:spMk id="2" creationId="{00000000-0000-0000-0000-000000000000}"/>
          </ac:spMkLst>
        </pc:spChg>
      </pc:sldChg>
    </pc:docChg>
  </pc:docChgLst>
  <pc:docChgLst>
    <pc:chgData name="Doner, Kim CTR (FAA)" userId="S::kim.ctr.doner@faa.gov::3229e8ab-9324-4f10-ac0d-73fd0f67dd8a" providerId="AD" clId="Web-{23C6D80B-546F-5362-2794-58001EC61D54}"/>
    <pc:docChg chg="addSld delSld modSld sldOrd">
      <pc:chgData name="Doner, Kim CTR (FAA)" userId="S::kim.ctr.doner@faa.gov::3229e8ab-9324-4f10-ac0d-73fd0f67dd8a" providerId="AD" clId="Web-{23C6D80B-546F-5362-2794-58001EC61D54}" dt="2021-04-26T19:25:20.351" v="1057"/>
      <pc:docMkLst>
        <pc:docMk/>
      </pc:docMkLst>
      <pc:sldChg chg="addCm">
        <pc:chgData name="Doner, Kim CTR (FAA)" userId="S::kim.ctr.doner@faa.gov::3229e8ab-9324-4f10-ac0d-73fd0f67dd8a" providerId="AD" clId="Web-{23C6D80B-546F-5362-2794-58001EC61D54}" dt="2021-04-26T17:14:25.910" v="0"/>
        <pc:sldMkLst>
          <pc:docMk/>
          <pc:sldMk cId="3431987038" sldId="507"/>
        </pc:sldMkLst>
      </pc:sldChg>
      <pc:sldChg chg="modSp addCm">
        <pc:chgData name="Doner, Kim CTR (FAA)" userId="S::kim.ctr.doner@faa.gov::3229e8ab-9324-4f10-ac0d-73fd0f67dd8a" providerId="AD" clId="Web-{23C6D80B-546F-5362-2794-58001EC61D54}" dt="2021-04-26T17:55:05.510" v="677"/>
        <pc:sldMkLst>
          <pc:docMk/>
          <pc:sldMk cId="1283237345" sldId="560"/>
        </pc:sldMkLst>
        <pc:spChg chg="mod">
          <ac:chgData name="Doner, Kim CTR (FAA)" userId="S::kim.ctr.doner@faa.gov::3229e8ab-9324-4f10-ac0d-73fd0f67dd8a" providerId="AD" clId="Web-{23C6D80B-546F-5362-2794-58001EC61D54}" dt="2021-04-26T17:54:59.541" v="676" actId="20577"/>
          <ac:spMkLst>
            <pc:docMk/>
            <pc:sldMk cId="1283237345" sldId="560"/>
            <ac:spMk id="5" creationId="{00000000-0000-0000-0000-000000000000}"/>
          </ac:spMkLst>
        </pc:spChg>
      </pc:sldChg>
      <pc:sldChg chg="ord">
        <pc:chgData name="Doner, Kim CTR (FAA)" userId="S::kim.ctr.doner@faa.gov::3229e8ab-9324-4f10-ac0d-73fd0f67dd8a" providerId="AD" clId="Web-{23C6D80B-546F-5362-2794-58001EC61D54}" dt="2021-04-26T17:50:40.816" v="663"/>
        <pc:sldMkLst>
          <pc:docMk/>
          <pc:sldMk cId="332968499" sldId="573"/>
        </pc:sldMkLst>
      </pc:sldChg>
      <pc:sldChg chg="modSp">
        <pc:chgData name="Doner, Kim CTR (FAA)" userId="S::kim.ctr.doner@faa.gov::3229e8ab-9324-4f10-ac0d-73fd0f67dd8a" providerId="AD" clId="Web-{23C6D80B-546F-5362-2794-58001EC61D54}" dt="2021-04-26T18:10:57.050" v="853" actId="20577"/>
        <pc:sldMkLst>
          <pc:docMk/>
          <pc:sldMk cId="542025248" sldId="599"/>
        </pc:sldMkLst>
        <pc:spChg chg="mod">
          <ac:chgData name="Doner, Kim CTR (FAA)" userId="S::kim.ctr.doner@faa.gov::3229e8ab-9324-4f10-ac0d-73fd0f67dd8a" providerId="AD" clId="Web-{23C6D80B-546F-5362-2794-58001EC61D54}" dt="2021-04-26T18:10:57.050" v="853" actId="20577"/>
          <ac:spMkLst>
            <pc:docMk/>
            <pc:sldMk cId="542025248" sldId="599"/>
            <ac:spMk id="2" creationId="{00000000-0000-0000-0000-000000000000}"/>
          </ac:spMkLst>
        </pc:spChg>
      </pc:sldChg>
      <pc:sldChg chg="addCm">
        <pc:chgData name="Doner, Kim CTR (FAA)" userId="S::kim.ctr.doner@faa.gov::3229e8ab-9324-4f10-ac0d-73fd0f67dd8a" providerId="AD" clId="Web-{23C6D80B-546F-5362-2794-58001EC61D54}" dt="2021-04-26T18:12:57.216" v="854"/>
        <pc:sldMkLst>
          <pc:docMk/>
          <pc:sldMk cId="2791402966" sldId="612"/>
        </pc:sldMkLst>
      </pc:sldChg>
      <pc:sldChg chg="modSp delCm">
        <pc:chgData name="Doner, Kim CTR (FAA)" userId="S::kim.ctr.doner@faa.gov::3229e8ab-9324-4f10-ac0d-73fd0f67dd8a" providerId="AD" clId="Web-{23C6D80B-546F-5362-2794-58001EC61D54}" dt="2021-04-26T18:14:33.334" v="859"/>
        <pc:sldMkLst>
          <pc:docMk/>
          <pc:sldMk cId="1853067333" sldId="633"/>
        </pc:sldMkLst>
        <pc:spChg chg="mod">
          <ac:chgData name="Doner, Kim CTR (FAA)" userId="S::kim.ctr.doner@faa.gov::3229e8ab-9324-4f10-ac0d-73fd0f67dd8a" providerId="AD" clId="Web-{23C6D80B-546F-5362-2794-58001EC61D54}" dt="2021-04-26T18:14:25.911" v="858" actId="20577"/>
          <ac:spMkLst>
            <pc:docMk/>
            <pc:sldMk cId="1853067333" sldId="633"/>
            <ac:spMk id="7" creationId="{00000000-0000-0000-0000-000000000000}"/>
          </ac:spMkLst>
        </pc:spChg>
      </pc:sldChg>
      <pc:sldChg chg="modSp addCm">
        <pc:chgData name="Doner, Kim CTR (FAA)" userId="S::kim.ctr.doner@faa.gov::3229e8ab-9324-4f10-ac0d-73fd0f67dd8a" providerId="AD" clId="Web-{23C6D80B-546F-5362-2794-58001EC61D54}" dt="2021-04-26T18:19:10.108" v="907"/>
        <pc:sldMkLst>
          <pc:docMk/>
          <pc:sldMk cId="2011822711" sldId="635"/>
        </pc:sldMkLst>
        <pc:spChg chg="mod">
          <ac:chgData name="Doner, Kim CTR (FAA)" userId="S::kim.ctr.doner@faa.gov::3229e8ab-9324-4f10-ac0d-73fd0f67dd8a" providerId="AD" clId="Web-{23C6D80B-546F-5362-2794-58001EC61D54}" dt="2021-04-26T18:19:04.936" v="906" actId="20577"/>
          <ac:spMkLst>
            <pc:docMk/>
            <pc:sldMk cId="2011822711" sldId="635"/>
            <ac:spMk id="2" creationId="{00000000-0000-0000-0000-000000000000}"/>
          </ac:spMkLst>
        </pc:spChg>
      </pc:sldChg>
      <pc:sldChg chg="modSp addCm">
        <pc:chgData name="Doner, Kim CTR (FAA)" userId="S::kim.ctr.doner@faa.gov::3229e8ab-9324-4f10-ac0d-73fd0f67dd8a" providerId="AD" clId="Web-{23C6D80B-546F-5362-2794-58001EC61D54}" dt="2021-04-26T18:22:39.282" v="995" actId="20577"/>
        <pc:sldMkLst>
          <pc:docMk/>
          <pc:sldMk cId="2587598598" sldId="637"/>
        </pc:sldMkLst>
        <pc:spChg chg="mod">
          <ac:chgData name="Doner, Kim CTR (FAA)" userId="S::kim.ctr.doner@faa.gov::3229e8ab-9324-4f10-ac0d-73fd0f67dd8a" providerId="AD" clId="Web-{23C6D80B-546F-5362-2794-58001EC61D54}" dt="2021-04-26T18:22:39.282" v="995" actId="20577"/>
          <ac:spMkLst>
            <pc:docMk/>
            <pc:sldMk cId="2587598598" sldId="637"/>
            <ac:spMk id="2" creationId="{0BE49891-2FE6-411A-AAF4-58C0342FA753}"/>
          </ac:spMkLst>
        </pc:spChg>
      </pc:sldChg>
      <pc:sldChg chg="modSp addCm">
        <pc:chgData name="Doner, Kim CTR (FAA)" userId="S::kim.ctr.doner@faa.gov::3229e8ab-9324-4f10-ac0d-73fd0f67dd8a" providerId="AD" clId="Web-{23C6D80B-546F-5362-2794-58001EC61D54}" dt="2021-04-26T18:25:23.562" v="1007" actId="20577"/>
        <pc:sldMkLst>
          <pc:docMk/>
          <pc:sldMk cId="662541806" sldId="639"/>
        </pc:sldMkLst>
        <pc:spChg chg="mod">
          <ac:chgData name="Doner, Kim CTR (FAA)" userId="S::kim.ctr.doner@faa.gov::3229e8ab-9324-4f10-ac0d-73fd0f67dd8a" providerId="AD" clId="Web-{23C6D80B-546F-5362-2794-58001EC61D54}" dt="2021-04-26T18:25:23.562" v="1007" actId="20577"/>
          <ac:spMkLst>
            <pc:docMk/>
            <pc:sldMk cId="662541806" sldId="639"/>
            <ac:spMk id="10243" creationId="{00000000-0000-0000-0000-000000000000}"/>
          </ac:spMkLst>
        </pc:spChg>
      </pc:sldChg>
      <pc:sldChg chg="addSp delSp modSp addCm">
        <pc:chgData name="Doner, Kim CTR (FAA)" userId="S::kim.ctr.doner@faa.gov::3229e8ab-9324-4f10-ac0d-73fd0f67dd8a" providerId="AD" clId="Web-{23C6D80B-546F-5362-2794-58001EC61D54}" dt="2021-04-26T18:33:05.774" v="1025"/>
        <pc:sldMkLst>
          <pc:docMk/>
          <pc:sldMk cId="2347932840" sldId="641"/>
        </pc:sldMkLst>
        <pc:spChg chg="mod">
          <ac:chgData name="Doner, Kim CTR (FAA)" userId="S::kim.ctr.doner@faa.gov::3229e8ab-9324-4f10-ac0d-73fd0f67dd8a" providerId="AD" clId="Web-{23C6D80B-546F-5362-2794-58001EC61D54}" dt="2021-04-26T18:32:49.710" v="1023" actId="20577"/>
          <ac:spMkLst>
            <pc:docMk/>
            <pc:sldMk cId="2347932840" sldId="641"/>
            <ac:spMk id="18435" creationId="{00000000-0000-0000-0000-000000000000}"/>
          </ac:spMkLst>
        </pc:spChg>
        <pc:picChg chg="add del mod">
          <ac:chgData name="Doner, Kim CTR (FAA)" userId="S::kim.ctr.doner@faa.gov::3229e8ab-9324-4f10-ac0d-73fd0f67dd8a" providerId="AD" clId="Web-{23C6D80B-546F-5362-2794-58001EC61D54}" dt="2021-04-26T17:34:22.747" v="51"/>
          <ac:picMkLst>
            <pc:docMk/>
            <pc:sldMk cId="2347932840" sldId="641"/>
            <ac:picMk id="2" creationId="{36C0235B-D4B2-4FCE-B502-A5723DBDAAF4}"/>
          </ac:picMkLst>
        </pc:picChg>
      </pc:sldChg>
      <pc:sldChg chg="addSp delSp modSp del">
        <pc:chgData name="Doner, Kim CTR (FAA)" userId="S::kim.ctr.doner@faa.gov::3229e8ab-9324-4f10-ac0d-73fd0f67dd8a" providerId="AD" clId="Web-{23C6D80B-546F-5362-2794-58001EC61D54}" dt="2021-04-26T18:37:50.376" v="1033"/>
        <pc:sldMkLst>
          <pc:docMk/>
          <pc:sldMk cId="4221342701" sldId="644"/>
        </pc:sldMkLst>
        <pc:spChg chg="mod">
          <ac:chgData name="Doner, Kim CTR (FAA)" userId="S::kim.ctr.doner@faa.gov::3229e8ab-9324-4f10-ac0d-73fd0f67dd8a" providerId="AD" clId="Web-{23C6D80B-546F-5362-2794-58001EC61D54}" dt="2021-04-26T18:36:00.148" v="1032" actId="20577"/>
          <ac:spMkLst>
            <pc:docMk/>
            <pc:sldMk cId="4221342701" sldId="644"/>
            <ac:spMk id="26627" creationId="{00000000-0000-0000-0000-000000000000}"/>
          </ac:spMkLst>
        </pc:spChg>
        <pc:picChg chg="add del mod">
          <ac:chgData name="Doner, Kim CTR (FAA)" userId="S::kim.ctr.doner@faa.gov::3229e8ab-9324-4f10-ac0d-73fd0f67dd8a" providerId="AD" clId="Web-{23C6D80B-546F-5362-2794-58001EC61D54}" dt="2021-04-26T17:32:57.474" v="44"/>
          <ac:picMkLst>
            <pc:docMk/>
            <pc:sldMk cId="4221342701" sldId="644"/>
            <ac:picMk id="2" creationId="{11252B8F-6CF9-4924-AE52-B4A75588B95F}"/>
          </ac:picMkLst>
        </pc:picChg>
        <pc:picChg chg="add del mod">
          <ac:chgData name="Doner, Kim CTR (FAA)" userId="S::kim.ctr.doner@faa.gov::3229e8ab-9324-4f10-ac0d-73fd0f67dd8a" providerId="AD" clId="Web-{23C6D80B-546F-5362-2794-58001EC61D54}" dt="2021-04-26T18:33:18.134" v="1027"/>
          <ac:picMkLst>
            <pc:docMk/>
            <pc:sldMk cId="4221342701" sldId="644"/>
            <ac:picMk id="3" creationId="{E947F522-4346-4999-A629-A11F8094F07A}"/>
          </ac:picMkLst>
        </pc:picChg>
      </pc:sldChg>
      <pc:sldChg chg="modSp addCm">
        <pc:chgData name="Doner, Kim CTR (FAA)" userId="S::kim.ctr.doner@faa.gov::3229e8ab-9324-4f10-ac0d-73fd0f67dd8a" providerId="AD" clId="Web-{23C6D80B-546F-5362-2794-58001EC61D54}" dt="2021-04-26T19:25:20.351" v="1057"/>
        <pc:sldMkLst>
          <pc:docMk/>
          <pc:sldMk cId="2490128560" sldId="648"/>
        </pc:sldMkLst>
        <pc:spChg chg="mod">
          <ac:chgData name="Doner, Kim CTR (FAA)" userId="S::kim.ctr.doner@faa.gov::3229e8ab-9324-4f10-ac0d-73fd0f67dd8a" providerId="AD" clId="Web-{23C6D80B-546F-5362-2794-58001EC61D54}" dt="2021-04-26T19:25:05.725" v="1056" actId="20577"/>
          <ac:spMkLst>
            <pc:docMk/>
            <pc:sldMk cId="2490128560" sldId="648"/>
            <ac:spMk id="5123" creationId="{00000000-0000-0000-0000-000000000000}"/>
          </ac:spMkLst>
        </pc:spChg>
      </pc:sldChg>
      <pc:sldChg chg="del">
        <pc:chgData name="Doner, Kim CTR (FAA)" userId="S::kim.ctr.doner@faa.gov::3229e8ab-9324-4f10-ac0d-73fd0f67dd8a" providerId="AD" clId="Web-{23C6D80B-546F-5362-2794-58001EC61D54}" dt="2021-04-26T17:16:58.829" v="1"/>
        <pc:sldMkLst>
          <pc:docMk/>
          <pc:sldMk cId="2155585004" sldId="682"/>
        </pc:sldMkLst>
      </pc:sldChg>
      <pc:sldChg chg="addCm">
        <pc:chgData name="Doner, Kim CTR (FAA)" userId="S::kim.ctr.doner@faa.gov::3229e8ab-9324-4f10-ac0d-73fd0f67dd8a" providerId="AD" clId="Web-{23C6D80B-546F-5362-2794-58001EC61D54}" dt="2021-04-26T18:08:14.067" v="851"/>
        <pc:sldMkLst>
          <pc:docMk/>
          <pc:sldMk cId="2826355720" sldId="698"/>
        </pc:sldMkLst>
      </pc:sldChg>
      <pc:sldChg chg="modSp">
        <pc:chgData name="Doner, Kim CTR (FAA)" userId="S::kim.ctr.doner@faa.gov::3229e8ab-9324-4f10-ac0d-73fd0f67dd8a" providerId="AD" clId="Web-{23C6D80B-546F-5362-2794-58001EC61D54}" dt="2021-04-26T17:53:42.738" v="670" actId="20577"/>
        <pc:sldMkLst>
          <pc:docMk/>
          <pc:sldMk cId="2423260190" sldId="706"/>
        </pc:sldMkLst>
        <pc:spChg chg="mod">
          <ac:chgData name="Doner, Kim CTR (FAA)" userId="S::kim.ctr.doner@faa.gov::3229e8ab-9324-4f10-ac0d-73fd0f67dd8a" providerId="AD" clId="Web-{23C6D80B-546F-5362-2794-58001EC61D54}" dt="2021-04-26T17:53:42.738" v="670" actId="20577"/>
          <ac:spMkLst>
            <pc:docMk/>
            <pc:sldMk cId="2423260190" sldId="706"/>
            <ac:spMk id="2" creationId="{00000000-0000-0000-0000-000000000000}"/>
          </ac:spMkLst>
        </pc:spChg>
      </pc:sldChg>
      <pc:sldChg chg="modSp addCm">
        <pc:chgData name="Doner, Kim CTR (FAA)" userId="S::kim.ctr.doner@faa.gov::3229e8ab-9324-4f10-ac0d-73fd0f67dd8a" providerId="AD" clId="Web-{23C6D80B-546F-5362-2794-58001EC61D54}" dt="2021-04-26T17:29:41.238" v="36" actId="20577"/>
        <pc:sldMkLst>
          <pc:docMk/>
          <pc:sldMk cId="194121987" sldId="735"/>
        </pc:sldMkLst>
        <pc:spChg chg="mod">
          <ac:chgData name="Doner, Kim CTR (FAA)" userId="S::kim.ctr.doner@faa.gov::3229e8ab-9324-4f10-ac0d-73fd0f67dd8a" providerId="AD" clId="Web-{23C6D80B-546F-5362-2794-58001EC61D54}" dt="2021-04-26T17:29:41.238" v="36" actId="20577"/>
          <ac:spMkLst>
            <pc:docMk/>
            <pc:sldMk cId="194121987" sldId="735"/>
            <ac:spMk id="5" creationId="{00000000-0000-0000-0000-000000000000}"/>
          </ac:spMkLst>
        </pc:spChg>
      </pc:sldChg>
      <pc:sldChg chg="del">
        <pc:chgData name="Doner, Kim CTR (FAA)" userId="S::kim.ctr.doner@faa.gov::3229e8ab-9324-4f10-ac0d-73fd0f67dd8a" providerId="AD" clId="Web-{23C6D80B-546F-5362-2794-58001EC61D54}" dt="2021-04-26T18:00:23.870" v="751"/>
        <pc:sldMkLst>
          <pc:docMk/>
          <pc:sldMk cId="808429797" sldId="768"/>
        </pc:sldMkLst>
      </pc:sldChg>
      <pc:sldChg chg="del">
        <pc:chgData name="Doner, Kim CTR (FAA)" userId="S::kim.ctr.doner@faa.gov::3229e8ab-9324-4f10-ac0d-73fd0f67dd8a" providerId="AD" clId="Web-{23C6D80B-546F-5362-2794-58001EC61D54}" dt="2021-04-26T18:00:47.137" v="752"/>
        <pc:sldMkLst>
          <pc:docMk/>
          <pc:sldMk cId="621548211" sldId="769"/>
        </pc:sldMkLst>
      </pc:sldChg>
      <pc:sldChg chg="del">
        <pc:chgData name="Doner, Kim CTR (FAA)" userId="S::kim.ctr.doner@faa.gov::3229e8ab-9324-4f10-ac0d-73fd0f67dd8a" providerId="AD" clId="Web-{23C6D80B-546F-5362-2794-58001EC61D54}" dt="2021-04-26T17:29:53.193" v="37"/>
        <pc:sldMkLst>
          <pc:docMk/>
          <pc:sldMk cId="2072593283" sldId="770"/>
        </pc:sldMkLst>
      </pc:sldChg>
      <pc:sldChg chg="modSp add ord replId addCm">
        <pc:chgData name="Doner, Kim CTR (FAA)" userId="S::kim.ctr.doner@faa.gov::3229e8ab-9324-4f10-ac0d-73fd0f67dd8a" providerId="AD" clId="Web-{23C6D80B-546F-5362-2794-58001EC61D54}" dt="2021-04-26T17:47:25.377" v="658"/>
        <pc:sldMkLst>
          <pc:docMk/>
          <pc:sldMk cId="1065840373" sldId="772"/>
        </pc:sldMkLst>
        <pc:spChg chg="mod">
          <ac:chgData name="Doner, Kim CTR (FAA)" userId="S::kim.ctr.doner@faa.gov::3229e8ab-9324-4f10-ac0d-73fd0f67dd8a" providerId="AD" clId="Web-{23C6D80B-546F-5362-2794-58001EC61D54}" dt="2021-04-26T17:21:52.011" v="11" actId="20577"/>
          <ac:spMkLst>
            <pc:docMk/>
            <pc:sldMk cId="1065840373" sldId="772"/>
            <ac:spMk id="18434" creationId="{00000000-0000-0000-0000-000000000000}"/>
          </ac:spMkLst>
        </pc:spChg>
        <pc:spChg chg="mod">
          <ac:chgData name="Doner, Kim CTR (FAA)" userId="S::kim.ctr.doner@faa.gov::3229e8ab-9324-4f10-ac0d-73fd0f67dd8a" providerId="AD" clId="Web-{23C6D80B-546F-5362-2794-58001EC61D54}" dt="2021-04-26T17:47:07.547" v="657" actId="20577"/>
          <ac:spMkLst>
            <pc:docMk/>
            <pc:sldMk cId="1065840373" sldId="772"/>
            <ac:spMk id="18435" creationId="{00000000-0000-0000-0000-000000000000}"/>
          </ac:spMkLst>
        </pc:spChg>
      </pc:sldChg>
      <pc:sldChg chg="addSp delSp modSp new del">
        <pc:chgData name="Doner, Kim CTR (FAA)" userId="S::kim.ctr.doner@faa.gov::3229e8ab-9324-4f10-ac0d-73fd0f67dd8a" providerId="AD" clId="Web-{23C6D80B-546F-5362-2794-58001EC61D54}" dt="2021-04-26T18:33:11.540" v="1026"/>
        <pc:sldMkLst>
          <pc:docMk/>
          <pc:sldMk cId="3101240026" sldId="773"/>
        </pc:sldMkLst>
        <pc:spChg chg="del">
          <ac:chgData name="Doner, Kim CTR (FAA)" userId="S::kim.ctr.doner@faa.gov::3229e8ab-9324-4f10-ac0d-73fd0f67dd8a" providerId="AD" clId="Web-{23C6D80B-546F-5362-2794-58001EC61D54}" dt="2021-04-26T17:33:27.570" v="47"/>
          <ac:spMkLst>
            <pc:docMk/>
            <pc:sldMk cId="3101240026" sldId="773"/>
            <ac:spMk id="3" creationId="{1A21615B-1BE5-49D0-854A-125FC5E397CA}"/>
          </ac:spMkLst>
        </pc:spChg>
        <pc:picChg chg="add mod ord">
          <ac:chgData name="Doner, Kim CTR (FAA)" userId="S::kim.ctr.doner@faa.gov::3229e8ab-9324-4f10-ac0d-73fd0f67dd8a" providerId="AD" clId="Web-{23C6D80B-546F-5362-2794-58001EC61D54}" dt="2021-04-26T17:33:27.570" v="47"/>
          <ac:picMkLst>
            <pc:docMk/>
            <pc:sldMk cId="3101240026" sldId="773"/>
            <ac:picMk id="5" creationId="{6B665FE3-ADF4-4C0A-BFAB-F601AF71748A}"/>
          </ac:picMkLst>
        </pc:picChg>
        <pc:picChg chg="add del mod">
          <ac:chgData name="Doner, Kim CTR (FAA)" userId="S::kim.ctr.doner@faa.gov::3229e8ab-9324-4f10-ac0d-73fd0f67dd8a" providerId="AD" clId="Web-{23C6D80B-546F-5362-2794-58001EC61D54}" dt="2021-04-26T17:33:49.369" v="49"/>
          <ac:picMkLst>
            <pc:docMk/>
            <pc:sldMk cId="3101240026" sldId="773"/>
            <ac:picMk id="6" creationId="{EA4ED12B-4D01-4525-8ED0-58027DAB9FE2}"/>
          </ac:picMkLst>
        </pc:picChg>
      </pc:sldChg>
      <pc:sldChg chg="addSp delSp modSp new del">
        <pc:chgData name="Doner, Kim CTR (FAA)" userId="S::kim.ctr.doner@faa.gov::3229e8ab-9324-4f10-ac0d-73fd0f67dd8a" providerId="AD" clId="Web-{23C6D80B-546F-5362-2794-58001EC61D54}" dt="2021-04-26T18:32:53.273" v="1024"/>
        <pc:sldMkLst>
          <pc:docMk/>
          <pc:sldMk cId="1595521154" sldId="774"/>
        </pc:sldMkLst>
        <pc:spChg chg="mod">
          <ac:chgData name="Doner, Kim CTR (FAA)" userId="S::kim.ctr.doner@faa.gov::3229e8ab-9324-4f10-ac0d-73fd0f67dd8a" providerId="AD" clId="Web-{23C6D80B-546F-5362-2794-58001EC61D54}" dt="2021-04-26T17:34:42.389" v="70" actId="20577"/>
          <ac:spMkLst>
            <pc:docMk/>
            <pc:sldMk cId="1595521154" sldId="774"/>
            <ac:spMk id="2" creationId="{56356994-F9FB-4F13-95E3-BFE8C19FF14D}"/>
          </ac:spMkLst>
        </pc:spChg>
        <pc:spChg chg="del">
          <ac:chgData name="Doner, Kim CTR (FAA)" userId="S::kim.ctr.doner@faa.gov::3229e8ab-9324-4f10-ac0d-73fd0f67dd8a" providerId="AD" clId="Web-{23C6D80B-546F-5362-2794-58001EC61D54}" dt="2021-04-26T17:34:46.327" v="71"/>
          <ac:spMkLst>
            <pc:docMk/>
            <pc:sldMk cId="1595521154" sldId="774"/>
            <ac:spMk id="3" creationId="{2031D2F3-E54C-48F0-963A-78BCF20F07A8}"/>
          </ac:spMkLst>
        </pc:spChg>
        <pc:spChg chg="add del mod">
          <ac:chgData name="Doner, Kim CTR (FAA)" userId="S::kim.ctr.doner@faa.gov::3229e8ab-9324-4f10-ac0d-73fd0f67dd8a" providerId="AD" clId="Web-{23C6D80B-546F-5362-2794-58001EC61D54}" dt="2021-04-26T17:39:55.244" v="624"/>
          <ac:spMkLst>
            <pc:docMk/>
            <pc:sldMk cId="1595521154" sldId="774"/>
            <ac:spMk id="6" creationId="{3DFE55A8-4B28-4133-B2AD-1A68CC867BC6}"/>
          </ac:spMkLst>
        </pc:spChg>
        <pc:spChg chg="add mod">
          <ac:chgData name="Doner, Kim CTR (FAA)" userId="S::kim.ctr.doner@faa.gov::3229e8ab-9324-4f10-ac0d-73fd0f67dd8a" providerId="AD" clId="Web-{23C6D80B-546F-5362-2794-58001EC61D54}" dt="2021-04-26T17:41:56.208" v="643" actId="20577"/>
          <ac:spMkLst>
            <pc:docMk/>
            <pc:sldMk cId="1595521154" sldId="774"/>
            <ac:spMk id="8" creationId="{ADAE3C15-36B2-49B6-B742-5D34EB1A9976}"/>
          </ac:spMkLst>
        </pc:spChg>
        <pc:picChg chg="add del mod ord">
          <ac:chgData name="Doner, Kim CTR (FAA)" userId="S::kim.ctr.doner@faa.gov::3229e8ab-9324-4f10-ac0d-73fd0f67dd8a" providerId="AD" clId="Web-{23C6D80B-546F-5362-2794-58001EC61D54}" dt="2021-04-26T17:37:18.121" v="344"/>
          <ac:picMkLst>
            <pc:docMk/>
            <pc:sldMk cId="1595521154" sldId="774"/>
            <ac:picMk id="5" creationId="{06262507-D949-402B-AAFC-C486409CA7E8}"/>
          </ac:picMkLst>
        </pc:picChg>
      </pc:sldChg>
      <pc:sldChg chg="add del replId">
        <pc:chgData name="Doner, Kim CTR (FAA)" userId="S::kim.ctr.doner@faa.gov::3229e8ab-9324-4f10-ac0d-73fd0f67dd8a" providerId="AD" clId="Web-{23C6D80B-546F-5362-2794-58001EC61D54}" dt="2021-04-26T17:43:28.184" v="647"/>
        <pc:sldMkLst>
          <pc:docMk/>
          <pc:sldMk cId="418566926" sldId="775"/>
        </pc:sldMkLst>
      </pc:sldChg>
      <pc:sldChg chg="modSp add replId addCm">
        <pc:chgData name="Doner, Kim CTR (FAA)" userId="S::kim.ctr.doner@faa.gov::3229e8ab-9324-4f10-ac0d-73fd0f67dd8a" providerId="AD" clId="Web-{23C6D80B-546F-5362-2794-58001EC61D54}" dt="2021-04-26T18:06:39.637" v="849"/>
        <pc:sldMkLst>
          <pc:docMk/>
          <pc:sldMk cId="792659151" sldId="775"/>
        </pc:sldMkLst>
        <pc:spChg chg="mod">
          <ac:chgData name="Doner, Kim CTR (FAA)" userId="S::kim.ctr.doner@faa.gov::3229e8ab-9324-4f10-ac0d-73fd0f67dd8a" providerId="AD" clId="Web-{23C6D80B-546F-5362-2794-58001EC61D54}" dt="2021-04-26T17:57:18.463" v="681" actId="20577"/>
          <ac:spMkLst>
            <pc:docMk/>
            <pc:sldMk cId="792659151" sldId="775"/>
            <ac:spMk id="2" creationId="{A6CF2153-B19C-4F27-B7C6-612373DCEA29}"/>
          </ac:spMkLst>
        </pc:spChg>
        <pc:spChg chg="mod">
          <ac:chgData name="Doner, Kim CTR (FAA)" userId="S::kim.ctr.doner@faa.gov::3229e8ab-9324-4f10-ac0d-73fd0f67dd8a" providerId="AD" clId="Web-{23C6D80B-546F-5362-2794-58001EC61D54}" dt="2021-04-26T18:05:48.632" v="848" actId="20577"/>
          <ac:spMkLst>
            <pc:docMk/>
            <pc:sldMk cId="792659151" sldId="775"/>
            <ac:spMk id="3" creationId="{9ADF8028-0B1D-4620-A5E7-66AA4D4F08C8}"/>
          </ac:spMkLst>
        </pc:spChg>
      </pc:sldChg>
      <pc:sldChg chg="add del replId">
        <pc:chgData name="Doner, Kim CTR (FAA)" userId="S::kim.ctr.doner@faa.gov::3229e8ab-9324-4f10-ac0d-73fd0f67dd8a" providerId="AD" clId="Web-{23C6D80B-546F-5362-2794-58001EC61D54}" dt="2021-04-26T17:50:54.504" v="664"/>
        <pc:sldMkLst>
          <pc:docMk/>
          <pc:sldMk cId="3313937588" sldId="775"/>
        </pc:sldMkLst>
      </pc:sldChg>
      <pc:sldChg chg="add del replId">
        <pc:chgData name="Doner, Kim CTR (FAA)" userId="S::kim.ctr.doner@faa.gov::3229e8ab-9324-4f10-ac0d-73fd0f67dd8a" providerId="AD" clId="Web-{23C6D80B-546F-5362-2794-58001EC61D54}" dt="2021-04-26T17:50:38.190" v="662"/>
        <pc:sldMkLst>
          <pc:docMk/>
          <pc:sldMk cId="2095729036" sldId="776"/>
        </pc:sldMkLst>
      </pc:sldChg>
      <pc:sldChg chg="add replId addCm">
        <pc:chgData name="Doner, Kim CTR (FAA)" userId="S::kim.ctr.doner@faa.gov::3229e8ab-9324-4f10-ac0d-73fd0f67dd8a" providerId="AD" clId="Web-{23C6D80B-546F-5362-2794-58001EC61D54}" dt="2021-04-26T18:06:53.607" v="850"/>
        <pc:sldMkLst>
          <pc:docMk/>
          <pc:sldMk cId="2457215586" sldId="776"/>
        </pc:sldMkLst>
      </pc:sldChg>
    </pc:docChg>
  </pc:docChgLst>
  <pc:docChgLst>
    <pc:chgData name="Doner, Kim CTR (FAA)" userId="S::kim.ctr.doner@faa.gov::3229e8ab-9324-4f10-ac0d-73fd0f67dd8a" providerId="AD" clId="Web-{45D7187C-356B-4B7B-B424-0D55BB5AAFA8}"/>
    <pc:docChg chg="modSld">
      <pc:chgData name="Doner, Kim CTR (FAA)" userId="S::kim.ctr.doner@faa.gov::3229e8ab-9324-4f10-ac0d-73fd0f67dd8a" providerId="AD" clId="Web-{45D7187C-356B-4B7B-B424-0D55BB5AAFA8}" dt="2021-04-21T13:16:45.075" v="11" actId="20577"/>
      <pc:docMkLst>
        <pc:docMk/>
      </pc:docMkLst>
      <pc:sldChg chg="modSp">
        <pc:chgData name="Doner, Kim CTR (FAA)" userId="S::kim.ctr.doner@faa.gov::3229e8ab-9324-4f10-ac0d-73fd0f67dd8a" providerId="AD" clId="Web-{45D7187C-356B-4B7B-B424-0D55BB5AAFA8}" dt="2021-04-21T13:16:45.075" v="11" actId="20577"/>
        <pc:sldMkLst>
          <pc:docMk/>
          <pc:sldMk cId="3435393715" sldId="557"/>
        </pc:sldMkLst>
        <pc:spChg chg="mod">
          <ac:chgData name="Doner, Kim CTR (FAA)" userId="S::kim.ctr.doner@faa.gov::3229e8ab-9324-4f10-ac0d-73fd0f67dd8a" providerId="AD" clId="Web-{45D7187C-356B-4B7B-B424-0D55BB5AAFA8}" dt="2021-04-21T13:16:45.075" v="11" actId="20577"/>
          <ac:spMkLst>
            <pc:docMk/>
            <pc:sldMk cId="3435393715" sldId="557"/>
            <ac:spMk id="2" creationId="{00000000-0000-0000-0000-000000000000}"/>
          </ac:spMkLst>
        </pc:spChg>
      </pc:sldChg>
    </pc:docChg>
  </pc:docChgLst>
  <pc:docChgLst>
    <pc:chgData clId="Web-{13720C8A-E31E-4619-84B6-C091A5561840}"/>
    <pc:docChg chg="delSld modSld">
      <pc:chgData name="" userId="" providerId="" clId="Web-{13720C8A-E31E-4619-84B6-C091A5561840}" dt="2021-01-25T20:04:00.483" v="162" actId="20577"/>
      <pc:docMkLst>
        <pc:docMk/>
      </pc:docMkLst>
      <pc:sldChg chg="modSp">
        <pc:chgData name="" userId="" providerId="" clId="Web-{13720C8A-E31E-4619-84B6-C091A5561840}" dt="2021-01-25T20:03:04.544" v="122" actId="20577"/>
        <pc:sldMkLst>
          <pc:docMk/>
          <pc:sldMk cId="3956775427" sldId="604"/>
        </pc:sldMkLst>
        <pc:spChg chg="mod">
          <ac:chgData name="" userId="" providerId="" clId="Web-{13720C8A-E31E-4619-84B6-C091A5561840}" dt="2021-01-25T20:03:04.544" v="122" actId="20577"/>
          <ac:spMkLst>
            <pc:docMk/>
            <pc:sldMk cId="3956775427" sldId="604"/>
            <ac:spMk id="39940" creationId="{00000000-0000-0000-0000-000000000000}"/>
          </ac:spMkLst>
        </pc:spChg>
      </pc:sldChg>
      <pc:sldChg chg="modSp">
        <pc:chgData name="" userId="" providerId="" clId="Web-{13720C8A-E31E-4619-84B6-C091A5561840}" dt="2021-01-25T20:04:00.483" v="162" actId="20577"/>
        <pc:sldMkLst>
          <pc:docMk/>
          <pc:sldMk cId="2587598598" sldId="637"/>
        </pc:sldMkLst>
        <pc:spChg chg="mod">
          <ac:chgData name="" userId="" providerId="" clId="Web-{13720C8A-E31E-4619-84B6-C091A5561840}" dt="2021-01-25T20:04:00.483" v="162" actId="20577"/>
          <ac:spMkLst>
            <pc:docMk/>
            <pc:sldMk cId="2587598598" sldId="637"/>
            <ac:spMk id="2" creationId="{0BE49891-2FE6-411A-AAF4-58C0342FA753}"/>
          </ac:spMkLst>
        </pc:spChg>
      </pc:sldChg>
      <pc:sldChg chg="modSp">
        <pc:chgData name="" userId="" providerId="" clId="Web-{13720C8A-E31E-4619-84B6-C091A5561840}" dt="2021-01-25T19:54:55.345" v="60" actId="20577"/>
        <pc:sldMkLst>
          <pc:docMk/>
          <pc:sldMk cId="662541806" sldId="639"/>
        </pc:sldMkLst>
        <pc:spChg chg="mod">
          <ac:chgData name="" userId="" providerId="" clId="Web-{13720C8A-E31E-4619-84B6-C091A5561840}" dt="2021-01-25T19:54:55.345" v="60" actId="20577"/>
          <ac:spMkLst>
            <pc:docMk/>
            <pc:sldMk cId="662541806" sldId="639"/>
            <ac:spMk id="10243" creationId="{00000000-0000-0000-0000-000000000000}"/>
          </ac:spMkLst>
        </pc:spChg>
      </pc:sldChg>
      <pc:sldChg chg="modSp">
        <pc:chgData name="" userId="" providerId="" clId="Web-{13720C8A-E31E-4619-84B6-C091A5561840}" dt="2021-01-25T19:55:08.033" v="61" actId="20577"/>
        <pc:sldMkLst>
          <pc:docMk/>
          <pc:sldMk cId="2953941417" sldId="640"/>
        </pc:sldMkLst>
        <pc:spChg chg="mod">
          <ac:chgData name="" userId="" providerId="" clId="Web-{13720C8A-E31E-4619-84B6-C091A5561840}" dt="2021-01-25T19:55:08.033" v="61" actId="20577"/>
          <ac:spMkLst>
            <pc:docMk/>
            <pc:sldMk cId="2953941417" sldId="640"/>
            <ac:spMk id="17411" creationId="{00000000-0000-0000-0000-000000000000}"/>
          </ac:spMkLst>
        </pc:spChg>
      </pc:sldChg>
      <pc:sldChg chg="modSp">
        <pc:chgData name="" userId="" providerId="" clId="Web-{13720C8A-E31E-4619-84B6-C091A5561840}" dt="2021-01-25T19:57:57.521" v="117" actId="20577"/>
        <pc:sldMkLst>
          <pc:docMk/>
          <pc:sldMk cId="2347932840" sldId="641"/>
        </pc:sldMkLst>
        <pc:spChg chg="mod">
          <ac:chgData name="" userId="" providerId="" clId="Web-{13720C8A-E31E-4619-84B6-C091A5561840}" dt="2021-01-25T19:57:57.521" v="117" actId="20577"/>
          <ac:spMkLst>
            <pc:docMk/>
            <pc:sldMk cId="2347932840" sldId="641"/>
            <ac:spMk id="18435" creationId="{00000000-0000-0000-0000-000000000000}"/>
          </ac:spMkLst>
        </pc:spChg>
      </pc:sldChg>
      <pc:sldChg chg="modSp">
        <pc:chgData name="" userId="" providerId="" clId="Web-{13720C8A-E31E-4619-84B6-C091A5561840}" dt="2021-01-25T19:59:32.305" v="119" actId="20577"/>
        <pc:sldMkLst>
          <pc:docMk/>
          <pc:sldMk cId="1657741250" sldId="642"/>
        </pc:sldMkLst>
        <pc:spChg chg="mod">
          <ac:chgData name="" userId="" providerId="" clId="Web-{13720C8A-E31E-4619-84B6-C091A5561840}" dt="2021-01-25T19:59:32.305" v="119" actId="20577"/>
          <ac:spMkLst>
            <pc:docMk/>
            <pc:sldMk cId="1657741250" sldId="642"/>
            <ac:spMk id="2" creationId="{00000000-0000-0000-0000-000000000000}"/>
          </ac:spMkLst>
        </pc:spChg>
      </pc:sldChg>
      <pc:sldChg chg="del">
        <pc:chgData name="" userId="" providerId="" clId="Web-{13720C8A-E31E-4619-84B6-C091A5561840}" dt="2021-01-25T20:01:17.588" v="120"/>
        <pc:sldMkLst>
          <pc:docMk/>
          <pc:sldMk cId="747186779" sldId="643"/>
        </pc:sldMkLst>
      </pc:sldChg>
      <pc:sldChg chg="modSp">
        <pc:chgData name="" userId="" providerId="" clId="Web-{13720C8A-E31E-4619-84B6-C091A5561840}" dt="2021-01-25T20:01:36.229" v="121"/>
        <pc:sldMkLst>
          <pc:docMk/>
          <pc:sldMk cId="1461691082" sldId="673"/>
        </pc:sldMkLst>
        <pc:graphicFrameChg chg="modGraphic">
          <ac:chgData name="" userId="" providerId="" clId="Web-{13720C8A-E31E-4619-84B6-C091A5561840}" dt="2021-01-25T20:01:36.229" v="121"/>
          <ac:graphicFrameMkLst>
            <pc:docMk/>
            <pc:sldMk cId="1461691082" sldId="673"/>
            <ac:graphicFrameMk id="8" creationId="{00000000-0000-0000-0000-000000000000}"/>
          </ac:graphicFrameMkLst>
        </pc:graphicFrameChg>
      </pc:sldChg>
    </pc:docChg>
  </pc:docChgLst>
  <pc:docChgLst>
    <pc:chgData name="Doner, Kim CTR (FAA)" userId="S::kim.ctr.doner@faa.gov::3229e8ab-9324-4f10-ac0d-73fd0f67dd8a" providerId="AD" clId="Web-{68D44164-AE28-AAEB-3C43-8973CA6EB408}"/>
    <pc:docChg chg="modSld">
      <pc:chgData name="Doner, Kim CTR (FAA)" userId="S::kim.ctr.doner@faa.gov::3229e8ab-9324-4f10-ac0d-73fd0f67dd8a" providerId="AD" clId="Web-{68D44164-AE28-AAEB-3C43-8973CA6EB408}" dt="2021-04-21T19:32:40.344" v="1118" actId="20577"/>
      <pc:docMkLst>
        <pc:docMk/>
      </pc:docMkLst>
      <pc:sldChg chg="modSp">
        <pc:chgData name="Doner, Kim CTR (FAA)" userId="S::kim.ctr.doner@faa.gov::3229e8ab-9324-4f10-ac0d-73fd0f67dd8a" providerId="AD" clId="Web-{68D44164-AE28-AAEB-3C43-8973CA6EB408}" dt="2021-04-21T17:18:18.288" v="28" actId="20577"/>
        <pc:sldMkLst>
          <pc:docMk/>
          <pc:sldMk cId="473600037" sldId="591"/>
        </pc:sldMkLst>
        <pc:spChg chg="mod">
          <ac:chgData name="Doner, Kim CTR (FAA)" userId="S::kim.ctr.doner@faa.gov::3229e8ab-9324-4f10-ac0d-73fd0f67dd8a" providerId="AD" clId="Web-{68D44164-AE28-AAEB-3C43-8973CA6EB408}" dt="2021-04-21T17:18:18.288" v="28" actId="20577"/>
          <ac:spMkLst>
            <pc:docMk/>
            <pc:sldMk cId="473600037" sldId="591"/>
            <ac:spMk id="26626" creationId="{00000000-0000-0000-0000-000000000000}"/>
          </ac:spMkLst>
        </pc:spChg>
      </pc:sldChg>
      <pc:sldChg chg="addSp delSp modSp">
        <pc:chgData name="Doner, Kim CTR (FAA)" userId="S::kim.ctr.doner@faa.gov::3229e8ab-9324-4f10-ac0d-73fd0f67dd8a" providerId="AD" clId="Web-{68D44164-AE28-AAEB-3C43-8973CA6EB408}" dt="2021-04-21T17:18:04.834" v="25" actId="20577"/>
        <pc:sldMkLst>
          <pc:docMk/>
          <pc:sldMk cId="27654211" sldId="592"/>
        </pc:sldMkLst>
        <pc:spChg chg="mod">
          <ac:chgData name="Doner, Kim CTR (FAA)" userId="S::kim.ctr.doner@faa.gov::3229e8ab-9324-4f10-ac0d-73fd0f67dd8a" providerId="AD" clId="Web-{68D44164-AE28-AAEB-3C43-8973CA6EB408}" dt="2021-04-21T17:18:04.834" v="25" actId="20577"/>
          <ac:spMkLst>
            <pc:docMk/>
            <pc:sldMk cId="27654211" sldId="592"/>
            <ac:spMk id="27651" creationId="{00000000-0000-0000-0000-000000000000}"/>
          </ac:spMkLst>
        </pc:spChg>
        <pc:picChg chg="del">
          <ac:chgData name="Doner, Kim CTR (FAA)" userId="S::kim.ctr.doner@faa.gov::3229e8ab-9324-4f10-ac0d-73fd0f67dd8a" providerId="AD" clId="Web-{68D44164-AE28-AAEB-3C43-8973CA6EB408}" dt="2021-04-21T17:13:25.010" v="0"/>
          <ac:picMkLst>
            <pc:docMk/>
            <pc:sldMk cId="27654211" sldId="592"/>
            <ac:picMk id="2" creationId="{00000000-0000-0000-0000-000000000000}"/>
          </ac:picMkLst>
        </pc:picChg>
        <pc:picChg chg="add mod ord">
          <ac:chgData name="Doner, Kim CTR (FAA)" userId="S::kim.ctr.doner@faa.gov::3229e8ab-9324-4f10-ac0d-73fd0f67dd8a" providerId="AD" clId="Web-{68D44164-AE28-AAEB-3C43-8973CA6EB408}" dt="2021-04-21T17:15:11.817" v="9"/>
          <ac:picMkLst>
            <pc:docMk/>
            <pc:sldMk cId="27654211" sldId="592"/>
            <ac:picMk id="3" creationId="{AA082864-2AF6-46E5-90C4-52F4D8C42621}"/>
          </ac:picMkLst>
        </pc:picChg>
        <pc:cxnChg chg="mod">
          <ac:chgData name="Doner, Kim CTR (FAA)" userId="S::kim.ctr.doner@faa.gov::3229e8ab-9324-4f10-ac0d-73fd0f67dd8a" providerId="AD" clId="Web-{68D44164-AE28-AAEB-3C43-8973CA6EB408}" dt="2021-04-21T17:15:22.709" v="11" actId="1076"/>
          <ac:cxnSpMkLst>
            <pc:docMk/>
            <pc:sldMk cId="27654211" sldId="592"/>
            <ac:cxnSpMk id="7" creationId="{00000000-0000-0000-0000-000000000000}"/>
          </ac:cxnSpMkLst>
        </pc:cxnChg>
        <pc:cxnChg chg="mod">
          <ac:chgData name="Doner, Kim CTR (FAA)" userId="S::kim.ctr.doner@faa.gov::3229e8ab-9324-4f10-ac0d-73fd0f67dd8a" providerId="AD" clId="Web-{68D44164-AE28-AAEB-3C43-8973CA6EB408}" dt="2021-04-21T17:15:18.115" v="10" actId="1076"/>
          <ac:cxnSpMkLst>
            <pc:docMk/>
            <pc:sldMk cId="27654211" sldId="592"/>
            <ac:cxnSpMk id="9" creationId="{00000000-0000-0000-0000-000000000000}"/>
          </ac:cxnSpMkLst>
        </pc:cxnChg>
      </pc:sldChg>
      <pc:sldChg chg="addSp delSp modSp">
        <pc:chgData name="Doner, Kim CTR (FAA)" userId="S::kim.ctr.doner@faa.gov::3229e8ab-9324-4f10-ac0d-73fd0f67dd8a" providerId="AD" clId="Web-{68D44164-AE28-AAEB-3C43-8973CA6EB408}" dt="2021-04-21T17:17:58.974" v="24" actId="20577"/>
        <pc:sldMkLst>
          <pc:docMk/>
          <pc:sldMk cId="4215439950" sldId="594"/>
        </pc:sldMkLst>
        <pc:spChg chg="mod">
          <ac:chgData name="Doner, Kim CTR (FAA)" userId="S::kim.ctr.doner@faa.gov::3229e8ab-9324-4f10-ac0d-73fd0f67dd8a" providerId="AD" clId="Web-{68D44164-AE28-AAEB-3C43-8973CA6EB408}" dt="2021-04-21T17:17:58.974" v="24" actId="20577"/>
          <ac:spMkLst>
            <pc:docMk/>
            <pc:sldMk cId="4215439950" sldId="594"/>
            <ac:spMk id="28675" creationId="{00000000-0000-0000-0000-000000000000}"/>
          </ac:spMkLst>
        </pc:spChg>
        <pc:picChg chg="del">
          <ac:chgData name="Doner, Kim CTR (FAA)" userId="S::kim.ctr.doner@faa.gov::3229e8ab-9324-4f10-ac0d-73fd0f67dd8a" providerId="AD" clId="Web-{68D44164-AE28-AAEB-3C43-8973CA6EB408}" dt="2021-04-21T17:15:35.288" v="13"/>
          <ac:picMkLst>
            <pc:docMk/>
            <pc:sldMk cId="4215439950" sldId="594"/>
            <ac:picMk id="2" creationId="{00000000-0000-0000-0000-000000000000}"/>
          </ac:picMkLst>
        </pc:picChg>
        <pc:picChg chg="add del mod">
          <ac:chgData name="Doner, Kim CTR (FAA)" userId="S::kim.ctr.doner@faa.gov::3229e8ab-9324-4f10-ac0d-73fd0f67dd8a" providerId="AD" clId="Web-{68D44164-AE28-AAEB-3C43-8973CA6EB408}" dt="2021-04-21T17:16:35.794" v="17"/>
          <ac:picMkLst>
            <pc:docMk/>
            <pc:sldMk cId="4215439950" sldId="594"/>
            <ac:picMk id="3" creationId="{FCD9056F-E04E-42B2-A94E-AD33CBB83367}"/>
          </ac:picMkLst>
        </pc:picChg>
        <pc:picChg chg="add mod ord">
          <ac:chgData name="Doner, Kim CTR (FAA)" userId="S::kim.ctr.doner@faa.gov::3229e8ab-9324-4f10-ac0d-73fd0f67dd8a" providerId="AD" clId="Web-{68D44164-AE28-AAEB-3C43-8973CA6EB408}" dt="2021-04-21T17:17:35.159" v="22" actId="1076"/>
          <ac:picMkLst>
            <pc:docMk/>
            <pc:sldMk cId="4215439950" sldId="594"/>
            <ac:picMk id="4" creationId="{AD67623E-8DBB-486C-8A25-C5140FA97CEC}"/>
          </ac:picMkLst>
        </pc:picChg>
        <pc:cxnChg chg="mod">
          <ac:chgData name="Doner, Kim CTR (FAA)" userId="S::kim.ctr.doner@faa.gov::3229e8ab-9324-4f10-ac0d-73fd0f67dd8a" providerId="AD" clId="Web-{68D44164-AE28-AAEB-3C43-8973CA6EB408}" dt="2021-04-21T17:17:38.800" v="23" actId="1076"/>
          <ac:cxnSpMkLst>
            <pc:docMk/>
            <pc:sldMk cId="4215439950" sldId="594"/>
            <ac:cxnSpMk id="7" creationId="{00000000-0000-0000-0000-000000000000}"/>
          </ac:cxnSpMkLst>
        </pc:cxnChg>
      </pc:sldChg>
      <pc:sldChg chg="addSp delSp modSp">
        <pc:chgData name="Doner, Kim CTR (FAA)" userId="S::kim.ctr.doner@faa.gov::3229e8ab-9324-4f10-ac0d-73fd0f67dd8a" providerId="AD" clId="Web-{68D44164-AE28-AAEB-3C43-8973CA6EB408}" dt="2021-04-21T17:20:40.974" v="41" actId="1076"/>
        <pc:sldMkLst>
          <pc:docMk/>
          <pc:sldMk cId="1520958740" sldId="595"/>
        </pc:sldMkLst>
        <pc:spChg chg="mod">
          <ac:chgData name="Doner, Kim CTR (FAA)" userId="S::kim.ctr.doner@faa.gov::3229e8ab-9324-4f10-ac0d-73fd0f67dd8a" providerId="AD" clId="Web-{68D44164-AE28-AAEB-3C43-8973CA6EB408}" dt="2021-04-21T17:19:50.360" v="36" actId="20577"/>
          <ac:spMkLst>
            <pc:docMk/>
            <pc:sldMk cId="1520958740" sldId="595"/>
            <ac:spMk id="3" creationId="{00000000-0000-0000-0000-000000000000}"/>
          </ac:spMkLst>
        </pc:spChg>
        <pc:picChg chg="add mod">
          <ac:chgData name="Doner, Kim CTR (FAA)" userId="S::kim.ctr.doner@faa.gov::3229e8ab-9324-4f10-ac0d-73fd0f67dd8a" providerId="AD" clId="Web-{68D44164-AE28-AAEB-3C43-8973CA6EB408}" dt="2021-04-21T17:20:40.974" v="41" actId="1076"/>
          <ac:picMkLst>
            <pc:docMk/>
            <pc:sldMk cId="1520958740" sldId="595"/>
            <ac:picMk id="2" creationId="{F0E6CE88-5D91-41FD-B6FB-031D00881E09}"/>
          </ac:picMkLst>
        </pc:picChg>
        <pc:picChg chg="del">
          <ac:chgData name="Doner, Kim CTR (FAA)" userId="S::kim.ctr.doner@faa.gov::3229e8ab-9324-4f10-ac0d-73fd0f67dd8a" providerId="AD" clId="Web-{68D44164-AE28-AAEB-3C43-8973CA6EB408}" dt="2021-04-21T17:20:29.754" v="37"/>
          <ac:picMkLst>
            <pc:docMk/>
            <pc:sldMk cId="1520958740" sldId="595"/>
            <ac:picMk id="7" creationId="{00000000-0000-0000-0000-000000000000}"/>
          </ac:picMkLst>
        </pc:picChg>
      </pc:sldChg>
      <pc:sldChg chg="modSp">
        <pc:chgData name="Doner, Kim CTR (FAA)" userId="S::kim.ctr.doner@faa.gov::3229e8ab-9324-4f10-ac0d-73fd0f67dd8a" providerId="AD" clId="Web-{68D44164-AE28-AAEB-3C43-8973CA6EB408}" dt="2021-04-21T17:21:47.637" v="48" actId="20577"/>
        <pc:sldMkLst>
          <pc:docMk/>
          <pc:sldMk cId="3448582907" sldId="596"/>
        </pc:sldMkLst>
        <pc:spChg chg="mod">
          <ac:chgData name="Doner, Kim CTR (FAA)" userId="S::kim.ctr.doner@faa.gov::3229e8ab-9324-4f10-ac0d-73fd0f67dd8a" providerId="AD" clId="Web-{68D44164-AE28-AAEB-3C43-8973CA6EB408}" dt="2021-04-21T17:21:47.637" v="48" actId="20577"/>
          <ac:spMkLst>
            <pc:docMk/>
            <pc:sldMk cId="3448582907" sldId="596"/>
            <ac:spMk id="3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7:22:48.393" v="60" actId="20577"/>
        <pc:sldMkLst>
          <pc:docMk/>
          <pc:sldMk cId="1859966778" sldId="597"/>
        </pc:sldMkLst>
        <pc:spChg chg="mod">
          <ac:chgData name="Doner, Kim CTR (FAA)" userId="S::kim.ctr.doner@faa.gov::3229e8ab-9324-4f10-ac0d-73fd0f67dd8a" providerId="AD" clId="Web-{68D44164-AE28-AAEB-3C43-8973CA6EB408}" dt="2021-04-21T17:22:48.393" v="60" actId="20577"/>
          <ac:spMkLst>
            <pc:docMk/>
            <pc:sldMk cId="1859966778" sldId="597"/>
            <ac:spMk id="33795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7:23:36.944" v="67" actId="20577"/>
        <pc:sldMkLst>
          <pc:docMk/>
          <pc:sldMk cId="1182565020" sldId="598"/>
        </pc:sldMkLst>
        <pc:spChg chg="mod">
          <ac:chgData name="Doner, Kim CTR (FAA)" userId="S::kim.ctr.doner@faa.gov::3229e8ab-9324-4f10-ac0d-73fd0f67dd8a" providerId="AD" clId="Web-{68D44164-AE28-AAEB-3C43-8973CA6EB408}" dt="2021-04-21T17:23:36.944" v="67" actId="20577"/>
          <ac:spMkLst>
            <pc:docMk/>
            <pc:sldMk cId="1182565020" sldId="598"/>
            <ac:spMk id="34819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7:24:14.354" v="69" actId="20577"/>
        <pc:sldMkLst>
          <pc:docMk/>
          <pc:sldMk cId="542025248" sldId="599"/>
        </pc:sldMkLst>
        <pc:spChg chg="mod">
          <ac:chgData name="Doner, Kim CTR (FAA)" userId="S::kim.ctr.doner@faa.gov::3229e8ab-9324-4f10-ac0d-73fd0f67dd8a" providerId="AD" clId="Web-{68D44164-AE28-AAEB-3C43-8973CA6EB408}" dt="2021-04-21T17:24:14.354" v="69" actId="20577"/>
          <ac:spMkLst>
            <pc:docMk/>
            <pc:sldMk cId="542025248" sldId="599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7:24:23.699" v="72" actId="20577"/>
        <pc:sldMkLst>
          <pc:docMk/>
          <pc:sldMk cId="180931140" sldId="600"/>
        </pc:sldMkLst>
        <pc:spChg chg="mod">
          <ac:chgData name="Doner, Kim CTR (FAA)" userId="S::kim.ctr.doner@faa.gov::3229e8ab-9324-4f10-ac0d-73fd0f67dd8a" providerId="AD" clId="Web-{68D44164-AE28-AAEB-3C43-8973CA6EB408}" dt="2021-04-21T17:24:23.699" v="72" actId="20577"/>
          <ac:spMkLst>
            <pc:docMk/>
            <pc:sldMk cId="180931140" sldId="600"/>
            <ac:spMk id="35843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7:24:43.654" v="76" actId="20577"/>
        <pc:sldMkLst>
          <pc:docMk/>
          <pc:sldMk cId="479491000" sldId="601"/>
        </pc:sldMkLst>
        <pc:spChg chg="mod">
          <ac:chgData name="Doner, Kim CTR (FAA)" userId="S::kim.ctr.doner@faa.gov::3229e8ab-9324-4f10-ac0d-73fd0f67dd8a" providerId="AD" clId="Web-{68D44164-AE28-AAEB-3C43-8973CA6EB408}" dt="2021-04-21T17:24:43.654" v="76" actId="20577"/>
          <ac:spMkLst>
            <pc:docMk/>
            <pc:sldMk cId="479491000" sldId="601"/>
            <ac:spMk id="3" creationId="{00000000-0000-0000-0000-000000000000}"/>
          </ac:spMkLst>
        </pc:spChg>
      </pc:sldChg>
      <pc:sldChg chg="addSp delSp modSp">
        <pc:chgData name="Doner, Kim CTR (FAA)" userId="S::kim.ctr.doner@faa.gov::3229e8ab-9324-4f10-ac0d-73fd0f67dd8a" providerId="AD" clId="Web-{68D44164-AE28-AAEB-3C43-8973CA6EB408}" dt="2021-04-21T17:26:44.134" v="84" actId="1076"/>
        <pc:sldMkLst>
          <pc:docMk/>
          <pc:sldMk cId="3132924564" sldId="603"/>
        </pc:sldMkLst>
        <pc:picChg chg="add mod ord">
          <ac:chgData name="Doner, Kim CTR (FAA)" userId="S::kim.ctr.doner@faa.gov::3229e8ab-9324-4f10-ac0d-73fd0f67dd8a" providerId="AD" clId="Web-{68D44164-AE28-AAEB-3C43-8973CA6EB408}" dt="2021-04-21T17:26:38.571" v="83"/>
          <ac:picMkLst>
            <pc:docMk/>
            <pc:sldMk cId="3132924564" sldId="603"/>
            <ac:picMk id="2" creationId="{E472DC02-0959-40E6-9A8B-9BCAC33C21C7}"/>
          </ac:picMkLst>
        </pc:picChg>
        <pc:picChg chg="del">
          <ac:chgData name="Doner, Kim CTR (FAA)" userId="S::kim.ctr.doner@faa.gov::3229e8ab-9324-4f10-ac0d-73fd0f67dd8a" providerId="AD" clId="Web-{68D44164-AE28-AAEB-3C43-8973CA6EB408}" dt="2021-04-21T17:25:26.236" v="77"/>
          <ac:picMkLst>
            <pc:docMk/>
            <pc:sldMk cId="3132924564" sldId="603"/>
            <ac:picMk id="6" creationId="{00000000-0000-0000-0000-000000000000}"/>
          </ac:picMkLst>
        </pc:picChg>
        <pc:cxnChg chg="mod">
          <ac:chgData name="Doner, Kim CTR (FAA)" userId="S::kim.ctr.doner@faa.gov::3229e8ab-9324-4f10-ac0d-73fd0f67dd8a" providerId="AD" clId="Web-{68D44164-AE28-AAEB-3C43-8973CA6EB408}" dt="2021-04-21T17:26:44.134" v="84" actId="1076"/>
          <ac:cxnSpMkLst>
            <pc:docMk/>
            <pc:sldMk cId="3132924564" sldId="603"/>
            <ac:cxnSpMk id="7" creationId="{00000000-0000-0000-0000-000000000000}"/>
          </ac:cxnSpMkLst>
        </pc:cxnChg>
      </pc:sldChg>
      <pc:sldChg chg="addSp delSp modSp">
        <pc:chgData name="Doner, Kim CTR (FAA)" userId="S::kim.ctr.doner@faa.gov::3229e8ab-9324-4f10-ac0d-73fd0f67dd8a" providerId="AD" clId="Web-{68D44164-AE28-AAEB-3C43-8973CA6EB408}" dt="2021-04-21T17:29:03.601" v="96" actId="1076"/>
        <pc:sldMkLst>
          <pc:docMk/>
          <pc:sldMk cId="3956775427" sldId="604"/>
        </pc:sldMkLst>
        <pc:spChg chg="mod">
          <ac:chgData name="Doner, Kim CTR (FAA)" userId="S::kim.ctr.doner@faa.gov::3229e8ab-9324-4f10-ac0d-73fd0f67dd8a" providerId="AD" clId="Web-{68D44164-AE28-AAEB-3C43-8973CA6EB408}" dt="2021-04-21T17:27:30.139" v="89" actId="20577"/>
          <ac:spMkLst>
            <pc:docMk/>
            <pc:sldMk cId="3956775427" sldId="604"/>
            <ac:spMk id="39940" creationId="{00000000-0000-0000-0000-000000000000}"/>
          </ac:spMkLst>
        </pc:spChg>
        <pc:picChg chg="del">
          <ac:chgData name="Doner, Kim CTR (FAA)" userId="S::kim.ctr.doner@faa.gov::3229e8ab-9324-4f10-ac0d-73fd0f67dd8a" providerId="AD" clId="Web-{68D44164-AE28-AAEB-3C43-8973CA6EB408}" dt="2021-04-21T17:28:32.160" v="90"/>
          <ac:picMkLst>
            <pc:docMk/>
            <pc:sldMk cId="3956775427" sldId="604"/>
            <ac:picMk id="2" creationId="{00000000-0000-0000-0000-000000000000}"/>
          </ac:picMkLst>
        </pc:picChg>
        <pc:picChg chg="add mod ord">
          <ac:chgData name="Doner, Kim CTR (FAA)" userId="S::kim.ctr.doner@faa.gov::3229e8ab-9324-4f10-ac0d-73fd0f67dd8a" providerId="AD" clId="Web-{68D44164-AE28-AAEB-3C43-8973CA6EB408}" dt="2021-04-21T17:29:03.601" v="96" actId="1076"/>
          <ac:picMkLst>
            <pc:docMk/>
            <pc:sldMk cId="3956775427" sldId="604"/>
            <ac:picMk id="3" creationId="{FF72DED1-11C5-4FBB-A74D-C063C4747016}"/>
          </ac:picMkLst>
        </pc:picChg>
      </pc:sldChg>
      <pc:sldChg chg="addSp delSp modSp">
        <pc:chgData name="Doner, Kim CTR (FAA)" userId="S::kim.ctr.doner@faa.gov::3229e8ab-9324-4f10-ac0d-73fd0f67dd8a" providerId="AD" clId="Web-{68D44164-AE28-AAEB-3C43-8973CA6EB408}" dt="2021-04-21T17:32:45.028" v="131" actId="14100"/>
        <pc:sldMkLst>
          <pc:docMk/>
          <pc:sldMk cId="1518610986" sldId="605"/>
        </pc:sldMkLst>
        <pc:spChg chg="mod">
          <ac:chgData name="Doner, Kim CTR (FAA)" userId="S::kim.ctr.doner@faa.gov::3229e8ab-9324-4f10-ac0d-73fd0f67dd8a" providerId="AD" clId="Web-{68D44164-AE28-AAEB-3C43-8973CA6EB408}" dt="2021-04-21T17:32:32.074" v="128" actId="20577"/>
          <ac:spMkLst>
            <pc:docMk/>
            <pc:sldMk cId="1518610986" sldId="605"/>
            <ac:spMk id="40964" creationId="{00000000-0000-0000-0000-000000000000}"/>
          </ac:spMkLst>
        </pc:spChg>
        <pc:picChg chg="add mod">
          <ac:chgData name="Doner, Kim CTR (FAA)" userId="S::kim.ctr.doner@faa.gov::3229e8ab-9324-4f10-ac0d-73fd0f67dd8a" providerId="AD" clId="Web-{68D44164-AE28-AAEB-3C43-8973CA6EB408}" dt="2021-04-21T17:32:45.028" v="131" actId="14100"/>
          <ac:picMkLst>
            <pc:docMk/>
            <pc:sldMk cId="1518610986" sldId="605"/>
            <ac:picMk id="2" creationId="{F23727E0-4084-4A97-BC99-395364E7046A}"/>
          </ac:picMkLst>
        </pc:picChg>
        <pc:picChg chg="del">
          <ac:chgData name="Doner, Kim CTR (FAA)" userId="S::kim.ctr.doner@faa.gov::3229e8ab-9324-4f10-ac0d-73fd0f67dd8a" providerId="AD" clId="Web-{68D44164-AE28-AAEB-3C43-8973CA6EB408}" dt="2021-04-21T17:31:57.805" v="97"/>
          <ac:picMkLst>
            <pc:docMk/>
            <pc:sldMk cId="1518610986" sldId="605"/>
            <ac:picMk id="3" creationId="{00000000-0000-0000-0000-000000000000}"/>
          </ac:picMkLst>
        </pc:picChg>
      </pc:sldChg>
      <pc:sldChg chg="addSp delSp modSp">
        <pc:chgData name="Doner, Kim CTR (FAA)" userId="S::kim.ctr.doner@faa.gov::3229e8ab-9324-4f10-ac0d-73fd0f67dd8a" providerId="AD" clId="Web-{68D44164-AE28-AAEB-3C43-8973CA6EB408}" dt="2021-04-21T17:45:49.792" v="273" actId="1076"/>
        <pc:sldMkLst>
          <pc:docMk/>
          <pc:sldMk cId="1838932405" sldId="606"/>
        </pc:sldMkLst>
        <pc:spChg chg="add del mod">
          <ac:chgData name="Doner, Kim CTR (FAA)" userId="S::kim.ctr.doner@faa.gov::3229e8ab-9324-4f10-ac0d-73fd0f67dd8a" providerId="AD" clId="Web-{68D44164-AE28-AAEB-3C43-8973CA6EB408}" dt="2021-04-21T17:44:05.844" v="262"/>
          <ac:spMkLst>
            <pc:docMk/>
            <pc:sldMk cId="1838932405" sldId="606"/>
            <ac:spMk id="8" creationId="{5762C76A-CA86-49FB-840F-AE3396C8A164}"/>
          </ac:spMkLst>
        </pc:spChg>
        <pc:spChg chg="add mod">
          <ac:chgData name="Doner, Kim CTR (FAA)" userId="S::kim.ctr.doner@faa.gov::3229e8ab-9324-4f10-ac0d-73fd0f67dd8a" providerId="AD" clId="Web-{68D44164-AE28-AAEB-3C43-8973CA6EB408}" dt="2021-04-21T17:39:07.612" v="247" actId="20577"/>
          <ac:spMkLst>
            <pc:docMk/>
            <pc:sldMk cId="1838932405" sldId="606"/>
            <ac:spMk id="9" creationId="{E451FD25-25A3-4139-BB4D-21B7AF263389}"/>
          </ac:spMkLst>
        </pc:spChg>
        <pc:spChg chg="mod">
          <ac:chgData name="Doner, Kim CTR (FAA)" userId="S::kim.ctr.doner@faa.gov::3229e8ab-9324-4f10-ac0d-73fd0f67dd8a" providerId="AD" clId="Web-{68D44164-AE28-AAEB-3C43-8973CA6EB408}" dt="2021-04-21T17:44:53.396" v="269" actId="20577"/>
          <ac:spMkLst>
            <pc:docMk/>
            <pc:sldMk cId="1838932405" sldId="606"/>
            <ac:spMk id="41988" creationId="{00000000-0000-0000-0000-000000000000}"/>
          </ac:spMkLst>
        </pc:spChg>
        <pc:spChg chg="mod">
          <ac:chgData name="Doner, Kim CTR (FAA)" userId="S::kim.ctr.doner@faa.gov::3229e8ab-9324-4f10-ac0d-73fd0f67dd8a" providerId="AD" clId="Web-{68D44164-AE28-AAEB-3C43-8973CA6EB408}" dt="2021-04-21T17:36:28.909" v="203" actId="1076"/>
          <ac:spMkLst>
            <pc:docMk/>
            <pc:sldMk cId="1838932405" sldId="606"/>
            <ac:spMk id="41989" creationId="{00000000-0000-0000-0000-000000000000}"/>
          </ac:spMkLst>
        </pc:spChg>
        <pc:picChg chg="add del mod ord">
          <ac:chgData name="Doner, Kim CTR (FAA)" userId="S::kim.ctr.doner@faa.gov::3229e8ab-9324-4f10-ac0d-73fd0f67dd8a" providerId="AD" clId="Web-{68D44164-AE28-AAEB-3C43-8973CA6EB408}" dt="2021-04-21T17:45:38.931" v="270"/>
          <ac:picMkLst>
            <pc:docMk/>
            <pc:sldMk cId="1838932405" sldId="606"/>
            <ac:picMk id="2" creationId="{AC511657-64B4-4FA5-B808-2F47C04B38E2}"/>
          </ac:picMkLst>
        </pc:picChg>
        <pc:picChg chg="del">
          <ac:chgData name="Doner, Kim CTR (FAA)" userId="S::kim.ctr.doner@faa.gov::3229e8ab-9324-4f10-ac0d-73fd0f67dd8a" providerId="AD" clId="Web-{68D44164-AE28-AAEB-3C43-8973CA6EB408}" dt="2021-04-21T17:33:12.234" v="133"/>
          <ac:picMkLst>
            <pc:docMk/>
            <pc:sldMk cId="1838932405" sldId="606"/>
            <ac:picMk id="3" creationId="{00000000-0000-0000-0000-000000000000}"/>
          </ac:picMkLst>
        </pc:picChg>
        <pc:picChg chg="add mod">
          <ac:chgData name="Doner, Kim CTR (FAA)" userId="S::kim.ctr.doner@faa.gov::3229e8ab-9324-4f10-ac0d-73fd0f67dd8a" providerId="AD" clId="Web-{68D44164-AE28-AAEB-3C43-8973CA6EB408}" dt="2021-04-21T17:45:49.792" v="273" actId="1076"/>
          <ac:picMkLst>
            <pc:docMk/>
            <pc:sldMk cId="1838932405" sldId="606"/>
            <ac:picMk id="4" creationId="{02AD027A-FE0B-4BFC-A3D9-0AE65CD4AAC3}"/>
          </ac:picMkLst>
        </pc:picChg>
      </pc:sldChg>
      <pc:sldChg chg="addCm">
        <pc:chgData name="Doner, Kim CTR (FAA)" userId="S::kim.ctr.doner@faa.gov::3229e8ab-9324-4f10-ac0d-73fd0f67dd8a" providerId="AD" clId="Web-{68D44164-AE28-AAEB-3C43-8973CA6EB408}" dt="2021-04-21T17:39:42.991" v="248"/>
        <pc:sldMkLst>
          <pc:docMk/>
          <pc:sldMk cId="3893074545" sldId="607"/>
        </pc:sldMkLst>
      </pc:sldChg>
      <pc:sldChg chg="addSp delSp modSp">
        <pc:chgData name="Doner, Kim CTR (FAA)" userId="S::kim.ctr.doner@faa.gov::3229e8ab-9324-4f10-ac0d-73fd0f67dd8a" providerId="AD" clId="Web-{68D44164-AE28-AAEB-3C43-8973CA6EB408}" dt="2021-04-21T17:44:10.860" v="263"/>
        <pc:sldMkLst>
          <pc:docMk/>
          <pc:sldMk cId="3983227917" sldId="608"/>
        </pc:sldMkLst>
        <pc:spChg chg="add">
          <ac:chgData name="Doner, Kim CTR (FAA)" userId="S::kim.ctr.doner@faa.gov::3229e8ab-9324-4f10-ac0d-73fd0f67dd8a" providerId="AD" clId="Web-{68D44164-AE28-AAEB-3C43-8973CA6EB408}" dt="2021-04-21T17:44:10.860" v="263"/>
          <ac:spMkLst>
            <pc:docMk/>
            <pc:sldMk cId="3983227917" sldId="608"/>
            <ac:spMk id="12" creationId="{1294F7D4-5514-4F36-B342-F3866F60B336}"/>
          </ac:spMkLst>
        </pc:spChg>
        <pc:picChg chg="del">
          <ac:chgData name="Doner, Kim CTR (FAA)" userId="S::kim.ctr.doner@faa.gov::3229e8ab-9324-4f10-ac0d-73fd0f67dd8a" providerId="AD" clId="Web-{68D44164-AE28-AAEB-3C43-8973CA6EB408}" dt="2021-04-21T17:43:20.558" v="251"/>
          <ac:picMkLst>
            <pc:docMk/>
            <pc:sldMk cId="3983227917" sldId="608"/>
            <ac:picMk id="2" creationId="{00000000-0000-0000-0000-000000000000}"/>
          </ac:picMkLst>
        </pc:picChg>
        <pc:picChg chg="add mod">
          <ac:chgData name="Doner, Kim CTR (FAA)" userId="S::kim.ctr.doner@faa.gov::3229e8ab-9324-4f10-ac0d-73fd0f67dd8a" providerId="AD" clId="Web-{68D44164-AE28-AAEB-3C43-8973CA6EB408}" dt="2021-04-21T17:43:56.890" v="261" actId="1076"/>
          <ac:picMkLst>
            <pc:docMk/>
            <pc:sldMk cId="3983227917" sldId="608"/>
            <ac:picMk id="3" creationId="{A09C28BB-15B0-4065-830A-FD1895E515A0}"/>
          </ac:picMkLst>
        </pc:picChg>
        <pc:cxnChg chg="del">
          <ac:chgData name="Doner, Kim CTR (FAA)" userId="S::kim.ctr.doner@faa.gov::3229e8ab-9324-4f10-ac0d-73fd0f67dd8a" providerId="AD" clId="Web-{68D44164-AE28-AAEB-3C43-8973CA6EB408}" dt="2021-04-21T17:43:30.419" v="255"/>
          <ac:cxnSpMkLst>
            <pc:docMk/>
            <pc:sldMk cId="3983227917" sldId="608"/>
            <ac:cxnSpMk id="7" creationId="{00000000-0000-0000-0000-000000000000}"/>
          </ac:cxnSpMkLst>
        </pc:cxnChg>
        <pc:cxnChg chg="del">
          <ac:chgData name="Doner, Kim CTR (FAA)" userId="S::kim.ctr.doner@faa.gov::3229e8ab-9324-4f10-ac0d-73fd0f67dd8a" providerId="AD" clId="Web-{68D44164-AE28-AAEB-3C43-8973CA6EB408}" dt="2021-04-21T17:43:25.418" v="253"/>
          <ac:cxnSpMkLst>
            <pc:docMk/>
            <pc:sldMk cId="3983227917" sldId="608"/>
            <ac:cxnSpMk id="9" creationId="{00000000-0000-0000-0000-000000000000}"/>
          </ac:cxnSpMkLst>
        </pc:cxnChg>
        <pc:cxnChg chg="del">
          <ac:chgData name="Doner, Kim CTR (FAA)" userId="S::kim.ctr.doner@faa.gov::3229e8ab-9324-4f10-ac0d-73fd0f67dd8a" providerId="AD" clId="Web-{68D44164-AE28-AAEB-3C43-8973CA6EB408}" dt="2021-04-21T17:43:23.996" v="252"/>
          <ac:cxnSpMkLst>
            <pc:docMk/>
            <pc:sldMk cId="3983227917" sldId="608"/>
            <ac:cxnSpMk id="10" creationId="{00000000-0000-0000-0000-000000000000}"/>
          </ac:cxnSpMkLst>
        </pc:cxnChg>
        <pc:cxnChg chg="del">
          <ac:chgData name="Doner, Kim CTR (FAA)" userId="S::kim.ctr.doner@faa.gov::3229e8ab-9324-4f10-ac0d-73fd0f67dd8a" providerId="AD" clId="Web-{68D44164-AE28-AAEB-3C43-8973CA6EB408}" dt="2021-04-21T17:43:27.669" v="254"/>
          <ac:cxnSpMkLst>
            <pc:docMk/>
            <pc:sldMk cId="3983227917" sldId="608"/>
            <ac:cxnSpMk id="11" creationId="{00000000-0000-0000-0000-000000000000}"/>
          </ac:cxnSpMkLst>
        </pc:cxnChg>
      </pc:sldChg>
      <pc:sldChg chg="modSp">
        <pc:chgData name="Doner, Kim CTR (FAA)" userId="S::kim.ctr.doner@faa.gov::3229e8ab-9324-4f10-ac0d-73fd0f67dd8a" providerId="AD" clId="Web-{68D44164-AE28-AAEB-3C43-8973CA6EB408}" dt="2021-04-21T17:46:14.763" v="275" actId="20577"/>
        <pc:sldMkLst>
          <pc:docMk/>
          <pc:sldMk cId="3025933960" sldId="609"/>
        </pc:sldMkLst>
        <pc:spChg chg="mod">
          <ac:chgData name="Doner, Kim CTR (FAA)" userId="S::kim.ctr.doner@faa.gov::3229e8ab-9324-4f10-ac0d-73fd0f67dd8a" providerId="AD" clId="Web-{68D44164-AE28-AAEB-3C43-8973CA6EB408}" dt="2021-04-21T17:46:14.763" v="275" actId="20577"/>
          <ac:spMkLst>
            <pc:docMk/>
            <pc:sldMk cId="3025933960" sldId="609"/>
            <ac:spMk id="45060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14:33.474" v="565" actId="14100"/>
        <pc:sldMkLst>
          <pc:docMk/>
          <pc:sldMk cId="75478854" sldId="611"/>
        </pc:sldMkLst>
        <pc:spChg chg="mod">
          <ac:chgData name="Doner, Kim CTR (FAA)" userId="S::kim.ctr.doner@faa.gov::3229e8ab-9324-4f10-ac0d-73fd0f67dd8a" providerId="AD" clId="Web-{68D44164-AE28-AAEB-3C43-8973CA6EB408}" dt="2021-04-21T18:14:27.395" v="564" actId="20577"/>
          <ac:spMkLst>
            <pc:docMk/>
            <pc:sldMk cId="75478854" sldId="611"/>
            <ac:spMk id="10243" creationId="{00000000-0000-0000-0000-000000000000}"/>
          </ac:spMkLst>
        </pc:spChg>
        <pc:picChg chg="mod">
          <ac:chgData name="Doner, Kim CTR (FAA)" userId="S::kim.ctr.doner@faa.gov::3229e8ab-9324-4f10-ac0d-73fd0f67dd8a" providerId="AD" clId="Web-{68D44164-AE28-AAEB-3C43-8973CA6EB408}" dt="2021-04-21T18:14:33.474" v="565" actId="14100"/>
          <ac:picMkLst>
            <pc:docMk/>
            <pc:sldMk cId="75478854" sldId="611"/>
            <ac:picMk id="5" creationId="{65266CFF-2D4D-48E3-AAF0-D3AAEF74CDE1}"/>
          </ac:picMkLst>
        </pc:picChg>
      </pc:sldChg>
      <pc:sldChg chg="modSp">
        <pc:chgData name="Doner, Kim CTR (FAA)" userId="S::kim.ctr.doner@faa.gov::3229e8ab-9324-4f10-ac0d-73fd0f67dd8a" providerId="AD" clId="Web-{68D44164-AE28-AAEB-3C43-8973CA6EB408}" dt="2021-04-21T18:15:21.635" v="592" actId="20577"/>
        <pc:sldMkLst>
          <pc:docMk/>
          <pc:sldMk cId="2791402966" sldId="612"/>
        </pc:sldMkLst>
        <pc:spChg chg="mod">
          <ac:chgData name="Doner, Kim CTR (FAA)" userId="S::kim.ctr.doner@faa.gov::3229e8ab-9324-4f10-ac0d-73fd0f67dd8a" providerId="AD" clId="Web-{68D44164-AE28-AAEB-3C43-8973CA6EB408}" dt="2021-04-21T18:15:21.635" v="592" actId="20577"/>
          <ac:spMkLst>
            <pc:docMk/>
            <pc:sldMk cId="2791402966" sldId="612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15:29.745" v="593" actId="20577"/>
        <pc:sldMkLst>
          <pc:docMk/>
          <pc:sldMk cId="2149024721" sldId="613"/>
        </pc:sldMkLst>
        <pc:spChg chg="mod">
          <ac:chgData name="Doner, Kim CTR (FAA)" userId="S::kim.ctr.doner@faa.gov::3229e8ab-9324-4f10-ac0d-73fd0f67dd8a" providerId="AD" clId="Web-{68D44164-AE28-AAEB-3C43-8973CA6EB408}" dt="2021-04-21T18:15:29.745" v="593" actId="20577"/>
          <ac:spMkLst>
            <pc:docMk/>
            <pc:sldMk cId="2149024721" sldId="613"/>
            <ac:spMk id="46083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16:21.469" v="602" actId="20577"/>
        <pc:sldMkLst>
          <pc:docMk/>
          <pc:sldMk cId="243044132" sldId="615"/>
        </pc:sldMkLst>
        <pc:spChg chg="mod">
          <ac:chgData name="Doner, Kim CTR (FAA)" userId="S::kim.ctr.doner@faa.gov::3229e8ab-9324-4f10-ac0d-73fd0f67dd8a" providerId="AD" clId="Web-{68D44164-AE28-AAEB-3C43-8973CA6EB408}" dt="2021-04-21T18:16:21.469" v="602" actId="20577"/>
          <ac:spMkLst>
            <pc:docMk/>
            <pc:sldMk cId="243044132" sldId="615"/>
            <ac:spMk id="49155" creationId="{00000000-0000-0000-0000-000000000000}"/>
          </ac:spMkLst>
        </pc:spChg>
      </pc:sldChg>
      <pc:sldChg chg="addCm">
        <pc:chgData name="Doner, Kim CTR (FAA)" userId="S::kim.ctr.doner@faa.gov::3229e8ab-9324-4f10-ac0d-73fd0f67dd8a" providerId="AD" clId="Web-{68D44164-AE28-AAEB-3C43-8973CA6EB408}" dt="2021-04-21T18:17:40.179" v="603"/>
        <pc:sldMkLst>
          <pc:docMk/>
          <pc:sldMk cId="2465450127" sldId="616"/>
        </pc:sldMkLst>
      </pc:sldChg>
      <pc:sldChg chg="addCm">
        <pc:chgData name="Doner, Kim CTR (FAA)" userId="S::kim.ctr.doner@faa.gov::3229e8ab-9324-4f10-ac0d-73fd0f67dd8a" providerId="AD" clId="Web-{68D44164-AE28-AAEB-3C43-8973CA6EB408}" dt="2021-04-21T18:18:15.089" v="604"/>
        <pc:sldMkLst>
          <pc:docMk/>
          <pc:sldMk cId="3903321108" sldId="617"/>
        </pc:sldMkLst>
      </pc:sldChg>
      <pc:sldChg chg="addCm">
        <pc:chgData name="Doner, Kim CTR (FAA)" userId="S::kim.ctr.doner@faa.gov::3229e8ab-9324-4f10-ac0d-73fd0f67dd8a" providerId="AD" clId="Web-{68D44164-AE28-AAEB-3C43-8973CA6EB408}" dt="2021-04-21T18:18:25.277" v="605"/>
        <pc:sldMkLst>
          <pc:docMk/>
          <pc:sldMk cId="1310282355" sldId="618"/>
        </pc:sldMkLst>
      </pc:sldChg>
      <pc:sldChg chg="modSp">
        <pc:chgData name="Doner, Kim CTR (FAA)" userId="S::kim.ctr.doner@faa.gov::3229e8ab-9324-4f10-ac0d-73fd0f67dd8a" providerId="AD" clId="Web-{68D44164-AE28-AAEB-3C43-8973CA6EB408}" dt="2021-04-21T18:21:42.093" v="661" actId="20577"/>
        <pc:sldMkLst>
          <pc:docMk/>
          <pc:sldMk cId="3582075450" sldId="622"/>
        </pc:sldMkLst>
        <pc:spChg chg="mod">
          <ac:chgData name="Doner, Kim CTR (FAA)" userId="S::kim.ctr.doner@faa.gov::3229e8ab-9324-4f10-ac0d-73fd0f67dd8a" providerId="AD" clId="Web-{68D44164-AE28-AAEB-3C43-8973CA6EB408}" dt="2021-04-21T18:21:42.093" v="661" actId="20577"/>
          <ac:spMkLst>
            <pc:docMk/>
            <pc:sldMk cId="3582075450" sldId="622"/>
            <ac:spMk id="4099" creationId="{68189AFE-C21D-4024-925C-80A37435FF87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27:39.815" v="842" actId="20577"/>
        <pc:sldMkLst>
          <pc:docMk/>
          <pc:sldMk cId="3503914327" sldId="625"/>
        </pc:sldMkLst>
        <pc:spChg chg="mod">
          <ac:chgData name="Doner, Kim CTR (FAA)" userId="S::kim.ctr.doner@faa.gov::3229e8ab-9324-4f10-ac0d-73fd0f67dd8a" providerId="AD" clId="Web-{68D44164-AE28-AAEB-3C43-8973CA6EB408}" dt="2021-04-21T18:27:39.815" v="842" actId="20577"/>
          <ac:spMkLst>
            <pc:docMk/>
            <pc:sldMk cId="3503914327" sldId="625"/>
            <ac:spMk id="5123" creationId="{F6E082B0-6D90-4DC8-B8E6-3A070B535448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27:20.767" v="841" actId="20577"/>
        <pc:sldMkLst>
          <pc:docMk/>
          <pc:sldMk cId="1500472811" sldId="626"/>
        </pc:sldMkLst>
        <pc:spChg chg="mod">
          <ac:chgData name="Doner, Kim CTR (FAA)" userId="S::kim.ctr.doner@faa.gov::3229e8ab-9324-4f10-ac0d-73fd0f67dd8a" providerId="AD" clId="Web-{68D44164-AE28-AAEB-3C43-8973CA6EB408}" dt="2021-04-21T18:27:20.767" v="841" actId="20577"/>
          <ac:spMkLst>
            <pc:docMk/>
            <pc:sldMk cId="1500472811" sldId="626"/>
            <ac:spMk id="6147" creationId="{A723B1C7-448A-4C25-9E53-9FE97E0B7EB5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28:17.194" v="848" actId="20577"/>
        <pc:sldMkLst>
          <pc:docMk/>
          <pc:sldMk cId="2237568036" sldId="627"/>
        </pc:sldMkLst>
        <pc:spChg chg="mod">
          <ac:chgData name="Doner, Kim CTR (FAA)" userId="S::kim.ctr.doner@faa.gov::3229e8ab-9324-4f10-ac0d-73fd0f67dd8a" providerId="AD" clId="Web-{68D44164-AE28-AAEB-3C43-8973CA6EB408}" dt="2021-04-21T18:28:17.194" v="848" actId="20577"/>
          <ac:spMkLst>
            <pc:docMk/>
            <pc:sldMk cId="2237568036" sldId="627"/>
            <ac:spMk id="7171" creationId="{66C00915-F7FB-4892-88DF-CBF364962413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28:37.305" v="856" actId="20577"/>
        <pc:sldMkLst>
          <pc:docMk/>
          <pc:sldMk cId="1984187027" sldId="628"/>
        </pc:sldMkLst>
        <pc:spChg chg="mod">
          <ac:chgData name="Doner, Kim CTR (FAA)" userId="S::kim.ctr.doner@faa.gov::3229e8ab-9324-4f10-ac0d-73fd0f67dd8a" providerId="AD" clId="Web-{68D44164-AE28-AAEB-3C43-8973CA6EB408}" dt="2021-04-21T18:28:37.305" v="856" actId="20577"/>
          <ac:spMkLst>
            <pc:docMk/>
            <pc:sldMk cId="1984187027" sldId="628"/>
            <ac:spMk id="9219" creationId="{BAB4B9AD-2A40-443E-B79D-0590B5D91736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33:05.269" v="916" actId="20577"/>
        <pc:sldMkLst>
          <pc:docMk/>
          <pc:sldMk cId="2422154277" sldId="629"/>
        </pc:sldMkLst>
        <pc:spChg chg="mod">
          <ac:chgData name="Doner, Kim CTR (FAA)" userId="S::kim.ctr.doner@faa.gov::3229e8ab-9324-4f10-ac0d-73fd0f67dd8a" providerId="AD" clId="Web-{68D44164-AE28-AAEB-3C43-8973CA6EB408}" dt="2021-04-21T18:33:05.269" v="916" actId="20577"/>
          <ac:spMkLst>
            <pc:docMk/>
            <pc:sldMk cId="2422154277" sldId="629"/>
            <ac:spMk id="10243" creationId="{A3B562B1-4B4E-4FF7-8D27-645A24550448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29:48.984" v="870" actId="20577"/>
        <pc:sldMkLst>
          <pc:docMk/>
          <pc:sldMk cId="1718680194" sldId="631"/>
        </pc:sldMkLst>
        <pc:spChg chg="mod">
          <ac:chgData name="Doner, Kim CTR (FAA)" userId="S::kim.ctr.doner@faa.gov::3229e8ab-9324-4f10-ac0d-73fd0f67dd8a" providerId="AD" clId="Web-{68D44164-AE28-AAEB-3C43-8973CA6EB408}" dt="2021-04-21T18:29:48.984" v="870" actId="20577"/>
          <ac:spMkLst>
            <pc:docMk/>
            <pc:sldMk cId="1718680194" sldId="631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32:54.487" v="913" actId="20577"/>
        <pc:sldMkLst>
          <pc:docMk/>
          <pc:sldMk cId="940386653" sldId="632"/>
        </pc:sldMkLst>
        <pc:spChg chg="mod">
          <ac:chgData name="Doner, Kim CTR (FAA)" userId="S::kim.ctr.doner@faa.gov::3229e8ab-9324-4f10-ac0d-73fd0f67dd8a" providerId="AD" clId="Web-{68D44164-AE28-AAEB-3C43-8973CA6EB408}" dt="2021-04-21T18:32:54.487" v="913" actId="20577"/>
          <ac:spMkLst>
            <pc:docMk/>
            <pc:sldMk cId="940386653" sldId="632"/>
            <ac:spMk id="4099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33:26.662" v="917" actId="20577"/>
        <pc:sldMkLst>
          <pc:docMk/>
          <pc:sldMk cId="1853067333" sldId="633"/>
        </pc:sldMkLst>
        <pc:spChg chg="mod">
          <ac:chgData name="Doner, Kim CTR (FAA)" userId="S::kim.ctr.doner@faa.gov::3229e8ab-9324-4f10-ac0d-73fd0f67dd8a" providerId="AD" clId="Web-{68D44164-AE28-AAEB-3C43-8973CA6EB408}" dt="2021-04-21T18:33:26.662" v="917" actId="20577"/>
          <ac:spMkLst>
            <pc:docMk/>
            <pc:sldMk cId="1853067333" sldId="633"/>
            <ac:spMk id="7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33:48.757" v="919" actId="20577"/>
        <pc:sldMkLst>
          <pc:docMk/>
          <pc:sldMk cId="675641197" sldId="634"/>
        </pc:sldMkLst>
        <pc:spChg chg="mod">
          <ac:chgData name="Doner, Kim CTR (FAA)" userId="S::kim.ctr.doner@faa.gov::3229e8ab-9324-4f10-ac0d-73fd0f67dd8a" providerId="AD" clId="Web-{68D44164-AE28-AAEB-3C43-8973CA6EB408}" dt="2021-04-21T18:33:48.757" v="919" actId="20577"/>
          <ac:spMkLst>
            <pc:docMk/>
            <pc:sldMk cId="675641197" sldId="634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34:53.936" v="934" actId="20577"/>
        <pc:sldMkLst>
          <pc:docMk/>
          <pc:sldMk cId="2011822711" sldId="635"/>
        </pc:sldMkLst>
        <pc:spChg chg="mod">
          <ac:chgData name="Doner, Kim CTR (FAA)" userId="S::kim.ctr.doner@faa.gov::3229e8ab-9324-4f10-ac0d-73fd0f67dd8a" providerId="AD" clId="Web-{68D44164-AE28-AAEB-3C43-8973CA6EB408}" dt="2021-04-21T18:34:53.936" v="934" actId="20577"/>
          <ac:spMkLst>
            <pc:docMk/>
            <pc:sldMk cId="2011822711" sldId="635"/>
            <ac:spMk id="2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35:42.643" v="948" actId="20577"/>
        <pc:sldMkLst>
          <pc:docMk/>
          <pc:sldMk cId="2587598598" sldId="637"/>
        </pc:sldMkLst>
        <pc:spChg chg="mod">
          <ac:chgData name="Doner, Kim CTR (FAA)" userId="S::kim.ctr.doner@faa.gov::3229e8ab-9324-4f10-ac0d-73fd0f67dd8a" providerId="AD" clId="Web-{68D44164-AE28-AAEB-3C43-8973CA6EB408}" dt="2021-04-21T18:35:42.643" v="948" actId="20577"/>
          <ac:spMkLst>
            <pc:docMk/>
            <pc:sldMk cId="2587598598" sldId="637"/>
            <ac:spMk id="2" creationId="{0BE49891-2FE6-411A-AAF4-58C0342FA753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36:28.242" v="958" actId="20577"/>
        <pc:sldMkLst>
          <pc:docMk/>
          <pc:sldMk cId="3725405493" sldId="638"/>
        </pc:sldMkLst>
        <pc:spChg chg="mod">
          <ac:chgData name="Doner, Kim CTR (FAA)" userId="S::kim.ctr.doner@faa.gov::3229e8ab-9324-4f10-ac0d-73fd0f67dd8a" providerId="AD" clId="Web-{68D44164-AE28-AAEB-3C43-8973CA6EB408}" dt="2021-04-21T18:35:54.223" v="952" actId="20577"/>
          <ac:spMkLst>
            <pc:docMk/>
            <pc:sldMk cId="3725405493" sldId="638"/>
            <ac:spMk id="24578" creationId="{00000000-0000-0000-0000-000000000000}"/>
          </ac:spMkLst>
        </pc:spChg>
        <pc:spChg chg="mod">
          <ac:chgData name="Doner, Kim CTR (FAA)" userId="S::kim.ctr.doner@faa.gov::3229e8ab-9324-4f10-ac0d-73fd0f67dd8a" providerId="AD" clId="Web-{68D44164-AE28-AAEB-3C43-8973CA6EB408}" dt="2021-04-21T18:36:28.242" v="958" actId="20577"/>
          <ac:spMkLst>
            <pc:docMk/>
            <pc:sldMk cId="3725405493" sldId="638"/>
            <ac:spMk id="24579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37:23.700" v="972" actId="20577"/>
        <pc:sldMkLst>
          <pc:docMk/>
          <pc:sldMk cId="662541806" sldId="639"/>
        </pc:sldMkLst>
        <pc:spChg chg="mod">
          <ac:chgData name="Doner, Kim CTR (FAA)" userId="S::kim.ctr.doner@faa.gov::3229e8ab-9324-4f10-ac0d-73fd0f67dd8a" providerId="AD" clId="Web-{68D44164-AE28-AAEB-3C43-8973CA6EB408}" dt="2021-04-21T18:37:23.700" v="972" actId="20577"/>
          <ac:spMkLst>
            <pc:docMk/>
            <pc:sldMk cId="662541806" sldId="639"/>
            <ac:spMk id="10243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37:48.906" v="975" actId="20577"/>
        <pc:sldMkLst>
          <pc:docMk/>
          <pc:sldMk cId="2953941417" sldId="640"/>
        </pc:sldMkLst>
        <pc:spChg chg="mod">
          <ac:chgData name="Doner, Kim CTR (FAA)" userId="S::kim.ctr.doner@faa.gov::3229e8ab-9324-4f10-ac0d-73fd0f67dd8a" providerId="AD" clId="Web-{68D44164-AE28-AAEB-3C43-8973CA6EB408}" dt="2021-04-21T18:37:48.906" v="975" actId="20577"/>
          <ac:spMkLst>
            <pc:docMk/>
            <pc:sldMk cId="2953941417" sldId="640"/>
            <ac:spMk id="17411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38:11.611" v="979" actId="20577"/>
        <pc:sldMkLst>
          <pc:docMk/>
          <pc:sldMk cId="2347932840" sldId="641"/>
        </pc:sldMkLst>
        <pc:spChg chg="mod">
          <ac:chgData name="Doner, Kim CTR (FAA)" userId="S::kim.ctr.doner@faa.gov::3229e8ab-9324-4f10-ac0d-73fd0f67dd8a" providerId="AD" clId="Web-{68D44164-AE28-AAEB-3C43-8973CA6EB408}" dt="2021-04-21T18:38:11.611" v="979" actId="20577"/>
          <ac:spMkLst>
            <pc:docMk/>
            <pc:sldMk cId="2347932840" sldId="641"/>
            <ac:spMk id="18435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46:18.611" v="989" actId="20577"/>
        <pc:sldMkLst>
          <pc:docMk/>
          <pc:sldMk cId="1657741250" sldId="642"/>
        </pc:sldMkLst>
        <pc:spChg chg="mod">
          <ac:chgData name="Doner, Kim CTR (FAA)" userId="S::kim.ctr.doner@faa.gov::3229e8ab-9324-4f10-ac0d-73fd0f67dd8a" providerId="AD" clId="Web-{68D44164-AE28-AAEB-3C43-8973CA6EB408}" dt="2021-04-21T18:46:18.611" v="989" actId="20577"/>
          <ac:spMkLst>
            <pc:docMk/>
            <pc:sldMk cId="1657741250" sldId="642"/>
            <ac:spMk id="2" creationId="{00000000-0000-0000-0000-000000000000}"/>
          </ac:spMkLst>
        </pc:spChg>
      </pc:sldChg>
      <pc:sldChg chg="addCm">
        <pc:chgData name="Doner, Kim CTR (FAA)" userId="S::kim.ctr.doner@faa.gov::3229e8ab-9324-4f10-ac0d-73fd0f67dd8a" providerId="AD" clId="Web-{68D44164-AE28-AAEB-3C43-8973CA6EB408}" dt="2021-04-21T18:47:22.914" v="990"/>
        <pc:sldMkLst>
          <pc:docMk/>
          <pc:sldMk cId="3730581351" sldId="645"/>
        </pc:sldMkLst>
      </pc:sldChg>
      <pc:sldChg chg="modSp">
        <pc:chgData name="Doner, Kim CTR (FAA)" userId="S::kim.ctr.doner@faa.gov::3229e8ab-9324-4f10-ac0d-73fd0f67dd8a" providerId="AD" clId="Web-{68D44164-AE28-AAEB-3C43-8973CA6EB408}" dt="2021-04-21T19:19:09.597" v="1015" actId="20577"/>
        <pc:sldMkLst>
          <pc:docMk/>
          <pc:sldMk cId="1116178681" sldId="647"/>
        </pc:sldMkLst>
        <pc:spChg chg="mod">
          <ac:chgData name="Doner, Kim CTR (FAA)" userId="S::kim.ctr.doner@faa.gov::3229e8ab-9324-4f10-ac0d-73fd0f67dd8a" providerId="AD" clId="Web-{68D44164-AE28-AAEB-3C43-8973CA6EB408}" dt="2021-04-21T19:19:09.597" v="1015" actId="20577"/>
          <ac:spMkLst>
            <pc:docMk/>
            <pc:sldMk cId="1116178681" sldId="647"/>
            <ac:spMk id="6147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9:20:46.911" v="1077" actId="20577"/>
        <pc:sldMkLst>
          <pc:docMk/>
          <pc:sldMk cId="2490128560" sldId="648"/>
        </pc:sldMkLst>
        <pc:spChg chg="mod">
          <ac:chgData name="Doner, Kim CTR (FAA)" userId="S::kim.ctr.doner@faa.gov::3229e8ab-9324-4f10-ac0d-73fd0f67dd8a" providerId="AD" clId="Web-{68D44164-AE28-AAEB-3C43-8973CA6EB408}" dt="2021-04-21T19:20:46.911" v="1077" actId="20577"/>
          <ac:spMkLst>
            <pc:docMk/>
            <pc:sldMk cId="2490128560" sldId="648"/>
            <ac:spMk id="5123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9:21:11.412" v="1083" actId="20577"/>
        <pc:sldMkLst>
          <pc:docMk/>
          <pc:sldMk cId="1107503036" sldId="649"/>
        </pc:sldMkLst>
        <pc:spChg chg="mod">
          <ac:chgData name="Doner, Kim CTR (FAA)" userId="S::kim.ctr.doner@faa.gov::3229e8ab-9324-4f10-ac0d-73fd0f67dd8a" providerId="AD" clId="Web-{68D44164-AE28-AAEB-3C43-8973CA6EB408}" dt="2021-04-21T19:21:11.412" v="1083" actId="20577"/>
          <ac:spMkLst>
            <pc:docMk/>
            <pc:sldMk cId="1107503036" sldId="649"/>
            <ac:spMk id="8195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9:21:27.115" v="1084" actId="20577"/>
        <pc:sldMkLst>
          <pc:docMk/>
          <pc:sldMk cId="271820362" sldId="650"/>
        </pc:sldMkLst>
        <pc:spChg chg="mod">
          <ac:chgData name="Doner, Kim CTR (FAA)" userId="S::kim.ctr.doner@faa.gov::3229e8ab-9324-4f10-ac0d-73fd0f67dd8a" providerId="AD" clId="Web-{68D44164-AE28-AAEB-3C43-8973CA6EB408}" dt="2021-04-21T19:21:27.115" v="1084" actId="20577"/>
          <ac:spMkLst>
            <pc:docMk/>
            <pc:sldMk cId="271820362" sldId="650"/>
            <ac:spMk id="13315" creationId="{448F308D-D12C-407D-9255-6EC3C2F68E11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9:21:55.787" v="1088" actId="20577"/>
        <pc:sldMkLst>
          <pc:docMk/>
          <pc:sldMk cId="2532224443" sldId="651"/>
        </pc:sldMkLst>
        <pc:spChg chg="mod">
          <ac:chgData name="Doner, Kim CTR (FAA)" userId="S::kim.ctr.doner@faa.gov::3229e8ab-9324-4f10-ac0d-73fd0f67dd8a" providerId="AD" clId="Web-{68D44164-AE28-AAEB-3C43-8973CA6EB408}" dt="2021-04-21T19:21:55.787" v="1088" actId="20577"/>
          <ac:spMkLst>
            <pc:docMk/>
            <pc:sldMk cId="2532224443" sldId="651"/>
            <ac:spMk id="9219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9:22:22.772" v="1090" actId="20577"/>
        <pc:sldMkLst>
          <pc:docMk/>
          <pc:sldMk cId="679360915" sldId="653"/>
        </pc:sldMkLst>
        <pc:spChg chg="mod">
          <ac:chgData name="Doner, Kim CTR (FAA)" userId="S::kim.ctr.doner@faa.gov::3229e8ab-9324-4f10-ac0d-73fd0f67dd8a" providerId="AD" clId="Web-{68D44164-AE28-AAEB-3C43-8973CA6EB408}" dt="2021-04-21T19:22:22.772" v="1090" actId="20577"/>
          <ac:spMkLst>
            <pc:docMk/>
            <pc:sldMk cId="679360915" sldId="653"/>
            <ac:spMk id="10244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9:22:57.288" v="1095" actId="20577"/>
        <pc:sldMkLst>
          <pc:docMk/>
          <pc:sldMk cId="4290443491" sldId="655"/>
        </pc:sldMkLst>
        <pc:spChg chg="mod">
          <ac:chgData name="Doner, Kim CTR (FAA)" userId="S::kim.ctr.doner@faa.gov::3229e8ab-9324-4f10-ac0d-73fd0f67dd8a" providerId="AD" clId="Web-{68D44164-AE28-AAEB-3C43-8973CA6EB408}" dt="2021-04-21T19:22:57.288" v="1095" actId="20577"/>
          <ac:spMkLst>
            <pc:docMk/>
            <pc:sldMk cId="4290443491" sldId="655"/>
            <ac:spMk id="13315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9:23:02.695" v="1096" actId="20577"/>
        <pc:sldMkLst>
          <pc:docMk/>
          <pc:sldMk cId="3541758650" sldId="656"/>
        </pc:sldMkLst>
        <pc:spChg chg="mod">
          <ac:chgData name="Doner, Kim CTR (FAA)" userId="S::kim.ctr.doner@faa.gov::3229e8ab-9324-4f10-ac0d-73fd0f67dd8a" providerId="AD" clId="Web-{68D44164-AE28-AAEB-3C43-8973CA6EB408}" dt="2021-04-21T19:23:02.695" v="1096" actId="20577"/>
          <ac:spMkLst>
            <pc:docMk/>
            <pc:sldMk cId="3541758650" sldId="656"/>
            <ac:spMk id="12291" creationId="{27E3DE20-7FFA-41C9-BFB5-3385054CCC59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9:23:46.367" v="1107" actId="20577"/>
        <pc:sldMkLst>
          <pc:docMk/>
          <pc:sldMk cId="2352810174" sldId="658"/>
        </pc:sldMkLst>
        <pc:spChg chg="mod">
          <ac:chgData name="Doner, Kim CTR (FAA)" userId="S::kim.ctr.doner@faa.gov::3229e8ab-9324-4f10-ac0d-73fd0f67dd8a" providerId="AD" clId="Web-{68D44164-AE28-AAEB-3C43-8973CA6EB408}" dt="2021-04-21T19:23:46.367" v="1107" actId="20577"/>
          <ac:spMkLst>
            <pc:docMk/>
            <pc:sldMk cId="2352810174" sldId="658"/>
            <ac:spMk id="24579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9:23:52.852" v="1108" actId="20577"/>
        <pc:sldMkLst>
          <pc:docMk/>
          <pc:sldMk cId="1739127157" sldId="659"/>
        </pc:sldMkLst>
        <pc:spChg chg="mod">
          <ac:chgData name="Doner, Kim CTR (FAA)" userId="S::kim.ctr.doner@faa.gov::3229e8ab-9324-4f10-ac0d-73fd0f67dd8a" providerId="AD" clId="Web-{68D44164-AE28-AAEB-3C43-8973CA6EB408}" dt="2021-04-21T19:23:52.852" v="1108" actId="20577"/>
          <ac:spMkLst>
            <pc:docMk/>
            <pc:sldMk cId="1739127157" sldId="659"/>
            <ac:spMk id="12291" creationId="{27E3DE20-7FFA-41C9-BFB5-3385054CCC59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9:24:15.883" v="1111" actId="20577"/>
        <pc:sldMkLst>
          <pc:docMk/>
          <pc:sldMk cId="738994037" sldId="661"/>
        </pc:sldMkLst>
        <pc:spChg chg="mod">
          <ac:chgData name="Doner, Kim CTR (FAA)" userId="S::kim.ctr.doner@faa.gov::3229e8ab-9324-4f10-ac0d-73fd0f67dd8a" providerId="AD" clId="Web-{68D44164-AE28-AAEB-3C43-8973CA6EB408}" dt="2021-04-21T19:24:15.883" v="1111" actId="20577"/>
          <ac:spMkLst>
            <pc:docMk/>
            <pc:sldMk cId="738994037" sldId="661"/>
            <ac:spMk id="14340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9:24:26.383" v="1112" actId="20577"/>
        <pc:sldMkLst>
          <pc:docMk/>
          <pc:sldMk cId="681175803" sldId="663"/>
        </pc:sldMkLst>
        <pc:spChg chg="mod">
          <ac:chgData name="Doner, Kim CTR (FAA)" userId="S::kim.ctr.doner@faa.gov::3229e8ab-9324-4f10-ac0d-73fd0f67dd8a" providerId="AD" clId="Web-{68D44164-AE28-AAEB-3C43-8973CA6EB408}" dt="2021-04-21T19:24:26.383" v="1112" actId="20577"/>
          <ac:spMkLst>
            <pc:docMk/>
            <pc:sldMk cId="681175803" sldId="663"/>
            <ac:spMk id="12291" creationId="{27E3DE20-7FFA-41C9-BFB5-3385054CCC59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9:32:03.984" v="1117" actId="20577"/>
        <pc:sldMkLst>
          <pc:docMk/>
          <pc:sldMk cId="4000807718" sldId="665"/>
        </pc:sldMkLst>
        <pc:spChg chg="mod">
          <ac:chgData name="Doner, Kim CTR (FAA)" userId="S::kim.ctr.doner@faa.gov::3229e8ab-9324-4f10-ac0d-73fd0f67dd8a" providerId="AD" clId="Web-{68D44164-AE28-AAEB-3C43-8973CA6EB408}" dt="2021-04-21T19:32:03.984" v="1117" actId="20577"/>
          <ac:spMkLst>
            <pc:docMk/>
            <pc:sldMk cId="4000807718" sldId="665"/>
            <ac:spMk id="31747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9:32:40.344" v="1118" actId="20577"/>
        <pc:sldMkLst>
          <pc:docMk/>
          <pc:sldMk cId="4227358786" sldId="668"/>
        </pc:sldMkLst>
        <pc:spChg chg="mod">
          <ac:chgData name="Doner, Kim CTR (FAA)" userId="S::kim.ctr.doner@faa.gov::3229e8ab-9324-4f10-ac0d-73fd0f67dd8a" providerId="AD" clId="Web-{68D44164-AE28-AAEB-3C43-8973CA6EB408}" dt="2021-04-21T19:32:40.344" v="1118" actId="20577"/>
          <ac:spMkLst>
            <pc:docMk/>
            <pc:sldMk cId="4227358786" sldId="668"/>
            <ac:spMk id="15364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7:50:27.522" v="376" actId="20577"/>
        <pc:sldMkLst>
          <pc:docMk/>
          <pc:sldMk cId="2826355720" sldId="698"/>
        </pc:sldMkLst>
        <pc:spChg chg="mod">
          <ac:chgData name="Doner, Kim CTR (FAA)" userId="S::kim.ctr.doner@faa.gov::3229e8ab-9324-4f10-ac0d-73fd0f67dd8a" providerId="AD" clId="Web-{68D44164-AE28-AAEB-3C43-8973CA6EB408}" dt="2021-04-21T17:50:27.522" v="376" actId="20577"/>
          <ac:spMkLst>
            <pc:docMk/>
            <pc:sldMk cId="2826355720" sldId="698"/>
            <ac:spMk id="7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7:21:58.778" v="50"/>
        <pc:sldMkLst>
          <pc:docMk/>
          <pc:sldMk cId="4094361050" sldId="711"/>
        </pc:sldMkLst>
        <pc:graphicFrameChg chg="mod modGraphic">
          <ac:chgData name="Doner, Kim CTR (FAA)" userId="S::kim.ctr.doner@faa.gov::3229e8ab-9324-4f10-ac0d-73fd0f67dd8a" providerId="AD" clId="Web-{68D44164-AE28-AAEB-3C43-8973CA6EB408}" dt="2021-04-21T17:21:58.778" v="50"/>
          <ac:graphicFrameMkLst>
            <pc:docMk/>
            <pc:sldMk cId="4094361050" sldId="711"/>
            <ac:graphicFrameMk id="5" creationId="{00000000-0000-0000-0000-000000000000}"/>
          </ac:graphicFrameMkLst>
        </pc:graphicFrameChg>
      </pc:sldChg>
      <pc:sldChg chg="addSp delSp modSp">
        <pc:chgData name="Doner, Kim CTR (FAA)" userId="S::kim.ctr.doner@faa.gov::3229e8ab-9324-4f10-ac0d-73fd0f67dd8a" providerId="AD" clId="Web-{68D44164-AE28-AAEB-3C43-8973CA6EB408}" dt="2021-04-21T17:54:47.203" v="386" actId="1076"/>
        <pc:sldMkLst>
          <pc:docMk/>
          <pc:sldMk cId="3563118831" sldId="714"/>
        </pc:sldMkLst>
        <pc:picChg chg="add mod ord">
          <ac:chgData name="Doner, Kim CTR (FAA)" userId="S::kim.ctr.doner@faa.gov::3229e8ab-9324-4f10-ac0d-73fd0f67dd8a" providerId="AD" clId="Web-{68D44164-AE28-AAEB-3C43-8973CA6EB408}" dt="2021-04-21T17:54:28.936" v="385"/>
          <ac:picMkLst>
            <pc:docMk/>
            <pc:sldMk cId="3563118831" sldId="714"/>
            <ac:picMk id="2" creationId="{005DAAD3-39E4-4A5F-8BE1-40B42659D543}"/>
          </ac:picMkLst>
        </pc:picChg>
        <pc:picChg chg="del">
          <ac:chgData name="Doner, Kim CTR (FAA)" userId="S::kim.ctr.doner@faa.gov::3229e8ab-9324-4f10-ac0d-73fd0f67dd8a" providerId="AD" clId="Web-{68D44164-AE28-AAEB-3C43-8973CA6EB408}" dt="2021-04-21T17:54:01.589" v="377"/>
          <ac:picMkLst>
            <pc:docMk/>
            <pc:sldMk cId="3563118831" sldId="714"/>
            <ac:picMk id="8" creationId="{00000000-0000-0000-0000-000000000000}"/>
          </ac:picMkLst>
        </pc:picChg>
        <pc:picChg chg="mod">
          <ac:chgData name="Doner, Kim CTR (FAA)" userId="S::kim.ctr.doner@faa.gov::3229e8ab-9324-4f10-ac0d-73fd0f67dd8a" providerId="AD" clId="Web-{68D44164-AE28-AAEB-3C43-8973CA6EB408}" dt="2021-04-21T17:54:24.435" v="384" actId="1076"/>
          <ac:picMkLst>
            <pc:docMk/>
            <pc:sldMk cId="3563118831" sldId="714"/>
            <ac:picMk id="9" creationId="{00000000-0000-0000-0000-000000000000}"/>
          </ac:picMkLst>
        </pc:picChg>
        <pc:cxnChg chg="mod">
          <ac:chgData name="Doner, Kim CTR (FAA)" userId="S::kim.ctr.doner@faa.gov::3229e8ab-9324-4f10-ac0d-73fd0f67dd8a" providerId="AD" clId="Web-{68D44164-AE28-AAEB-3C43-8973CA6EB408}" dt="2021-04-21T17:54:47.203" v="386" actId="1076"/>
          <ac:cxnSpMkLst>
            <pc:docMk/>
            <pc:sldMk cId="3563118831" sldId="714"/>
            <ac:cxnSpMk id="11" creationId="{00000000-0000-0000-0000-000000000000}"/>
          </ac:cxnSpMkLst>
        </pc:cxnChg>
      </pc:sldChg>
      <pc:sldChg chg="addCm">
        <pc:chgData name="Doner, Kim CTR (FAA)" userId="S::kim.ctr.doner@faa.gov::3229e8ab-9324-4f10-ac0d-73fd0f67dd8a" providerId="AD" clId="Web-{68D44164-AE28-AAEB-3C43-8973CA6EB408}" dt="2021-04-21T17:56:21.962" v="389"/>
        <pc:sldMkLst>
          <pc:docMk/>
          <pc:sldMk cId="3220553064" sldId="715"/>
        </pc:sldMkLst>
      </pc:sldChg>
      <pc:sldChg chg="addCm">
        <pc:chgData name="Doner, Kim CTR (FAA)" userId="S::kim.ctr.doner@faa.gov::3229e8ab-9324-4f10-ac0d-73fd0f67dd8a" providerId="AD" clId="Web-{68D44164-AE28-AAEB-3C43-8973CA6EB408}" dt="2021-04-21T17:56:34.713" v="390"/>
        <pc:sldMkLst>
          <pc:docMk/>
          <pc:sldMk cId="526595226" sldId="716"/>
        </pc:sldMkLst>
      </pc:sldChg>
      <pc:sldChg chg="addCm">
        <pc:chgData name="Doner, Kim CTR (FAA)" userId="S::kim.ctr.doner@faa.gov::3229e8ab-9324-4f10-ac0d-73fd0f67dd8a" providerId="AD" clId="Web-{68D44164-AE28-AAEB-3C43-8973CA6EB408}" dt="2021-04-21T17:56:43.058" v="391"/>
        <pc:sldMkLst>
          <pc:docMk/>
          <pc:sldMk cId="3382111217" sldId="717"/>
        </pc:sldMkLst>
      </pc:sldChg>
      <pc:sldChg chg="addCm">
        <pc:chgData name="Doner, Kim CTR (FAA)" userId="S::kim.ctr.doner@faa.gov::3229e8ab-9324-4f10-ac0d-73fd0f67dd8a" providerId="AD" clId="Web-{68D44164-AE28-AAEB-3C43-8973CA6EB408}" dt="2021-04-21T17:56:53.465" v="392"/>
        <pc:sldMkLst>
          <pc:docMk/>
          <pc:sldMk cId="384268042" sldId="718"/>
        </pc:sldMkLst>
      </pc:sldChg>
      <pc:sldChg chg="modSp">
        <pc:chgData name="Doner, Kim CTR (FAA)" userId="S::kim.ctr.doner@faa.gov::3229e8ab-9324-4f10-ac0d-73fd0f67dd8a" providerId="AD" clId="Web-{68D44164-AE28-AAEB-3C43-8973CA6EB408}" dt="2021-04-21T18:10:30.591" v="395" actId="20577"/>
        <pc:sldMkLst>
          <pc:docMk/>
          <pc:sldMk cId="805280574" sldId="719"/>
        </pc:sldMkLst>
        <pc:spChg chg="mod">
          <ac:chgData name="Doner, Kim CTR (FAA)" userId="S::kim.ctr.doner@faa.gov::3229e8ab-9324-4f10-ac0d-73fd0f67dd8a" providerId="AD" clId="Web-{68D44164-AE28-AAEB-3C43-8973CA6EB408}" dt="2021-04-21T18:10:30.591" v="395" actId="20577"/>
          <ac:spMkLst>
            <pc:docMk/>
            <pc:sldMk cId="805280574" sldId="719"/>
            <ac:spMk id="18435" creationId="{00000000-0000-0000-0000-000000000000}"/>
          </ac:spMkLst>
        </pc:spChg>
      </pc:sldChg>
      <pc:sldChg chg="modSp">
        <pc:chgData name="Doner, Kim CTR (FAA)" userId="S::kim.ctr.doner@faa.gov::3229e8ab-9324-4f10-ac0d-73fd0f67dd8a" providerId="AD" clId="Web-{68D44164-AE28-AAEB-3C43-8973CA6EB408}" dt="2021-04-21T18:11:29.222" v="400" actId="20577"/>
        <pc:sldMkLst>
          <pc:docMk/>
          <pc:sldMk cId="2324523715" sldId="723"/>
        </pc:sldMkLst>
        <pc:spChg chg="mod">
          <ac:chgData name="Doner, Kim CTR (FAA)" userId="S::kim.ctr.doner@faa.gov::3229e8ab-9324-4f10-ac0d-73fd0f67dd8a" providerId="AD" clId="Web-{68D44164-AE28-AAEB-3C43-8973CA6EB408}" dt="2021-04-21T18:11:29.222" v="400" actId="20577"/>
          <ac:spMkLst>
            <pc:docMk/>
            <pc:sldMk cId="2324523715" sldId="723"/>
            <ac:spMk id="18" creationId="{00000000-0000-0000-0000-000000000000}"/>
          </ac:spMkLst>
        </pc:spChg>
      </pc:sldChg>
      <pc:sldChg chg="addCm">
        <pc:chgData name="Doner, Kim CTR (FAA)" userId="S::kim.ctr.doner@faa.gov::3229e8ab-9324-4f10-ac0d-73fd0f67dd8a" providerId="AD" clId="Web-{68D44164-AE28-AAEB-3C43-8973CA6EB408}" dt="2021-04-21T17:55:22.285" v="387"/>
        <pc:sldMkLst>
          <pc:docMk/>
          <pc:sldMk cId="2411785214" sldId="752"/>
        </pc:sldMkLst>
      </pc:sldChg>
      <pc:sldChg chg="addCm">
        <pc:chgData name="Doner, Kim CTR (FAA)" userId="S::kim.ctr.doner@faa.gov::3229e8ab-9324-4f10-ac0d-73fd0f67dd8a" providerId="AD" clId="Web-{68D44164-AE28-AAEB-3C43-8973CA6EB408}" dt="2021-04-21T17:55:52.897" v="388"/>
        <pc:sldMkLst>
          <pc:docMk/>
          <pc:sldMk cId="2133430706" sldId="759"/>
        </pc:sldMkLst>
      </pc:sldChg>
    </pc:docChg>
  </pc:docChgLst>
  <pc:docChgLst>
    <pc:chgData clId="Web-{64110BBB-7AA7-490F-9133-2D28EA0FA816}"/>
    <pc:docChg chg="addSld delSld modSld">
      <pc:chgData name="" userId="" providerId="" clId="Web-{64110BBB-7AA7-490F-9133-2D28EA0FA816}" dt="2021-01-25T18:00:59.586" v="29"/>
      <pc:docMkLst>
        <pc:docMk/>
      </pc:docMkLst>
      <pc:sldChg chg="del">
        <pc:chgData name="" userId="" providerId="" clId="Web-{64110BBB-7AA7-490F-9133-2D28EA0FA816}" dt="2021-01-25T18:00:58.571" v="28"/>
        <pc:sldMkLst>
          <pc:docMk/>
          <pc:sldMk cId="2602081084" sldId="575"/>
        </pc:sldMkLst>
      </pc:sldChg>
      <pc:sldChg chg="del">
        <pc:chgData name="" userId="" providerId="" clId="Web-{64110BBB-7AA7-490F-9133-2D28EA0FA816}" dt="2021-01-25T18:00:59.586" v="29"/>
        <pc:sldMkLst>
          <pc:docMk/>
          <pc:sldMk cId="1214090329" sldId="576"/>
        </pc:sldMkLst>
      </pc:sldChg>
      <pc:sldChg chg="delSp modSp">
        <pc:chgData name="" userId="" providerId="" clId="Web-{64110BBB-7AA7-490F-9133-2D28EA0FA816}" dt="2021-01-25T17:51:15.725" v="26" actId="20577"/>
        <pc:sldMkLst>
          <pc:docMk/>
          <pc:sldMk cId="2352810174" sldId="658"/>
        </pc:sldMkLst>
        <pc:spChg chg="mod">
          <ac:chgData name="" userId="" providerId="" clId="Web-{64110BBB-7AA7-490F-9133-2D28EA0FA816}" dt="2021-01-25T17:51:15.725" v="26" actId="20577"/>
          <ac:spMkLst>
            <pc:docMk/>
            <pc:sldMk cId="2352810174" sldId="658"/>
            <ac:spMk id="24579" creationId="{00000000-0000-0000-0000-000000000000}"/>
          </ac:spMkLst>
        </pc:spChg>
        <pc:picChg chg="del">
          <ac:chgData name="" userId="" providerId="" clId="Web-{64110BBB-7AA7-490F-9133-2D28EA0FA816}" dt="2021-01-25T17:31:02.515" v="6"/>
          <ac:picMkLst>
            <pc:docMk/>
            <pc:sldMk cId="2352810174" sldId="658"/>
            <ac:picMk id="27652" creationId="{00000000-0000-0000-0000-000000000000}"/>
          </ac:picMkLst>
        </pc:picChg>
      </pc:sldChg>
      <pc:sldChg chg="del">
        <pc:chgData name="" userId="" providerId="" clId="Web-{64110BBB-7AA7-490F-9133-2D28EA0FA816}" dt="2021-01-25T18:00:54.477" v="27"/>
        <pc:sldMkLst>
          <pc:docMk/>
          <pc:sldMk cId="3942979894" sldId="710"/>
        </pc:sldMkLst>
      </pc:sldChg>
      <pc:sldChg chg="modSp add replId">
        <pc:chgData name="" userId="" providerId="" clId="Web-{64110BBB-7AA7-490F-9133-2D28EA0FA816}" dt="2021-01-25T17:30:38.294" v="1" actId="20577"/>
        <pc:sldMkLst>
          <pc:docMk/>
          <pc:sldMk cId="1631504908" sldId="737"/>
        </pc:sldMkLst>
        <pc:spChg chg="mod">
          <ac:chgData name="" userId="" providerId="" clId="Web-{64110BBB-7AA7-490F-9133-2D28EA0FA816}" dt="2021-01-25T17:30:38.294" v="1" actId="20577"/>
          <ac:spMkLst>
            <pc:docMk/>
            <pc:sldMk cId="1631504908" sldId="737"/>
            <ac:spMk id="14340" creationId="{00000000-0000-0000-0000-000000000000}"/>
          </ac:spMkLst>
        </pc:spChg>
      </pc:sldChg>
    </pc:docChg>
  </pc:docChgLst>
  <pc:docChgLst>
    <pc:chgData clId="Web-{2E47153C-C819-401E-B477-E6BA19093020}"/>
    <pc:docChg chg="modSld">
      <pc:chgData name="" userId="" providerId="" clId="Web-{2E47153C-C819-401E-B477-E6BA19093020}" dt="2021-01-06T13:03:39.814" v="7" actId="20577"/>
      <pc:docMkLst>
        <pc:docMk/>
      </pc:docMkLst>
      <pc:sldChg chg="modSp">
        <pc:chgData name="" userId="" providerId="" clId="Web-{2E47153C-C819-401E-B477-E6BA19093020}" dt="2021-01-06T13:03:39.814" v="7" actId="20577"/>
        <pc:sldMkLst>
          <pc:docMk/>
          <pc:sldMk cId="277677813" sldId="566"/>
        </pc:sldMkLst>
        <pc:spChg chg="mod">
          <ac:chgData name="" userId="" providerId="" clId="Web-{2E47153C-C819-401E-B477-E6BA19093020}" dt="2021-01-06T13:03:39.814" v="7" actId="20577"/>
          <ac:spMkLst>
            <pc:docMk/>
            <pc:sldMk cId="277677813" sldId="566"/>
            <ac:spMk id="2" creationId="{00000000-0000-0000-0000-000000000000}"/>
          </ac:spMkLst>
        </pc:spChg>
      </pc:sldChg>
    </pc:docChg>
  </pc:docChgLst>
  <pc:docChgLst>
    <pc:chgData name="Williams, Marla CTR (FAA)" userId="S::marla.ctr.williams@faa.gov::15b590bb-20f7-4927-a1eb-bf866b824569" providerId="AD" clId="Web-{E2CCBF9F-1054-C000-0812-60A8936447D1}"/>
    <pc:docChg chg="modSld">
      <pc:chgData name="Williams, Marla CTR (FAA)" userId="S::marla.ctr.williams@faa.gov::15b590bb-20f7-4927-a1eb-bf866b824569" providerId="AD" clId="Web-{E2CCBF9F-1054-C000-0812-60A8936447D1}" dt="2021-04-19T14:56:36.096" v="6" actId="20577"/>
      <pc:docMkLst>
        <pc:docMk/>
      </pc:docMkLst>
      <pc:sldChg chg="modSp">
        <pc:chgData name="Williams, Marla CTR (FAA)" userId="S::marla.ctr.williams@faa.gov::15b590bb-20f7-4927-a1eb-bf866b824569" providerId="AD" clId="Web-{E2CCBF9F-1054-C000-0812-60A8936447D1}" dt="2021-04-19T14:56:36.096" v="6" actId="20577"/>
        <pc:sldMkLst>
          <pc:docMk/>
          <pc:sldMk cId="3435393715" sldId="557"/>
        </pc:sldMkLst>
        <pc:spChg chg="mod">
          <ac:chgData name="Williams, Marla CTR (FAA)" userId="S::marla.ctr.williams@faa.gov::15b590bb-20f7-4927-a1eb-bf866b824569" providerId="AD" clId="Web-{E2CCBF9F-1054-C000-0812-60A8936447D1}" dt="2021-04-19T14:56:36.096" v="6" actId="20577"/>
          <ac:spMkLst>
            <pc:docMk/>
            <pc:sldMk cId="3435393715" sldId="557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87C48A99-3596-4E58-ABE8-9D998A938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0" tIns="45510" rIns="91020" bIns="4551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55D68406-F15C-4303-97CE-0E3EE5988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19472" y="2966931"/>
            <a:ext cx="4103140" cy="1395412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/>
              <a:t>Select to edit master title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32643" y="4591273"/>
            <a:ext cx="4089969" cy="944948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Select to edit master subtitle</a:t>
            </a:r>
          </a:p>
        </p:txBody>
      </p:sp>
      <p:sp>
        <p:nvSpPr>
          <p:cNvPr id="9" name="Rectangle 1027"/>
          <p:cNvSpPr txBox="1">
            <a:spLocks noChangeArrowheads="1"/>
          </p:cNvSpPr>
          <p:nvPr userDrawn="1"/>
        </p:nvSpPr>
        <p:spPr bwMode="auto">
          <a:xfrm>
            <a:off x="227477" y="3401665"/>
            <a:ext cx="4089969" cy="106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0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/>
          </a:p>
        </p:txBody>
      </p:sp>
      <p:pic>
        <p:nvPicPr>
          <p:cNvPr id="10" name="Picture 9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42" y="791612"/>
            <a:ext cx="3517203" cy="17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1" y="6260548"/>
            <a:ext cx="9125145" cy="616305"/>
          </a:xfrm>
          <a:prstGeom prst="rect">
            <a:avLst/>
          </a:prstGeom>
          <a:solidFill>
            <a:srgbClr val="0070C0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 txBox="1">
            <a:spLocks noChangeArrowheads="1"/>
          </p:cNvSpPr>
          <p:nvPr userDrawn="1"/>
        </p:nvSpPr>
        <p:spPr bwMode="auto">
          <a:xfrm>
            <a:off x="7539739" y="6333243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400" b="0" i="0" kern="1200">
                <a:solidFill>
                  <a:schemeClr val="bg1"/>
                </a:solidFill>
                <a:latin typeface="Helvetica Neue Medium"/>
                <a:ea typeface="+mn-ea"/>
                <a:cs typeface="Helvetica Neue Medium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82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7/30/21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1781665"/>
            <a:ext cx="8050213" cy="41841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772239"/>
            <a:ext cx="3948113" cy="412691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5813" y="1772239"/>
            <a:ext cx="3949700" cy="4126911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800"/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2400"/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/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7/30/21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266C2-23C9-4679-9EA6-D74DA6C8C2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0" y="169443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1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15" y="2838306"/>
            <a:ext cx="8472488" cy="6096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9463" y="6248400"/>
            <a:ext cx="57855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7/30/21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0066" y="6248400"/>
            <a:ext cx="395989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6FF14-FC6A-41B6-B2DC-884C6B7C3F2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62" y="1376074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0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3014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8055"/>
            <a:ext cx="5486400" cy="4442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69100" y="6281738"/>
            <a:ext cx="1338191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7/30/21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9751" y="6291950"/>
            <a:ext cx="3328167" cy="457200"/>
          </a:xfrm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515" y="6248400"/>
            <a:ext cx="637649" cy="457200"/>
          </a:xfrm>
        </p:spPr>
        <p:txBody>
          <a:bodyPr/>
          <a:lstStyle>
            <a:lvl1pPr>
              <a:defRPr/>
            </a:lvl1pPr>
          </a:lstStyle>
          <a:p>
            <a:fld id="{9187D554-CBC1-41AB-90CF-337CEC897EA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A picture containing text, outdoor, light&#10;&#10;Description automatically generated">
            <a:extLst>
              <a:ext uri="{FF2B5EF4-FFF2-40B4-BE49-F238E27FC236}">
                <a16:creationId xmlns:a16="http://schemas.microsoft.com/office/drawing/2014/main" id="{5AA0AFC4-7C62-4248-ADFE-205C99DE9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218" y="94029"/>
            <a:ext cx="2432593" cy="12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020451" y="6352569"/>
            <a:ext cx="999910" cy="456728"/>
          </a:xfrm>
        </p:spPr>
        <p:txBody>
          <a:bodyPr/>
          <a:lstStyle/>
          <a:p>
            <a:r>
              <a:rPr lang="en-US" smtClean="0"/>
              <a:t>7/30/21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1781665"/>
            <a:ext cx="8050213" cy="41841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4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1" y="6260548"/>
            <a:ext cx="9125145" cy="616305"/>
          </a:xfrm>
          <a:prstGeom prst="rect">
            <a:avLst/>
          </a:prstGeom>
          <a:solidFill>
            <a:srgbClr val="0070C0"/>
          </a:solidFill>
          <a:ln w="9525">
            <a:solidFill>
              <a:srgbClr val="1D2F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87520" y="983530"/>
            <a:ext cx="593213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title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781665"/>
            <a:ext cx="8050213" cy="41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36709" y="6343140"/>
            <a:ext cx="1329848" cy="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smtClean="0"/>
              <a:t>7/30/21</a:t>
            </a:r>
            <a:endParaRPr lang="en-US" dirty="0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672" y="6352569"/>
            <a:ext cx="2499637" cy="45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39739" y="6333243"/>
            <a:ext cx="11012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bg1"/>
                </a:solidFill>
                <a:latin typeface="Helvetica Neue Medium"/>
                <a:cs typeface="Helvetica Neue Medium"/>
              </a:defRPr>
            </a:lvl1pPr>
          </a:lstStyle>
          <a:p>
            <a:fld id="{74438B1A-AF1B-4C8B-993E-1BADE62A24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349" name="Text Box 29" hidden="1"/>
          <p:cNvSpPr txBox="1">
            <a:spLocks noChangeArrowheads="1"/>
          </p:cNvSpPr>
          <p:nvPr userDrawn="1"/>
        </p:nvSpPr>
        <p:spPr bwMode="auto">
          <a:xfrm>
            <a:off x="449263" y="6205538"/>
            <a:ext cx="4784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 b="1">
                <a:solidFill>
                  <a:srgbClr val="C0C0C0"/>
                </a:solidFill>
              </a:rPr>
              <a:t>&lt;Presentation Title – Change on Master Slide&gt;</a:t>
            </a:r>
            <a:endParaRPr lang="en-US" sz="1200">
              <a:solidFill>
                <a:srgbClr val="C0C0C0"/>
              </a:solidFill>
            </a:endParaRPr>
          </a:p>
        </p:txBody>
      </p:sp>
      <p:sp>
        <p:nvSpPr>
          <p:cNvPr id="56350" name="Text Box 30" hidden="1"/>
          <p:cNvSpPr txBox="1">
            <a:spLocks noChangeArrowheads="1"/>
          </p:cNvSpPr>
          <p:nvPr userDrawn="1"/>
        </p:nvSpPr>
        <p:spPr bwMode="auto">
          <a:xfrm>
            <a:off x="441325" y="6384925"/>
            <a:ext cx="3740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200">
                <a:solidFill>
                  <a:srgbClr val="C0C0C0"/>
                </a:solidFill>
              </a:rPr>
              <a:t>&lt;Date of Presentation – Change on Master Slide&gt;</a:t>
            </a:r>
          </a:p>
        </p:txBody>
      </p:sp>
    </p:spTree>
    <p:extLst>
      <p:ext uri="{BB962C8B-B14F-4D97-AF65-F5344CB8AC3E}">
        <p14:creationId xmlns:p14="http://schemas.microsoft.com/office/powerpoint/2010/main" val="243999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3" r:id="rId3"/>
    <p:sldLayoutId id="2147483669" r:id="rId4"/>
    <p:sldLayoutId id="2147483671" r:id="rId5"/>
    <p:sldLayoutId id="2147483672" r:id="rId6"/>
    <p:sldLayoutId id="2147483674" r:id="rId7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FAA DataViz Challenge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After-Action Review (AAR)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519472" y="4591272"/>
            <a:ext cx="4742371" cy="14373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1D2F68"/>
                </a:solidFill>
                <a:latin typeface="+mj-lt"/>
                <a:ea typeface="+mj-ea"/>
                <a:cs typeface="+mj-cs"/>
              </a:rPr>
              <a:t>September 21, 2021</a:t>
            </a:r>
          </a:p>
          <a:p>
            <a:pPr>
              <a:spcBef>
                <a:spcPct val="0"/>
              </a:spcBef>
            </a:pPr>
            <a:endParaRPr lang="en-US" sz="1800" dirty="0">
              <a:solidFill>
                <a:srgbClr val="1D2F68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sz="1800" dirty="0" smtClean="0">
              <a:solidFill>
                <a:srgbClr val="1D2F68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1800" dirty="0" smtClean="0">
                <a:solidFill>
                  <a:srgbClr val="1D2F68"/>
                </a:solidFill>
                <a:latin typeface="+mj-lt"/>
                <a:ea typeface="+mj-ea"/>
                <a:cs typeface="+mj-cs"/>
              </a:rPr>
              <a:t>Christopher Burch, MBA, CPPS</a:t>
            </a:r>
          </a:p>
          <a:p>
            <a:pPr>
              <a:spcBef>
                <a:spcPct val="0"/>
              </a:spcBef>
            </a:pPr>
            <a:r>
              <a:rPr lang="en-US" sz="1800" dirty="0" smtClean="0">
                <a:solidFill>
                  <a:srgbClr val="1D2F68"/>
                </a:solidFill>
                <a:latin typeface="+mj-lt"/>
                <a:ea typeface="+mj-ea"/>
                <a:cs typeface="+mj-cs"/>
              </a:rPr>
              <a:t>Consultant</a:t>
            </a:r>
            <a:endParaRPr lang="en-US" sz="1800" dirty="0">
              <a:solidFill>
                <a:srgbClr val="1D2F68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11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could be improved, and how?</a:t>
            </a:r>
          </a:p>
          <a:p>
            <a:endParaRPr lang="en-US" b="0" dirty="0" smtClean="0"/>
          </a:p>
          <a:p>
            <a:r>
              <a:rPr lang="en-US" dirty="0" smtClean="0"/>
              <a:t>Admin considerations </a:t>
            </a:r>
            <a:r>
              <a:rPr lang="en-US" b="0" dirty="0" smtClean="0"/>
              <a:t>– regulations, paperwork, etc.</a:t>
            </a:r>
          </a:p>
          <a:p>
            <a:pPr lvl="1"/>
            <a:r>
              <a:rPr lang="en-US" dirty="0" smtClean="0"/>
              <a:t>Rushed / last minute</a:t>
            </a:r>
          </a:p>
          <a:p>
            <a:pPr lvl="1"/>
            <a:r>
              <a:rPr lang="en-US" dirty="0" smtClean="0"/>
              <a:t>Almost missed admin deadlines for CO notification</a:t>
            </a:r>
          </a:p>
          <a:p>
            <a:endParaRPr lang="en-US" dirty="0"/>
          </a:p>
          <a:p>
            <a:r>
              <a:rPr lang="en-US" b="0" dirty="0" smtClean="0"/>
              <a:t>Improvements</a:t>
            </a:r>
          </a:p>
          <a:p>
            <a:pPr lvl="1"/>
            <a:r>
              <a:rPr lang="en-US" dirty="0" smtClean="0"/>
              <a:t>Can improve with advance planning</a:t>
            </a:r>
          </a:p>
          <a:p>
            <a:pPr lvl="1"/>
            <a:r>
              <a:rPr lang="en-US" dirty="0" smtClean="0"/>
              <a:t>Currently implementing advanced planning with the latest competition (Bot Challenge) </a:t>
            </a:r>
          </a:p>
        </p:txBody>
      </p:sp>
    </p:spTree>
    <p:extLst>
      <p:ext uri="{BB962C8B-B14F-4D97-AF65-F5344CB8AC3E}">
        <p14:creationId xmlns:p14="http://schemas.microsoft.com/office/powerpoint/2010/main" val="188150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could be improved, and how?</a:t>
            </a:r>
          </a:p>
          <a:p>
            <a:endParaRPr lang="en-US" b="0" dirty="0" smtClean="0"/>
          </a:p>
          <a:p>
            <a:r>
              <a:rPr lang="en-US" dirty="0" smtClean="0"/>
              <a:t>Design </a:t>
            </a:r>
            <a:r>
              <a:rPr lang="en-US" dirty="0"/>
              <a:t>/ Participation </a:t>
            </a:r>
            <a:r>
              <a:rPr lang="en-US" b="0" dirty="0"/>
              <a:t>– more voices / perspectives, especially for creative or new ideas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Viz</a:t>
            </a:r>
            <a:r>
              <a:rPr lang="en-US" dirty="0"/>
              <a:t> team was relatively small</a:t>
            </a:r>
          </a:p>
          <a:p>
            <a:pPr lvl="1"/>
            <a:r>
              <a:rPr lang="en-US" dirty="0"/>
              <a:t>Relatively few meetings</a:t>
            </a:r>
          </a:p>
          <a:p>
            <a:pPr lvl="1"/>
            <a:r>
              <a:rPr lang="en-US" dirty="0"/>
              <a:t>Not a lot of delegation</a:t>
            </a:r>
          </a:p>
          <a:p>
            <a:endParaRPr lang="en-US" b="0" dirty="0" smtClean="0"/>
          </a:p>
          <a:p>
            <a:r>
              <a:rPr lang="en-US" b="0" dirty="0" smtClean="0"/>
              <a:t>Improvements</a:t>
            </a:r>
          </a:p>
          <a:p>
            <a:pPr lvl="1"/>
            <a:r>
              <a:rPr lang="en-US" dirty="0" smtClean="0"/>
              <a:t>Larger / more diverse team</a:t>
            </a:r>
          </a:p>
          <a:p>
            <a:pPr lvl="1"/>
            <a:r>
              <a:rPr lang="en-US" b="0" dirty="0" smtClean="0"/>
              <a:t>Reach across GLT to find subject matter experts</a:t>
            </a:r>
          </a:p>
          <a:p>
            <a:pPr lvl="1"/>
            <a:r>
              <a:rPr lang="en-US" dirty="0" smtClean="0"/>
              <a:t>Involve GLT team to </a:t>
            </a:r>
            <a:r>
              <a:rPr lang="en-US" b="1" dirty="0" smtClean="0"/>
              <a:t>create </a:t>
            </a:r>
            <a:r>
              <a:rPr lang="en-US" dirty="0" smtClean="0"/>
              <a:t>subject matter experts</a:t>
            </a:r>
            <a:r>
              <a:rPr lang="en-US" b="0" dirty="0" smtClean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267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could be improved, and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Conclusions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dirty="0" smtClean="0"/>
              <a:t>Participation in this challenge was beneficial to GLT, even if we don’t win</a:t>
            </a:r>
          </a:p>
          <a:p>
            <a:r>
              <a:rPr lang="en-US" b="0" dirty="0" smtClean="0"/>
              <a:t>We need to apply a project management approach to any future challenges of this nature</a:t>
            </a:r>
          </a:p>
          <a:p>
            <a:r>
              <a:rPr lang="en-US" b="0" dirty="0" smtClean="0"/>
              <a:t>We need to identify and encourage individual areas of expertise and interest (graphic design, coding, pitching, etc.)</a:t>
            </a:r>
          </a:p>
          <a:p>
            <a:r>
              <a:rPr lang="en-US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05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 /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an After Action Review (AAR)?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0" dirty="0" smtClean="0"/>
              <a:t>A tool to capture lessons learned</a:t>
            </a:r>
          </a:p>
          <a:p>
            <a:r>
              <a:rPr lang="en-US" b="0" dirty="0" smtClean="0"/>
              <a:t>A dynamic, professional, and candid discussion of an event</a:t>
            </a:r>
            <a:endParaRPr lang="en-US" dirty="0" smtClean="0"/>
          </a:p>
          <a:p>
            <a:r>
              <a:rPr lang="en-US" b="0" dirty="0" smtClean="0"/>
              <a:t>NOT a critique or complaint setting or a full-scale evaluation report</a:t>
            </a:r>
          </a:p>
          <a:p>
            <a:endParaRPr lang="en-US" dirty="0" smtClean="0"/>
          </a:p>
          <a:p>
            <a:r>
              <a:rPr lang="en-US" b="0" dirty="0" smtClean="0"/>
              <a:t>Answers 4 major questions:</a:t>
            </a:r>
          </a:p>
          <a:p>
            <a:pPr lvl="1"/>
            <a:r>
              <a:rPr lang="en-US" dirty="0" smtClean="0"/>
              <a:t>1. What was </a:t>
            </a:r>
            <a:r>
              <a:rPr lang="en-US" b="1" dirty="0" smtClean="0"/>
              <a:t>supposed</a:t>
            </a:r>
            <a:r>
              <a:rPr lang="en-US" dirty="0" smtClean="0"/>
              <a:t> to happen?</a:t>
            </a:r>
          </a:p>
          <a:p>
            <a:pPr lvl="1"/>
            <a:r>
              <a:rPr lang="en-US" dirty="0" smtClean="0"/>
              <a:t>2. What </a:t>
            </a:r>
            <a:r>
              <a:rPr lang="en-US" b="1" dirty="0" smtClean="0"/>
              <a:t>actually</a:t>
            </a:r>
            <a:r>
              <a:rPr lang="en-US" dirty="0" smtClean="0"/>
              <a:t> occurred?</a:t>
            </a:r>
          </a:p>
          <a:p>
            <a:pPr lvl="1"/>
            <a:r>
              <a:rPr lang="en-US" dirty="0" smtClean="0"/>
              <a:t>3. What </a:t>
            </a:r>
            <a:r>
              <a:rPr lang="en-US" b="1" dirty="0" smtClean="0"/>
              <a:t>went well</a:t>
            </a:r>
            <a:r>
              <a:rPr lang="en-US" dirty="0" smtClean="0"/>
              <a:t>, and why?</a:t>
            </a:r>
          </a:p>
          <a:p>
            <a:pPr lvl="1"/>
            <a:r>
              <a:rPr lang="en-US" dirty="0" smtClean="0"/>
              <a:t>4. What </a:t>
            </a:r>
            <a:r>
              <a:rPr lang="en-US" b="1" dirty="0" smtClean="0"/>
              <a:t>can be improved</a:t>
            </a:r>
            <a:r>
              <a:rPr lang="en-US" dirty="0" smtClean="0"/>
              <a:t>, and how?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54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813564"/>
            <a:ext cx="8050213" cy="4184159"/>
          </a:xfrm>
        </p:spPr>
        <p:txBody>
          <a:bodyPr/>
          <a:lstStyle/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https://cburch.shinyapp.io/Data-Viz-Challenge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8" y="1520456"/>
            <a:ext cx="8667448" cy="40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291110"/>
            <a:ext cx="3976577" cy="56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3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did we intend to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Challenge Objectives (FAA)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 a visualization</a:t>
            </a:r>
            <a:r>
              <a:rPr lang="en-US" b="0" dirty="0" smtClean="0"/>
              <a:t> that leverages data from the Administrator’s Fact Book and other related data sets. </a:t>
            </a:r>
          </a:p>
          <a:p>
            <a:pPr marL="0" indent="0">
              <a:buNone/>
            </a:pPr>
            <a:endParaRPr lang="en-US" b="0" dirty="0" smtClean="0"/>
          </a:p>
          <a:p>
            <a:r>
              <a:rPr lang="en-US" b="0" dirty="0" smtClean="0"/>
              <a:t>Explore </a:t>
            </a:r>
            <a:r>
              <a:rPr lang="en-US" b="0" dirty="0"/>
              <a:t>the EIM Platform, which provides access to a repository of FAA data and a suite of cloud-based tools dedicate to enabling users to </a:t>
            </a:r>
            <a:r>
              <a:rPr lang="en-US" i="1" dirty="0"/>
              <a:t>Discover, Access, Explore &amp; Transform, Analyze &amp; Model, and Visualize </a:t>
            </a:r>
            <a:r>
              <a:rPr lang="en-US" b="0" dirty="0"/>
              <a:t>data. </a:t>
            </a:r>
          </a:p>
          <a:p>
            <a:pPr marL="0" indent="0">
              <a:buNone/>
            </a:pPr>
            <a:r>
              <a:rPr lang="en-US" b="0" dirty="0"/>
              <a:t>	</a:t>
            </a:r>
          </a:p>
          <a:p>
            <a:pPr marL="0" indent="0"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1583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did </a:t>
            </a:r>
            <a:r>
              <a:rPr lang="en-US" dirty="0" smtClean="0"/>
              <a:t>we </a:t>
            </a:r>
            <a:r>
              <a:rPr lang="en-US" dirty="0"/>
              <a:t>intend to do</a:t>
            </a:r>
            <a:r>
              <a:rPr lang="en-US" dirty="0" smtClean="0"/>
              <a:t>? </a:t>
            </a:r>
            <a:r>
              <a:rPr lang="en-US" b="0" dirty="0" smtClean="0"/>
              <a:t>(cont.)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dirty="0" smtClean="0"/>
              <a:t>Additional Objectives (GLT)</a:t>
            </a:r>
          </a:p>
          <a:p>
            <a:r>
              <a:rPr lang="en-US" b="0" dirty="0" smtClean="0"/>
              <a:t>Show GLT expertise and capabilities</a:t>
            </a:r>
            <a:endParaRPr lang="en-US" dirty="0" smtClean="0"/>
          </a:p>
          <a:p>
            <a:r>
              <a:rPr lang="en-US" b="0" dirty="0" smtClean="0"/>
              <a:t>Develop internal practices</a:t>
            </a:r>
          </a:p>
          <a:p>
            <a:r>
              <a:rPr lang="en-US" b="0" dirty="0"/>
              <a:t>?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2143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actually occurred? Did we accomplish our goals?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Products Produced:</a:t>
            </a:r>
          </a:p>
          <a:p>
            <a:r>
              <a:rPr lang="en-US" dirty="0" smtClean="0"/>
              <a:t>Interactive dashboard</a:t>
            </a:r>
          </a:p>
          <a:p>
            <a:pPr lvl="1"/>
            <a:r>
              <a:rPr lang="en-US" dirty="0" smtClean="0"/>
              <a:t>Shiny/</a:t>
            </a:r>
            <a:r>
              <a:rPr lang="en-US" dirty="0" err="1" smtClean="0"/>
              <a:t>javascript</a:t>
            </a:r>
            <a:endParaRPr lang="en-US" dirty="0"/>
          </a:p>
          <a:p>
            <a:pPr lvl="1"/>
            <a:r>
              <a:rPr lang="en-US" dirty="0" smtClean="0"/>
              <a:t>Independent of vendor (MS,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Static graphic</a:t>
            </a:r>
          </a:p>
          <a:p>
            <a:pPr lvl="1"/>
            <a:r>
              <a:rPr lang="en-US" dirty="0" smtClean="0"/>
              <a:t>Combination of techniques used</a:t>
            </a:r>
          </a:p>
        </p:txBody>
      </p:sp>
    </p:spTree>
    <p:extLst>
      <p:ext uri="{BB962C8B-B14F-4D97-AF65-F5344CB8AC3E}">
        <p14:creationId xmlns:p14="http://schemas.microsoft.com/office/powerpoint/2010/main" val="18600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actually occurred?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went well, and why?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Custom 4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FFFFF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buFontTx/>
          <a:buNone/>
          <a:defRPr sz="1200" b="1" dirty="0">
            <a:solidFill>
              <a:srgbClr val="C0C0C0"/>
            </a:solidFill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74D91600DF9449521A287C64A877D" ma:contentTypeVersion="0" ma:contentTypeDescription="Create a new document." ma:contentTypeScope="" ma:versionID="ba5a63767b44104b04e55852c92ce0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16E063-F44A-47B9-8A71-17C375307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389399-0599-4673-9A42-10EC0A4F664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FB7BE5F-26F2-4362-A3B5-155F373B59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10493</TotalTime>
  <Words>404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Helvetica Neue Medium</vt:lpstr>
      <vt:lpstr>Times New Roman</vt:lpstr>
      <vt:lpstr>2_Custom Design</vt:lpstr>
      <vt:lpstr>FAA DataViz Challenge  After-Action Review (AAR)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marla.ctr.williams@faa.gov;Kim.CTR.Doner@faa.gov</dc:creator>
  <cp:lastModifiedBy>Christopher M burch</cp:lastModifiedBy>
  <cp:revision>1271</cp:revision>
  <dcterms:created xsi:type="dcterms:W3CDTF">2005-01-28T20:32:53Z</dcterms:created>
  <dcterms:modified xsi:type="dcterms:W3CDTF">2021-09-21T19:20:43Z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0x010100E1174D91600DF9449521A287C64A877D</vt:lpwstr>
  </property>
</Properties>
</file>