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4"/>
    <p:sldMasterId id="2147483661" r:id="rId5"/>
    <p:sldMasterId id="2147483665" r:id="rId6"/>
    <p:sldMasterId id="2147483678" r:id="rId7"/>
    <p:sldMasterId id="2147483691" r:id="rId8"/>
  </p:sldMasterIdLst>
  <p:notesMasterIdLst>
    <p:notesMasterId r:id="rId20"/>
  </p:notesMasterIdLst>
  <p:handoutMasterIdLst>
    <p:handoutMasterId r:id="rId21"/>
  </p:handoutMasterIdLst>
  <p:sldIdLst>
    <p:sldId id="553" r:id="rId9"/>
    <p:sldId id="763" r:id="rId10"/>
    <p:sldId id="764" r:id="rId11"/>
    <p:sldId id="765" r:id="rId12"/>
    <p:sldId id="766" r:id="rId13"/>
    <p:sldId id="767" r:id="rId14"/>
    <p:sldId id="768" r:id="rId15"/>
    <p:sldId id="769" r:id="rId16"/>
    <p:sldId id="770" r:id="rId17"/>
    <p:sldId id="771" r:id="rId18"/>
    <p:sldId id="772" r:id="rId1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6">
          <p15:clr>
            <a:srgbClr val="A4A3A4"/>
          </p15:clr>
        </p15:guide>
        <p15:guide id="2" pos="3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Randolph, Angela CTR (FAA)" initials="RAC(" lastIdx="18" clrIdx="0">
    <p:extLst>
      <p:ext uri="{19B8F6BF-5375-455C-9EA6-DF929625EA0E}">
        <p15:presenceInfo xmlns:p15="http://schemas.microsoft.com/office/powerpoint/2012/main" userId="S-1-5-21-3215564045-1863808890-1157122868-20257" providerId="AD"/>
      </p:ext>
    </p:extLst>
  </p:cmAuthor>
  <p:cmAuthor id="1" name="Williams, Marla CTR (FAA)" initials="WMC(" lastIdx="26" clrIdx="1">
    <p:extLst>
      <p:ext uri="{19B8F6BF-5375-455C-9EA6-DF929625EA0E}">
        <p15:presenceInfo xmlns:p15="http://schemas.microsoft.com/office/powerpoint/2012/main" userId="S-1-5-21-3215564045-1863808890-1157122868-2743118" providerId="AD"/>
      </p:ext>
    </p:extLst>
  </p:cmAuthor>
  <p:cmAuthor id="9" name="Sundstrom, Adrienne (FAA)" initials="SA(" lastIdx="26" clrIdx="2">
    <p:extLst>
      <p:ext uri="{19B8F6BF-5375-455C-9EA6-DF929625EA0E}">
        <p15:presenceInfo xmlns:p15="http://schemas.microsoft.com/office/powerpoint/2012/main" userId="S-1-5-21-3215564045-1863808890-1157122868-2689409" providerId="AD"/>
      </p:ext>
    </p:extLst>
  </p:cmAuthor>
  <p:cmAuthor id="10" name="Williams, Marla CTR (FAA)" initials="W(" lastIdx="2" clrIdx="3">
    <p:extLst>
      <p:ext uri="{19B8F6BF-5375-455C-9EA6-DF929625EA0E}">
        <p15:presenceInfo xmlns:p15="http://schemas.microsoft.com/office/powerpoint/2012/main" userId="S::marla.ctr.williams@faa.gov::15b590bb-20f7-4927-a1eb-bf866b824569" providerId="AD"/>
      </p:ext>
    </p:extLst>
  </p:cmAuthor>
  <p:cmAuthor id="11" name="Horton, Kendal (FAA)" initials="H(" lastIdx="6" clrIdx="4">
    <p:extLst>
      <p:ext uri="{19B8F6BF-5375-455C-9EA6-DF929625EA0E}">
        <p15:presenceInfo xmlns:p15="http://schemas.microsoft.com/office/powerpoint/2012/main" userId="S-1-5-21-3215564045-1863808890-1157122868-180843" providerId="AD"/>
      </p:ext>
    </p:extLst>
  </p:cmAuthor>
  <p:cmAuthor id="12" name="Morris, Tim (FAA)" initials="M(" lastIdx="3" clrIdx="5">
    <p:extLst>
      <p:ext uri="{19B8F6BF-5375-455C-9EA6-DF929625EA0E}">
        <p15:presenceInfo xmlns:p15="http://schemas.microsoft.com/office/powerpoint/2012/main" userId="S-1-5-21-3215564045-1863808890-1157122868-180972" providerId="AD"/>
      </p:ext>
    </p:extLst>
  </p:cmAuthor>
  <p:cmAuthor id="13" name="Doner, Kim CTR (FAA)" initials="DKC(" lastIdx="5" clrIdx="6">
    <p:extLst>
      <p:ext uri="{19B8F6BF-5375-455C-9EA6-DF929625EA0E}">
        <p15:presenceInfo xmlns:p15="http://schemas.microsoft.com/office/powerpoint/2012/main" userId="S-1-5-21-3215564045-1863808890-1157122868-2373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DDDDDD"/>
    <a:srgbClr val="C0C0C0"/>
    <a:srgbClr val="1D2F68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87673-A186-4F3D-A17C-63F6471FD890}" v="48" dt="2021-05-17T15:31:10.901"/>
    <p1510:client id="{3898264F-CCB6-4FB5-8F97-597080246CAB}" v="12" dt="2021-05-14T15:44:51.197"/>
    <p1510:client id="{5F00F8B8-1E49-4DAF-A516-1AFFAEB55B6F}" v="380" dt="2021-05-24T12:30:30.350"/>
    <p1510:client id="{6A1DAE19-9EDC-4E12-8203-3B0F509B128A}" v="3" dt="2021-06-08T11:03:05.263"/>
    <p1510:client id="{7A4962DE-640E-47E0-B011-4483BBD6155B}" v="3" dt="2021-05-24T15:06:27.011"/>
    <p1510:client id="{9E9FE3E4-22D6-4767-9044-4777FAE726C6}" v="305" dt="2021-05-17T16:26:06.419"/>
    <p1510:client id="{B25B4BF2-1E17-4601-9E7C-B78BA4976F85}" v="43" dt="2021-05-27T11:20:39.867"/>
    <p1510:client id="{B4AA2CED-925F-4D0A-A505-049CCB09B6F5}" v="1" dt="2021-06-08T17:48:43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94498" autoAdjust="0"/>
  </p:normalViewPr>
  <p:slideViewPr>
    <p:cSldViewPr snapToGrid="0">
      <p:cViewPr varScale="1">
        <p:scale>
          <a:sx n="84" d="100"/>
          <a:sy n="84" d="100"/>
        </p:scale>
        <p:origin x="1200" y="77"/>
      </p:cViewPr>
      <p:guideLst>
        <p:guide orient="horz" pos="536"/>
        <p:guide pos="339"/>
      </p:guideLst>
    </p:cSldViewPr>
  </p:slideViewPr>
  <p:outlineViewPr>
    <p:cViewPr>
      <p:scale>
        <a:sx n="33" d="100"/>
        <a:sy n="33" d="100"/>
      </p:scale>
      <p:origin x="0" y="-685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66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s, Marla CTR (FAA)" userId="S::marla.ctr.williams@faa.gov::15b590bb-20f7-4927-a1eb-bf866b824569" providerId="AD" clId="Web-{01C87673-A186-4F3D-A17C-63F6471FD890}"/>
    <pc:docChg chg="modSld">
      <pc:chgData name="Williams, Marla CTR (FAA)" userId="S::marla.ctr.williams@faa.gov::15b590bb-20f7-4927-a1eb-bf866b824569" providerId="AD" clId="Web-{01C87673-A186-4F3D-A17C-63F6471FD890}" dt="2021-05-17T15:31:10.901" v="47" actId="1076"/>
      <pc:docMkLst>
        <pc:docMk/>
      </pc:docMkLst>
      <pc:sldChg chg="delCm">
        <pc:chgData name="Williams, Marla CTR (FAA)" userId="S::marla.ctr.williams@faa.gov::15b590bb-20f7-4927-a1eb-bf866b824569" providerId="AD" clId="Web-{01C87673-A186-4F3D-A17C-63F6471FD890}" dt="2021-05-17T15:28:43.774" v="33"/>
        <pc:sldMkLst>
          <pc:docMk/>
          <pc:sldMk cId="199746207" sldId="690"/>
        </pc:sldMkLst>
      </pc:sldChg>
      <pc:sldChg chg="addSp modSp">
        <pc:chgData name="Williams, Marla CTR (FAA)" userId="S::marla.ctr.williams@faa.gov::15b590bb-20f7-4927-a1eb-bf866b824569" providerId="AD" clId="Web-{01C87673-A186-4F3D-A17C-63F6471FD890}" dt="2021-05-17T15:30:48.416" v="45" actId="1076"/>
        <pc:sldMkLst>
          <pc:docMk/>
          <pc:sldMk cId="3587881186" sldId="700"/>
        </pc:sldMkLst>
        <pc:cxnChg chg="add mod">
          <ac:chgData name="Williams, Marla CTR (FAA)" userId="S::marla.ctr.williams@faa.gov::15b590bb-20f7-4927-a1eb-bf866b824569" providerId="AD" clId="Web-{01C87673-A186-4F3D-A17C-63F6471FD890}" dt="2021-05-17T15:30:26.525" v="41" actId="1076"/>
          <ac:cxnSpMkLst>
            <pc:docMk/>
            <pc:sldMk cId="3587881186" sldId="700"/>
            <ac:cxnSpMk id="7" creationId="{D677B358-18E1-4606-90ED-C9B7002CF580}"/>
          </ac:cxnSpMkLst>
        </pc:cxnChg>
        <pc:cxnChg chg="add mod">
          <ac:chgData name="Williams, Marla CTR (FAA)" userId="S::marla.ctr.williams@faa.gov::15b590bb-20f7-4927-a1eb-bf866b824569" providerId="AD" clId="Web-{01C87673-A186-4F3D-A17C-63F6471FD890}" dt="2021-05-17T15:30:11.182" v="37" actId="1076"/>
          <ac:cxnSpMkLst>
            <pc:docMk/>
            <pc:sldMk cId="3587881186" sldId="700"/>
            <ac:cxnSpMk id="15" creationId="{D393E19D-7C0D-441B-959A-D6C7CC841A61}"/>
          </ac:cxnSpMkLst>
        </pc:cxnChg>
        <pc:cxnChg chg="add mod">
          <ac:chgData name="Williams, Marla CTR (FAA)" userId="S::marla.ctr.williams@faa.gov::15b590bb-20f7-4927-a1eb-bf866b824569" providerId="AD" clId="Web-{01C87673-A186-4F3D-A17C-63F6471FD890}" dt="2021-05-17T15:30:23.260" v="40" actId="1076"/>
          <ac:cxnSpMkLst>
            <pc:docMk/>
            <pc:sldMk cId="3587881186" sldId="700"/>
            <ac:cxnSpMk id="17" creationId="{59600C7B-E98B-4D6A-8DC3-3391D34B8514}"/>
          </ac:cxnSpMkLst>
        </pc:cxnChg>
        <pc:cxnChg chg="add mod">
          <ac:chgData name="Williams, Marla CTR (FAA)" userId="S::marla.ctr.williams@faa.gov::15b590bb-20f7-4927-a1eb-bf866b824569" providerId="AD" clId="Web-{01C87673-A186-4F3D-A17C-63F6471FD890}" dt="2021-05-17T15:30:37.276" v="43" actId="1076"/>
          <ac:cxnSpMkLst>
            <pc:docMk/>
            <pc:sldMk cId="3587881186" sldId="700"/>
            <ac:cxnSpMk id="19" creationId="{E4DEC801-36BA-49D5-838E-52CC8431EEEE}"/>
          </ac:cxnSpMkLst>
        </pc:cxnChg>
        <pc:cxnChg chg="add mod">
          <ac:chgData name="Williams, Marla CTR (FAA)" userId="S::marla.ctr.williams@faa.gov::15b590bb-20f7-4927-a1eb-bf866b824569" providerId="AD" clId="Web-{01C87673-A186-4F3D-A17C-63F6471FD890}" dt="2021-05-17T15:30:48.416" v="45" actId="1076"/>
          <ac:cxnSpMkLst>
            <pc:docMk/>
            <pc:sldMk cId="3587881186" sldId="700"/>
            <ac:cxnSpMk id="20" creationId="{00D96221-D9F0-4225-987B-1E8B7B989733}"/>
          </ac:cxnSpMkLst>
        </pc:cxnChg>
      </pc:sldChg>
      <pc:sldChg chg="addSp modSp">
        <pc:chgData name="Williams, Marla CTR (FAA)" userId="S::marla.ctr.williams@faa.gov::15b590bb-20f7-4927-a1eb-bf866b824569" providerId="AD" clId="Web-{01C87673-A186-4F3D-A17C-63F6471FD890}" dt="2021-05-17T15:31:10.901" v="47" actId="1076"/>
        <pc:sldMkLst>
          <pc:docMk/>
          <pc:sldMk cId="2915057072" sldId="716"/>
        </pc:sldMkLst>
        <pc:cxnChg chg="add mod">
          <ac:chgData name="Williams, Marla CTR (FAA)" userId="S::marla.ctr.williams@faa.gov::15b590bb-20f7-4927-a1eb-bf866b824569" providerId="AD" clId="Web-{01C87673-A186-4F3D-A17C-63F6471FD890}" dt="2021-05-17T15:31:10.901" v="47" actId="1076"/>
          <ac:cxnSpMkLst>
            <pc:docMk/>
            <pc:sldMk cId="2915057072" sldId="716"/>
            <ac:cxnSpMk id="6" creationId="{EFC279C7-C04C-4D3C-A2BA-5EE474BF5E1C}"/>
          </ac:cxnSpMkLst>
        </pc:cxnChg>
      </pc:sldChg>
      <pc:sldChg chg="modSp">
        <pc:chgData name="Williams, Marla CTR (FAA)" userId="S::marla.ctr.williams@faa.gov::15b590bb-20f7-4927-a1eb-bf866b824569" providerId="AD" clId="Web-{01C87673-A186-4F3D-A17C-63F6471FD890}" dt="2021-05-17T15:27:07.335" v="32" actId="20577"/>
        <pc:sldMkLst>
          <pc:docMk/>
          <pc:sldMk cId="2572564870" sldId="759"/>
        </pc:sldMkLst>
        <pc:spChg chg="mod">
          <ac:chgData name="Williams, Marla CTR (FAA)" userId="S::marla.ctr.williams@faa.gov::15b590bb-20f7-4927-a1eb-bf866b824569" providerId="AD" clId="Web-{01C87673-A186-4F3D-A17C-63F6471FD890}" dt="2021-05-17T15:27:07.335" v="32" actId="20577"/>
          <ac:spMkLst>
            <pc:docMk/>
            <pc:sldMk cId="2572564870" sldId="759"/>
            <ac:spMk id="2" creationId="{00000000-0000-0000-0000-000000000000}"/>
          </ac:spMkLst>
        </pc:spChg>
      </pc:sldChg>
    </pc:docChg>
  </pc:docChgLst>
  <pc:docChgLst>
    <pc:chgData name="Randolph, Angela CTR (FAA)" userId="S::angela.ctr.randolph@faa.gov::5989033f-7fa3-47ea-99db-a5b96acc7b6e" providerId="AD" clId="Web-{3898264F-CCB6-4FB5-8F97-597080246CAB}"/>
    <pc:docChg chg="addSld modSld">
      <pc:chgData name="Randolph, Angela CTR (FAA)" userId="S::angela.ctr.randolph@faa.gov::5989033f-7fa3-47ea-99db-a5b96acc7b6e" providerId="AD" clId="Web-{3898264F-CCB6-4FB5-8F97-597080246CAB}" dt="2021-05-14T15:44:51.197" v="11" actId="14100"/>
      <pc:docMkLst>
        <pc:docMk/>
      </pc:docMkLst>
      <pc:sldChg chg="addSp modSp new">
        <pc:chgData name="Randolph, Angela CTR (FAA)" userId="S::angela.ctr.randolph@faa.gov::5989033f-7fa3-47ea-99db-a5b96acc7b6e" providerId="AD" clId="Web-{3898264F-CCB6-4FB5-8F97-597080246CAB}" dt="2021-05-14T15:44:51.197" v="11" actId="14100"/>
        <pc:sldMkLst>
          <pc:docMk/>
          <pc:sldMk cId="3884720876" sldId="765"/>
        </pc:sldMkLst>
        <pc:spChg chg="mod">
          <ac:chgData name="Randolph, Angela CTR (FAA)" userId="S::angela.ctr.randolph@faa.gov::5989033f-7fa3-47ea-99db-a5b96acc7b6e" providerId="AD" clId="Web-{3898264F-CCB6-4FB5-8F97-597080246CAB}" dt="2021-05-14T15:42:50.666" v="9" actId="1076"/>
          <ac:spMkLst>
            <pc:docMk/>
            <pc:sldMk cId="3884720876" sldId="765"/>
            <ac:spMk id="3" creationId="{5E601E5E-B65D-4D31-892B-763092D49799}"/>
          </ac:spMkLst>
        </pc:spChg>
        <pc:picChg chg="add mod">
          <ac:chgData name="Randolph, Angela CTR (FAA)" userId="S::angela.ctr.randolph@faa.gov::5989033f-7fa3-47ea-99db-a5b96acc7b6e" providerId="AD" clId="Web-{3898264F-CCB6-4FB5-8F97-597080246CAB}" dt="2021-05-14T15:44:51.197" v="11" actId="14100"/>
          <ac:picMkLst>
            <pc:docMk/>
            <pc:sldMk cId="3884720876" sldId="765"/>
            <ac:picMk id="7" creationId="{07A1BEBE-FF92-41CF-A357-87012A0BDCC9}"/>
          </ac:picMkLst>
        </pc:picChg>
      </pc:sldChg>
    </pc:docChg>
  </pc:docChgLst>
  <pc:docChgLst>
    <pc:chgData name="Williams, Marla CTR (FAA)" userId="S::marla.ctr.williams@faa.gov::15b590bb-20f7-4927-a1eb-bf866b824569" providerId="AD" clId="Web-{B4AA2CED-925F-4D0A-A505-049CCB09B6F5}"/>
    <pc:docChg chg="modSld">
      <pc:chgData name="Williams, Marla CTR (FAA)" userId="S::marla.ctr.williams@faa.gov::15b590bb-20f7-4927-a1eb-bf866b824569" providerId="AD" clId="Web-{B4AA2CED-925F-4D0A-A505-049CCB09B6F5}" dt="2021-06-08T17:48:43.646" v="0" actId="20577"/>
      <pc:docMkLst>
        <pc:docMk/>
      </pc:docMkLst>
      <pc:sldChg chg="modSp">
        <pc:chgData name="Williams, Marla CTR (FAA)" userId="S::marla.ctr.williams@faa.gov::15b590bb-20f7-4927-a1eb-bf866b824569" providerId="AD" clId="Web-{B4AA2CED-925F-4D0A-A505-049CCB09B6F5}" dt="2021-06-08T17:48:43.646" v="0" actId="20577"/>
        <pc:sldMkLst>
          <pc:docMk/>
          <pc:sldMk cId="3043580043" sldId="780"/>
        </pc:sldMkLst>
        <pc:spChg chg="mod">
          <ac:chgData name="Williams, Marla CTR (FAA)" userId="S::marla.ctr.williams@faa.gov::15b590bb-20f7-4927-a1eb-bf866b824569" providerId="AD" clId="Web-{B4AA2CED-925F-4D0A-A505-049CCB09B6F5}" dt="2021-06-08T17:48:43.646" v="0" actId="20577"/>
          <ac:spMkLst>
            <pc:docMk/>
            <pc:sldMk cId="3043580043" sldId="780"/>
            <ac:spMk id="2" creationId="{00000000-0000-0000-0000-000000000000}"/>
          </ac:spMkLst>
        </pc:spChg>
      </pc:sldChg>
    </pc:docChg>
  </pc:docChgLst>
  <pc:docChgLst>
    <pc:chgData name="Williams, Marla CTR (FAA)" userId="S::marla.ctr.williams@faa.gov::15b590bb-20f7-4927-a1eb-bf866b824569" providerId="AD" clId="Web-{5F00F8B8-1E49-4DAF-A516-1AFFAEB55B6F}"/>
    <pc:docChg chg="modSld">
      <pc:chgData name="Williams, Marla CTR (FAA)" userId="S::marla.ctr.williams@faa.gov::15b590bb-20f7-4927-a1eb-bf866b824569" providerId="AD" clId="Web-{5F00F8B8-1E49-4DAF-A516-1AFFAEB55B6F}" dt="2021-05-24T12:30:29.772" v="369" actId="20577"/>
      <pc:docMkLst>
        <pc:docMk/>
      </pc:docMkLst>
      <pc:sldChg chg="modSp">
        <pc:chgData name="Williams, Marla CTR (FAA)" userId="S::marla.ctr.williams@faa.gov::15b590bb-20f7-4927-a1eb-bf866b824569" providerId="AD" clId="Web-{5F00F8B8-1E49-4DAF-A516-1AFFAEB55B6F}" dt="2021-05-24T12:30:29.772" v="369" actId="20577"/>
        <pc:sldMkLst>
          <pc:docMk/>
          <pc:sldMk cId="3633174908" sldId="647"/>
        </pc:sldMkLst>
        <pc:spChg chg="mod">
          <ac:chgData name="Williams, Marla CTR (FAA)" userId="S::marla.ctr.williams@faa.gov::15b590bb-20f7-4927-a1eb-bf866b824569" providerId="AD" clId="Web-{5F00F8B8-1E49-4DAF-A516-1AFFAEB55B6F}" dt="2021-05-24T12:30:29.772" v="369" actId="20577"/>
          <ac:spMkLst>
            <pc:docMk/>
            <pc:sldMk cId="3633174908" sldId="647"/>
            <ac:spMk id="4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9:29.737" v="294" actId="20577"/>
        <pc:sldMkLst>
          <pc:docMk/>
          <pc:sldMk cId="555807076" sldId="649"/>
        </pc:sldMkLst>
        <pc:spChg chg="mod">
          <ac:chgData name="Williams, Marla CTR (FAA)" userId="S::marla.ctr.williams@faa.gov::15b590bb-20f7-4927-a1eb-bf866b824569" providerId="AD" clId="Web-{5F00F8B8-1E49-4DAF-A516-1AFFAEB55B6F}" dt="2021-05-24T12:29:29.737" v="294" actId="20577"/>
          <ac:spMkLst>
            <pc:docMk/>
            <pc:sldMk cId="555807076" sldId="649"/>
            <ac:spMk id="4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8:31.232" v="278" actId="20577"/>
        <pc:sldMkLst>
          <pc:docMk/>
          <pc:sldMk cId="4134847032" sldId="654"/>
        </pc:sldMkLst>
        <pc:spChg chg="mod">
          <ac:chgData name="Williams, Marla CTR (FAA)" userId="S::marla.ctr.williams@faa.gov::15b590bb-20f7-4927-a1eb-bf866b824569" providerId="AD" clId="Web-{5F00F8B8-1E49-4DAF-A516-1AFFAEB55B6F}" dt="2021-05-24T12:28:31.232" v="278" actId="20577"/>
          <ac:spMkLst>
            <pc:docMk/>
            <pc:sldMk cId="4134847032" sldId="654"/>
            <ac:spMk id="4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8:08.074" v="247" actId="20577"/>
        <pc:sldMkLst>
          <pc:docMk/>
          <pc:sldMk cId="683474164" sldId="693"/>
        </pc:sldMkLst>
        <pc:spChg chg="mod">
          <ac:chgData name="Williams, Marla CTR (FAA)" userId="S::marla.ctr.williams@faa.gov::15b590bb-20f7-4927-a1eb-bf866b824569" providerId="AD" clId="Web-{5F00F8B8-1E49-4DAF-A516-1AFFAEB55B6F}" dt="2021-05-24T12:28:08.074" v="247" actId="20577"/>
          <ac:spMkLst>
            <pc:docMk/>
            <pc:sldMk cId="683474164" sldId="693"/>
            <ac:spMk id="2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8:14.700" v="254" actId="20577"/>
        <pc:sldMkLst>
          <pc:docMk/>
          <pc:sldMk cId="1993753438" sldId="697"/>
        </pc:sldMkLst>
        <pc:spChg chg="mod">
          <ac:chgData name="Williams, Marla CTR (FAA)" userId="S::marla.ctr.williams@faa.gov::15b590bb-20f7-4927-a1eb-bf866b824569" providerId="AD" clId="Web-{5F00F8B8-1E49-4DAF-A516-1AFFAEB55B6F}" dt="2021-05-24T12:28:14.700" v="254" actId="20577"/>
          <ac:spMkLst>
            <pc:docMk/>
            <pc:sldMk cId="1993753438" sldId="697"/>
            <ac:spMk id="2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8:20.810" v="262" actId="20577"/>
        <pc:sldMkLst>
          <pc:docMk/>
          <pc:sldMk cId="2907692215" sldId="698"/>
        </pc:sldMkLst>
        <pc:spChg chg="mod">
          <ac:chgData name="Williams, Marla CTR (FAA)" userId="S::marla.ctr.williams@faa.gov::15b590bb-20f7-4927-a1eb-bf866b824569" providerId="AD" clId="Web-{5F00F8B8-1E49-4DAF-A516-1AFFAEB55B6F}" dt="2021-05-24T12:28:20.810" v="262" actId="20577"/>
          <ac:spMkLst>
            <pc:docMk/>
            <pc:sldMk cId="2907692215" sldId="698"/>
            <ac:spMk id="2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9:38.565" v="308" actId="20577"/>
        <pc:sldMkLst>
          <pc:docMk/>
          <pc:sldMk cId="2477741806" sldId="704"/>
        </pc:sldMkLst>
        <pc:spChg chg="mod">
          <ac:chgData name="Williams, Marla CTR (FAA)" userId="S::marla.ctr.williams@faa.gov::15b590bb-20f7-4927-a1eb-bf866b824569" providerId="AD" clId="Web-{5F00F8B8-1E49-4DAF-A516-1AFFAEB55B6F}" dt="2021-05-24T12:29:38.565" v="308" actId="20577"/>
          <ac:spMkLst>
            <pc:docMk/>
            <pc:sldMk cId="2477741806" sldId="704"/>
            <ac:spMk id="2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8:38.967" v="288" actId="20577"/>
        <pc:sldMkLst>
          <pc:docMk/>
          <pc:sldMk cId="3670674703" sldId="705"/>
        </pc:sldMkLst>
        <pc:spChg chg="mod">
          <ac:chgData name="Williams, Marla CTR (FAA)" userId="S::marla.ctr.williams@faa.gov::15b590bb-20f7-4927-a1eb-bf866b824569" providerId="AD" clId="Web-{5F00F8B8-1E49-4DAF-A516-1AFFAEB55B6F}" dt="2021-05-24T12:28:38.967" v="288" actId="20577"/>
          <ac:spMkLst>
            <pc:docMk/>
            <pc:sldMk cId="3670674703" sldId="705"/>
            <ac:spMk id="2" creationId="{00000000-0000-0000-0000-000000000000}"/>
          </ac:spMkLst>
        </pc:spChg>
      </pc:sldChg>
      <pc:sldChg chg="modSp delCm">
        <pc:chgData name="Williams, Marla CTR (FAA)" userId="S::marla.ctr.williams@faa.gov::15b590bb-20f7-4927-a1eb-bf866b824569" providerId="AD" clId="Web-{5F00F8B8-1E49-4DAF-A516-1AFFAEB55B6F}" dt="2021-05-24T12:27:24.071" v="238" actId="20577"/>
        <pc:sldMkLst>
          <pc:docMk/>
          <pc:sldMk cId="1103283505" sldId="745"/>
        </pc:sldMkLst>
        <pc:spChg chg="mod">
          <ac:chgData name="Williams, Marla CTR (FAA)" userId="S::marla.ctr.williams@faa.gov::15b590bb-20f7-4927-a1eb-bf866b824569" providerId="AD" clId="Web-{5F00F8B8-1E49-4DAF-A516-1AFFAEB55B6F}" dt="2021-05-24T12:26:52.788" v="224" actId="20577"/>
          <ac:spMkLst>
            <pc:docMk/>
            <pc:sldMk cId="1103283505" sldId="745"/>
            <ac:spMk id="2" creationId="{00000000-0000-0000-0000-000000000000}"/>
          </ac:spMkLst>
        </pc:spChg>
        <pc:spChg chg="mod">
          <ac:chgData name="Williams, Marla CTR (FAA)" userId="S::marla.ctr.williams@faa.gov::15b590bb-20f7-4927-a1eb-bf866b824569" providerId="AD" clId="Web-{5F00F8B8-1E49-4DAF-A516-1AFFAEB55B6F}" dt="2021-05-24T12:27:24.071" v="238" actId="20577"/>
          <ac:spMkLst>
            <pc:docMk/>
            <pc:sldMk cId="1103283505" sldId="745"/>
            <ac:spMk id="4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5F00F8B8-1E49-4DAF-A516-1AFFAEB55B6F}" dt="2021-05-24T12:27:42.823" v="239" actId="1076"/>
        <pc:sldMkLst>
          <pc:docMk/>
          <pc:sldMk cId="3270711764" sldId="768"/>
        </pc:sldMkLst>
        <pc:picChg chg="mod">
          <ac:chgData name="Williams, Marla CTR (FAA)" userId="S::marla.ctr.williams@faa.gov::15b590bb-20f7-4927-a1eb-bf866b824569" providerId="AD" clId="Web-{5F00F8B8-1E49-4DAF-A516-1AFFAEB55B6F}" dt="2021-05-24T12:27:42.823" v="239" actId="1076"/>
          <ac:picMkLst>
            <pc:docMk/>
            <pc:sldMk cId="3270711764" sldId="768"/>
            <ac:picMk id="7" creationId="{00000000-0000-0000-0000-000000000000}"/>
          </ac:picMkLst>
        </pc:picChg>
      </pc:sldChg>
    </pc:docChg>
  </pc:docChgLst>
  <pc:docChgLst>
    <pc:chgData name="Williams, Marla CTR (FAA)" userId="S::marla.ctr.williams@faa.gov::15b590bb-20f7-4927-a1eb-bf866b824569" providerId="AD" clId="Web-{B25B4BF2-1E17-4601-9E7C-B78BA4976F85}"/>
    <pc:docChg chg="modSld">
      <pc:chgData name="Williams, Marla CTR (FAA)" userId="S::marla.ctr.williams@faa.gov::15b590bb-20f7-4927-a1eb-bf866b824569" providerId="AD" clId="Web-{B25B4BF2-1E17-4601-9E7C-B78BA4976F85}" dt="2021-05-27T11:20:39.320" v="41" actId="20577"/>
      <pc:docMkLst>
        <pc:docMk/>
      </pc:docMkLst>
      <pc:sldChg chg="modSp">
        <pc:chgData name="Williams, Marla CTR (FAA)" userId="S::marla.ctr.williams@faa.gov::15b590bb-20f7-4927-a1eb-bf866b824569" providerId="AD" clId="Web-{B25B4BF2-1E17-4601-9E7C-B78BA4976F85}" dt="2021-05-27T11:20:39.320" v="41" actId="20577"/>
        <pc:sldMkLst>
          <pc:docMk/>
          <pc:sldMk cId="3567542748" sldId="763"/>
        </pc:sldMkLst>
        <pc:spChg chg="mod">
          <ac:chgData name="Williams, Marla CTR (FAA)" userId="S::marla.ctr.williams@faa.gov::15b590bb-20f7-4927-a1eb-bf866b824569" providerId="AD" clId="Web-{B25B4BF2-1E17-4601-9E7C-B78BA4976F85}" dt="2021-05-27T11:20:39.320" v="41" actId="20577"/>
          <ac:spMkLst>
            <pc:docMk/>
            <pc:sldMk cId="3567542748" sldId="763"/>
            <ac:spMk id="2" creationId="{00000000-0000-0000-0000-000000000000}"/>
          </ac:spMkLst>
        </pc:spChg>
        <pc:spChg chg="mod">
          <ac:chgData name="Williams, Marla CTR (FAA)" userId="S::marla.ctr.williams@faa.gov::15b590bb-20f7-4927-a1eb-bf866b824569" providerId="AD" clId="Web-{B25B4BF2-1E17-4601-9E7C-B78BA4976F85}" dt="2021-05-27T11:19:53.398" v="4" actId="20577"/>
          <ac:spMkLst>
            <pc:docMk/>
            <pc:sldMk cId="3567542748" sldId="763"/>
            <ac:spMk id="4" creationId="{00000000-0000-0000-0000-000000000000}"/>
          </ac:spMkLst>
        </pc:spChg>
      </pc:sldChg>
    </pc:docChg>
  </pc:docChgLst>
  <pc:docChgLst>
    <pc:chgData name="Williams, Marla CTR (FAA)" userId="S::marla.ctr.williams@faa.gov::15b590bb-20f7-4927-a1eb-bf866b824569" providerId="AD" clId="Web-{9E9FE3E4-22D6-4767-9044-4777FAE726C6}"/>
    <pc:docChg chg="addSld delSld modSld">
      <pc:chgData name="Williams, Marla CTR (FAA)" userId="S::marla.ctr.williams@faa.gov::15b590bb-20f7-4927-a1eb-bf866b824569" providerId="AD" clId="Web-{9E9FE3E4-22D6-4767-9044-4777FAE726C6}" dt="2021-05-17T16:26:06.419" v="304" actId="20577"/>
      <pc:docMkLst>
        <pc:docMk/>
      </pc:docMkLst>
      <pc:sldChg chg="modSp">
        <pc:chgData name="Williams, Marla CTR (FAA)" userId="S::marla.ctr.williams@faa.gov::15b590bb-20f7-4927-a1eb-bf866b824569" providerId="AD" clId="Web-{9E9FE3E4-22D6-4767-9044-4777FAE726C6}" dt="2021-05-17T16:26:06.419" v="304" actId="20577"/>
        <pc:sldMkLst>
          <pc:docMk/>
          <pc:sldMk cId="4134847032" sldId="654"/>
        </pc:sldMkLst>
        <pc:spChg chg="mod">
          <ac:chgData name="Williams, Marla CTR (FAA)" userId="S::marla.ctr.williams@faa.gov::15b590bb-20f7-4927-a1eb-bf866b824569" providerId="AD" clId="Web-{9E9FE3E4-22D6-4767-9044-4777FAE726C6}" dt="2021-05-17T16:26:06.419" v="304" actId="20577"/>
          <ac:spMkLst>
            <pc:docMk/>
            <pc:sldMk cId="4134847032" sldId="654"/>
            <ac:spMk id="2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9E9FE3E4-22D6-4767-9044-4777FAE726C6}" dt="2021-05-17T16:20:14.344" v="172" actId="20577"/>
        <pc:sldMkLst>
          <pc:docMk/>
          <pc:sldMk cId="683474164" sldId="693"/>
        </pc:sldMkLst>
        <pc:spChg chg="mod">
          <ac:chgData name="Williams, Marla CTR (FAA)" userId="S::marla.ctr.williams@faa.gov::15b590bb-20f7-4927-a1eb-bf866b824569" providerId="AD" clId="Web-{9E9FE3E4-22D6-4767-9044-4777FAE726C6}" dt="2021-05-17T16:20:14.344" v="172" actId="20577"/>
          <ac:spMkLst>
            <pc:docMk/>
            <pc:sldMk cId="683474164" sldId="693"/>
            <ac:spMk id="3" creationId="{00000000-0000-0000-0000-000000000000}"/>
          </ac:spMkLst>
        </pc:spChg>
      </pc:sldChg>
      <pc:sldChg chg="modSp">
        <pc:chgData name="Williams, Marla CTR (FAA)" userId="S::marla.ctr.williams@faa.gov::15b590bb-20f7-4927-a1eb-bf866b824569" providerId="AD" clId="Web-{9E9FE3E4-22D6-4767-9044-4777FAE726C6}" dt="2021-05-17T16:22:27.855" v="223" actId="20577"/>
        <pc:sldMkLst>
          <pc:docMk/>
          <pc:sldMk cId="1993753438" sldId="697"/>
        </pc:sldMkLst>
        <pc:spChg chg="mod">
          <ac:chgData name="Williams, Marla CTR (FAA)" userId="S::marla.ctr.williams@faa.gov::15b590bb-20f7-4927-a1eb-bf866b824569" providerId="AD" clId="Web-{9E9FE3E4-22D6-4767-9044-4777FAE726C6}" dt="2021-05-17T16:22:27.855" v="223" actId="20577"/>
          <ac:spMkLst>
            <pc:docMk/>
            <pc:sldMk cId="1993753438" sldId="697"/>
            <ac:spMk id="3" creationId="{00000000-0000-0000-0000-000000000000}"/>
          </ac:spMkLst>
        </pc:spChg>
      </pc:sldChg>
      <pc:sldChg chg="del">
        <pc:chgData name="Williams, Marla CTR (FAA)" userId="S::marla.ctr.williams@faa.gov::15b590bb-20f7-4927-a1eb-bf866b824569" providerId="AD" clId="Web-{9E9FE3E4-22D6-4767-9044-4777FAE726C6}" dt="2021-05-17T15:58:22.534" v="1"/>
        <pc:sldMkLst>
          <pc:docMk/>
          <pc:sldMk cId="3587881186" sldId="700"/>
        </pc:sldMkLst>
      </pc:sldChg>
      <pc:sldChg chg="addSp modSp">
        <pc:chgData name="Williams, Marla CTR (FAA)" userId="S::marla.ctr.williams@faa.gov::15b590bb-20f7-4927-a1eb-bf866b824569" providerId="AD" clId="Web-{9E9FE3E4-22D6-4767-9044-4777FAE726C6}" dt="2021-05-17T15:59:56.089" v="3" actId="1076"/>
        <pc:sldMkLst>
          <pc:docMk/>
          <pc:sldMk cId="3372758086" sldId="702"/>
        </pc:sldMkLst>
        <pc:cxnChg chg="add mod">
          <ac:chgData name="Williams, Marla CTR (FAA)" userId="S::marla.ctr.williams@faa.gov::15b590bb-20f7-4927-a1eb-bf866b824569" providerId="AD" clId="Web-{9E9FE3E4-22D6-4767-9044-4777FAE726C6}" dt="2021-05-17T15:59:56.089" v="3" actId="1076"/>
          <ac:cxnSpMkLst>
            <pc:docMk/>
            <pc:sldMk cId="3372758086" sldId="702"/>
            <ac:cxnSpMk id="10" creationId="{8940D7CC-0B93-42EF-B165-4AA506C53550}"/>
          </ac:cxnSpMkLst>
        </pc:cxnChg>
      </pc:sldChg>
      <pc:sldChg chg="addSp delSp modSp">
        <pc:chgData name="Williams, Marla CTR (FAA)" userId="S::marla.ctr.williams@faa.gov::15b590bb-20f7-4927-a1eb-bf866b824569" providerId="AD" clId="Web-{9E9FE3E4-22D6-4767-9044-4777FAE726C6}" dt="2021-05-17T16:15:55.338" v="117" actId="20577"/>
        <pc:sldMkLst>
          <pc:docMk/>
          <pc:sldMk cId="2915057072" sldId="716"/>
        </pc:sldMkLst>
        <pc:spChg chg="mod">
          <ac:chgData name="Williams, Marla CTR (FAA)" userId="S::marla.ctr.williams@faa.gov::15b590bb-20f7-4927-a1eb-bf866b824569" providerId="AD" clId="Web-{9E9FE3E4-22D6-4767-9044-4777FAE726C6}" dt="2021-05-17T16:15:55.338" v="117" actId="20577"/>
          <ac:spMkLst>
            <pc:docMk/>
            <pc:sldMk cId="2915057072" sldId="716"/>
            <ac:spMk id="2" creationId="{00000000-0000-0000-0000-000000000000}"/>
          </ac:spMkLst>
        </pc:spChg>
        <pc:cxnChg chg="del">
          <ac:chgData name="Williams, Marla CTR (FAA)" userId="S::marla.ctr.williams@faa.gov::15b590bb-20f7-4927-a1eb-bf866b824569" providerId="AD" clId="Web-{9E9FE3E4-22D6-4767-9044-4777FAE726C6}" dt="2021-05-17T16:15:39.697" v="100"/>
          <ac:cxnSpMkLst>
            <pc:docMk/>
            <pc:sldMk cId="2915057072" sldId="716"/>
            <ac:cxnSpMk id="6" creationId="{EFC279C7-C04C-4D3C-A2BA-5EE474BF5E1C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08:36.647" v="49" actId="1076"/>
          <ac:cxnSpMkLst>
            <pc:docMk/>
            <pc:sldMk cId="2915057072" sldId="716"/>
            <ac:cxnSpMk id="9" creationId="{B62B1E55-7C8B-46DD-8767-8D016164F539}"/>
          </ac:cxnSpMkLst>
        </pc:cxnChg>
      </pc:sldChg>
      <pc:sldChg chg="addSp modSp">
        <pc:chgData name="Williams, Marla CTR (FAA)" userId="S::marla.ctr.williams@faa.gov::15b590bb-20f7-4927-a1eb-bf866b824569" providerId="AD" clId="Web-{9E9FE3E4-22D6-4767-9044-4777FAE726C6}" dt="2021-05-17T16:15:02.522" v="99" actId="20577"/>
        <pc:sldMkLst>
          <pc:docMk/>
          <pc:sldMk cId="1815412145" sldId="771"/>
        </pc:sldMkLst>
        <pc:spChg chg="mod">
          <ac:chgData name="Williams, Marla CTR (FAA)" userId="S::marla.ctr.williams@faa.gov::15b590bb-20f7-4927-a1eb-bf866b824569" providerId="AD" clId="Web-{9E9FE3E4-22D6-4767-9044-4777FAE726C6}" dt="2021-05-17T16:14:33.738" v="92" actId="20577"/>
          <ac:spMkLst>
            <pc:docMk/>
            <pc:sldMk cId="1815412145" sldId="771"/>
            <ac:spMk id="2" creationId="{00000000-0000-0000-0000-000000000000}"/>
          </ac:spMkLst>
        </pc:spChg>
        <pc:spChg chg="mod">
          <ac:chgData name="Williams, Marla CTR (FAA)" userId="S::marla.ctr.williams@faa.gov::15b590bb-20f7-4927-a1eb-bf866b824569" providerId="AD" clId="Web-{9E9FE3E4-22D6-4767-9044-4777FAE726C6}" dt="2021-05-17T16:15:02.522" v="99" actId="20577"/>
          <ac:spMkLst>
            <pc:docMk/>
            <pc:sldMk cId="1815412145" sldId="771"/>
            <ac:spMk id="3" creationId="{00000000-0000-0000-0000-000000000000}"/>
          </ac:spMkLst>
        </pc:spChg>
        <pc:picChg chg="mod modCrop">
          <ac:chgData name="Williams, Marla CTR (FAA)" userId="S::marla.ctr.williams@faa.gov::15b590bb-20f7-4927-a1eb-bf866b824569" providerId="AD" clId="Web-{9E9FE3E4-22D6-4767-9044-4777FAE726C6}" dt="2021-05-17T16:14:59.647" v="95" actId="1076"/>
          <ac:picMkLst>
            <pc:docMk/>
            <pc:sldMk cId="1815412145" sldId="771"/>
            <ac:picMk id="7" creationId="{00000000-0000-0000-0000-000000000000}"/>
          </ac:picMkLst>
        </pc:picChg>
        <pc:picChg chg="add mod modCrop">
          <ac:chgData name="Williams, Marla CTR (FAA)" userId="S::marla.ctr.williams@faa.gov::15b590bb-20f7-4927-a1eb-bf866b824569" providerId="AD" clId="Web-{9E9FE3E4-22D6-4767-9044-4777FAE726C6}" dt="2021-05-17T16:14:59.662" v="96" actId="1076"/>
          <ac:picMkLst>
            <pc:docMk/>
            <pc:sldMk cId="1815412145" sldId="771"/>
            <ac:picMk id="8" creationId="{7C23692F-6916-4E6D-A5A1-1AEE6A82FF61}"/>
          </ac:picMkLst>
        </pc:picChg>
        <pc:cxnChg chg="add mod">
          <ac:chgData name="Williams, Marla CTR (FAA)" userId="S::marla.ctr.williams@faa.gov::15b590bb-20f7-4927-a1eb-bf866b824569" providerId="AD" clId="Web-{9E9FE3E4-22D6-4767-9044-4777FAE726C6}" dt="2021-05-17T16:14:59.662" v="97" actId="1076"/>
          <ac:cxnSpMkLst>
            <pc:docMk/>
            <pc:sldMk cId="1815412145" sldId="771"/>
            <ac:cxnSpMk id="10" creationId="{BDE1D419-7A80-4CAB-ADAB-641362635D54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14:59.662" v="98" actId="1076"/>
          <ac:cxnSpMkLst>
            <pc:docMk/>
            <pc:sldMk cId="1815412145" sldId="771"/>
            <ac:cxnSpMk id="11" creationId="{0C8F1C55-DE6E-4D82-A94B-28D5F51EA475}"/>
          </ac:cxnSpMkLst>
        </pc:cxnChg>
      </pc:sldChg>
      <pc:sldChg chg="del">
        <pc:chgData name="Williams, Marla CTR (FAA)" userId="S::marla.ctr.williams@faa.gov::15b590bb-20f7-4927-a1eb-bf866b824569" providerId="AD" clId="Web-{9E9FE3E4-22D6-4767-9044-4777FAE726C6}" dt="2021-05-17T15:56:20.915" v="0"/>
        <pc:sldMkLst>
          <pc:docMk/>
          <pc:sldMk cId="252563107" sldId="772"/>
        </pc:sldMkLst>
      </pc:sldChg>
      <pc:sldChg chg="addSp delSp modSp">
        <pc:chgData name="Williams, Marla CTR (FAA)" userId="S::marla.ctr.williams@faa.gov::15b590bb-20f7-4927-a1eb-bf866b824569" providerId="AD" clId="Web-{9E9FE3E4-22D6-4767-9044-4777FAE726C6}" dt="2021-05-17T16:08:04.894" v="46" actId="1076"/>
        <pc:sldMkLst>
          <pc:docMk/>
          <pc:sldMk cId="2770908744" sldId="773"/>
        </pc:sldMkLst>
        <pc:spChg chg="mod">
          <ac:chgData name="Williams, Marla CTR (FAA)" userId="S::marla.ctr.williams@faa.gov::15b590bb-20f7-4927-a1eb-bf866b824569" providerId="AD" clId="Web-{9E9FE3E4-22D6-4767-9044-4777FAE726C6}" dt="2021-05-17T16:04:50.784" v="20" actId="20577"/>
          <ac:spMkLst>
            <pc:docMk/>
            <pc:sldMk cId="2770908744" sldId="773"/>
            <ac:spMk id="2" creationId="{00000000-0000-0000-0000-000000000000}"/>
          </ac:spMkLst>
        </pc:spChg>
        <pc:spChg chg="mod">
          <ac:chgData name="Williams, Marla CTR (FAA)" userId="S::marla.ctr.williams@faa.gov::15b590bb-20f7-4927-a1eb-bf866b824569" providerId="AD" clId="Web-{9E9FE3E4-22D6-4767-9044-4777FAE726C6}" dt="2021-05-17T16:07:22.500" v="41" actId="20577"/>
          <ac:spMkLst>
            <pc:docMk/>
            <pc:sldMk cId="2770908744" sldId="773"/>
            <ac:spMk id="3" creationId="{00000000-0000-0000-0000-000000000000}"/>
          </ac:spMkLst>
        </pc:spChg>
        <pc:picChg chg="mod">
          <ac:chgData name="Williams, Marla CTR (FAA)" userId="S::marla.ctr.williams@faa.gov::15b590bb-20f7-4927-a1eb-bf866b824569" providerId="AD" clId="Web-{9E9FE3E4-22D6-4767-9044-4777FAE726C6}" dt="2021-05-17T16:07:06.780" v="35" actId="1076"/>
          <ac:picMkLst>
            <pc:docMk/>
            <pc:sldMk cId="2770908744" sldId="773"/>
            <ac:picMk id="7" creationId="{00000000-0000-0000-0000-000000000000}"/>
          </ac:picMkLst>
        </pc:picChg>
        <pc:cxnChg chg="add mod">
          <ac:chgData name="Williams, Marla CTR (FAA)" userId="S::marla.ctr.williams@faa.gov::15b590bb-20f7-4927-a1eb-bf866b824569" providerId="AD" clId="Web-{9E9FE3E4-22D6-4767-9044-4777FAE726C6}" dt="2021-05-17T16:07:19.859" v="39" actId="1076"/>
          <ac:cxnSpMkLst>
            <pc:docMk/>
            <pc:sldMk cId="2770908744" sldId="773"/>
            <ac:cxnSpMk id="9" creationId="{7E5DA682-5AFD-47D0-8D22-FDE4C791EDEA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07:19.859" v="38" actId="1076"/>
          <ac:cxnSpMkLst>
            <pc:docMk/>
            <pc:sldMk cId="2770908744" sldId="773"/>
            <ac:cxnSpMk id="10" creationId="{97767D59-E1D1-4559-B790-014E5DC7D624}"/>
          </ac:cxnSpMkLst>
        </pc:cxnChg>
        <pc:cxnChg chg="add del mod">
          <ac:chgData name="Williams, Marla CTR (FAA)" userId="S::marla.ctr.williams@faa.gov::15b590bb-20f7-4927-a1eb-bf866b824569" providerId="AD" clId="Web-{9E9FE3E4-22D6-4767-9044-4777FAE726C6}" dt="2021-05-17T16:07:30.673" v="42"/>
          <ac:cxnSpMkLst>
            <pc:docMk/>
            <pc:sldMk cId="2770908744" sldId="773"/>
            <ac:cxnSpMk id="11" creationId="{C400AF81-DAA3-412D-9EF7-6E4817DFF476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07:19.843" v="36" actId="1076"/>
          <ac:cxnSpMkLst>
            <pc:docMk/>
            <pc:sldMk cId="2770908744" sldId="773"/>
            <ac:cxnSpMk id="12" creationId="{DFA67938-98D2-4F6B-B1AC-F011FEC624E0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07:19.859" v="40" actId="1076"/>
          <ac:cxnSpMkLst>
            <pc:docMk/>
            <pc:sldMk cId="2770908744" sldId="773"/>
            <ac:cxnSpMk id="13" creationId="{ECF2AAE2-4B8C-4D87-B850-4E44C73F851D}"/>
          </ac:cxnSpMkLst>
        </pc:cxnChg>
        <pc:cxnChg chg="add mod">
          <ac:chgData name="Williams, Marla CTR (FAA)" userId="S::marla.ctr.williams@faa.gov::15b590bb-20f7-4927-a1eb-bf866b824569" providerId="AD" clId="Web-{9E9FE3E4-22D6-4767-9044-4777FAE726C6}" dt="2021-05-17T16:08:04.894" v="46" actId="1076"/>
          <ac:cxnSpMkLst>
            <pc:docMk/>
            <pc:sldMk cId="2770908744" sldId="773"/>
            <ac:cxnSpMk id="14" creationId="{F01FC30F-78AC-4555-A12E-08C2FFEDFFE6}"/>
          </ac:cxnSpMkLst>
        </pc:cxnChg>
      </pc:sldChg>
      <pc:sldChg chg="del">
        <pc:chgData name="Williams, Marla CTR (FAA)" userId="S::marla.ctr.williams@faa.gov::15b590bb-20f7-4927-a1eb-bf866b824569" providerId="AD" clId="Web-{9E9FE3E4-22D6-4767-9044-4777FAE726C6}" dt="2021-05-17T16:12:22.884" v="76"/>
        <pc:sldMkLst>
          <pc:docMk/>
          <pc:sldMk cId="2555643691" sldId="774"/>
        </pc:sldMkLst>
      </pc:sldChg>
      <pc:sldChg chg="add del replId">
        <pc:chgData name="Williams, Marla CTR (FAA)" userId="S::marla.ctr.williams@faa.gov::15b590bb-20f7-4927-a1eb-bf866b824569" providerId="AD" clId="Web-{9E9FE3E4-22D6-4767-9044-4777FAE726C6}" dt="2021-05-17T16:08:10.223" v="47"/>
        <pc:sldMkLst>
          <pc:docMk/>
          <pc:sldMk cId="3910608868" sldId="774"/>
        </pc:sldMkLst>
      </pc:sldChg>
      <pc:sldChg chg="del">
        <pc:chgData name="Williams, Marla CTR (FAA)" userId="S::marla.ctr.williams@faa.gov::15b590bb-20f7-4927-a1eb-bf866b824569" providerId="AD" clId="Web-{9E9FE3E4-22D6-4767-9044-4777FAE726C6}" dt="2021-05-17T16:12:24.806" v="77"/>
        <pc:sldMkLst>
          <pc:docMk/>
          <pc:sldMk cId="2785194671" sldId="775"/>
        </pc:sldMkLst>
      </pc:sldChg>
    </pc:docChg>
  </pc:docChgLst>
  <pc:docChgLst>
    <pc:chgData name="Williams, Marla CTR (FAA)" userId="S::marla.ctr.williams@faa.gov::15b590bb-20f7-4927-a1eb-bf866b824569" providerId="AD" clId="Web-{6A1DAE19-9EDC-4E12-8203-3B0F509B128A}"/>
    <pc:docChg chg="">
      <pc:chgData name="Williams, Marla CTR (FAA)" userId="S::marla.ctr.williams@faa.gov::15b590bb-20f7-4927-a1eb-bf866b824569" providerId="AD" clId="Web-{6A1DAE19-9EDC-4E12-8203-3B0F509B128A}" dt="2021-06-08T11:03:05.263" v="2"/>
      <pc:docMkLst>
        <pc:docMk/>
      </pc:docMkLst>
      <pc:sldChg chg="addCm delCm">
        <pc:chgData name="Williams, Marla CTR (FAA)" userId="S::marla.ctr.williams@faa.gov::15b590bb-20f7-4927-a1eb-bf866b824569" providerId="AD" clId="Web-{6A1DAE19-9EDC-4E12-8203-3B0F509B128A}" dt="2021-06-08T11:03:05.263" v="2"/>
        <pc:sldMkLst>
          <pc:docMk/>
          <pc:sldMk cId="1281511506" sldId="638"/>
        </pc:sldMkLst>
      </pc:sldChg>
      <pc:sldChg chg="addCm">
        <pc:chgData name="Williams, Marla CTR (FAA)" userId="S::marla.ctr.williams@faa.gov::15b590bb-20f7-4927-a1eb-bf866b824569" providerId="AD" clId="Web-{6A1DAE19-9EDC-4E12-8203-3B0F509B128A}" dt="2021-06-08T11:02:03.730" v="0"/>
        <pc:sldMkLst>
          <pc:docMk/>
          <pc:sldMk cId="3043580043" sldId="780"/>
        </pc:sldMkLst>
      </pc:sldChg>
    </pc:docChg>
  </pc:docChgLst>
  <pc:docChgLst>
    <pc:chgData name="Horton, Kendal (FAA)" userId="S::kendal.horton@faa.gov::af684545-7fc3-42fd-855b-08799010e47b" providerId="AD" clId="Web-{7A4962DE-640E-47E0-B011-4483BBD6155B}"/>
    <pc:docChg chg="modSld">
      <pc:chgData name="Horton, Kendal (FAA)" userId="S::kendal.horton@faa.gov::af684545-7fc3-42fd-855b-08799010e47b" providerId="AD" clId="Web-{7A4962DE-640E-47E0-B011-4483BBD6155B}" dt="2021-05-24T15:06:27.011" v="1" actId="20577"/>
      <pc:docMkLst>
        <pc:docMk/>
      </pc:docMkLst>
      <pc:sldChg chg="modSp">
        <pc:chgData name="Horton, Kendal (FAA)" userId="S::kendal.horton@faa.gov::af684545-7fc3-42fd-855b-08799010e47b" providerId="AD" clId="Web-{7A4962DE-640E-47E0-B011-4483BBD6155B}" dt="2021-05-24T15:06:27.011" v="1" actId="20577"/>
        <pc:sldMkLst>
          <pc:docMk/>
          <pc:sldMk cId="2726552901" sldId="553"/>
        </pc:sldMkLst>
        <pc:spChg chg="mod">
          <ac:chgData name="Horton, Kendal (FAA)" userId="S::kendal.horton@faa.gov::af684545-7fc3-42fd-855b-08799010e47b" providerId="AD" clId="Web-{7A4962DE-640E-47E0-B011-4483BBD6155B}" dt="2021-05-24T15:06:27.011" v="1" actId="20577"/>
          <ac:spMkLst>
            <pc:docMk/>
            <pc:sldMk cId="2726552901" sldId="553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87C48A99-3596-4E58-ABE8-9D998A938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55D68406-F15C-4303-97CE-0E3EE5988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38345-9CBA-4181-BEB7-82A779821C6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6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8406-F15C-4303-97CE-0E3EE59880C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 template photo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16" y="0"/>
            <a:ext cx="4813384" cy="6858000"/>
          </a:xfrm>
          <a:prstGeom prst="rect">
            <a:avLst/>
          </a:prstGeom>
        </p:spPr>
      </p:pic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7477" y="354380"/>
            <a:ext cx="4103140" cy="139541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dirty="0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40646" y="2079515"/>
            <a:ext cx="4089969" cy="172246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Select to edit master subtitle</a:t>
            </a:r>
          </a:p>
        </p:txBody>
      </p:sp>
      <p:grpSp>
        <p:nvGrpSpPr>
          <p:cNvPr id="63544" name="Group 1080"/>
          <p:cNvGrpSpPr>
            <a:grpSpLocks/>
          </p:cNvGrpSpPr>
          <p:nvPr userDrawn="1"/>
        </p:nvGrpSpPr>
        <p:grpSpPr bwMode="auto">
          <a:xfrm>
            <a:off x="5977852" y="177768"/>
            <a:ext cx="2895600" cy="909638"/>
            <a:chOff x="3700" y="171"/>
            <a:chExt cx="1824" cy="573"/>
          </a:xfrm>
        </p:grpSpPr>
        <p:pic>
          <p:nvPicPr>
            <p:cNvPr id="63543" name="Picture 1079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00" y="171"/>
              <a:ext cx="573" cy="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35" name="Text Box 1071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123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</a:rPr>
                <a:t>Federal Aviation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sp>
        <p:nvSpPr>
          <p:cNvPr id="9" name="Rectangle 1027"/>
          <p:cNvSpPr txBox="1">
            <a:spLocks noChangeArrowheads="1"/>
          </p:cNvSpPr>
          <p:nvPr userDrawn="1"/>
        </p:nvSpPr>
        <p:spPr bwMode="auto">
          <a:xfrm>
            <a:off x="227477" y="3401665"/>
            <a:ext cx="4089969" cy="106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35D2-703E-4485-85E6-36AF65FD6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1B474-87C0-4976-8A00-847FCDF06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F90D2-34A3-4D88-9775-625319A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CD42-D23A-4FE2-B143-ED32C28F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97F8-88C9-4DEE-8136-51B493CB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2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D2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81" descr="sunrise_plane_powerpoi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0"/>
            <a:ext cx="355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80"/>
          <p:cNvGrpSpPr>
            <a:grpSpLocks/>
          </p:cNvGrpSpPr>
          <p:nvPr userDrawn="1"/>
        </p:nvGrpSpPr>
        <p:grpSpPr bwMode="auto">
          <a:xfrm>
            <a:off x="5873750" y="269875"/>
            <a:ext cx="2895600" cy="911225"/>
            <a:chOff x="3700" y="170"/>
            <a:chExt cx="1824" cy="574"/>
          </a:xfrm>
        </p:grpSpPr>
        <p:pic>
          <p:nvPicPr>
            <p:cNvPr id="6" name="Picture 1079" descr="NEW FAA LOGO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700" y="170"/>
              <a:ext cx="573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71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1236" cy="3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46088" y="312738"/>
            <a:ext cx="4983162" cy="13954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49263" y="1754188"/>
            <a:ext cx="4951412" cy="1752600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Select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2484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D2F68"/>
                </a:solidFill>
              </a:defRPr>
            </a:lvl1pPr>
            <a:lvl2pPr>
              <a:defRPr>
                <a:solidFill>
                  <a:srgbClr val="1D2F68"/>
                </a:solidFill>
              </a:defRPr>
            </a:lvl2pPr>
            <a:lvl3pPr>
              <a:defRPr>
                <a:solidFill>
                  <a:srgbClr val="1D2F68"/>
                </a:solidFill>
              </a:defRPr>
            </a:lvl3pPr>
            <a:lvl4pPr>
              <a:defRPr>
                <a:solidFill>
                  <a:srgbClr val="1D2F68"/>
                </a:solidFill>
              </a:defRPr>
            </a:lvl4pPr>
            <a:lvl5pPr>
              <a:defRPr>
                <a:solidFill>
                  <a:srgbClr val="1D2F6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092" y="6081092"/>
            <a:ext cx="745346" cy="7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2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411788" y="0"/>
            <a:ext cx="3732212" cy="292100"/>
          </a:xfrm>
          <a:prstGeom prst="rect">
            <a:avLst/>
          </a:prstGeom>
          <a:solidFill>
            <a:srgbClr val="253C87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300" b="1" dirty="0">
                <a:solidFill>
                  <a:srgbClr val="FFC000"/>
                </a:solidFill>
              </a:rPr>
              <a:t>DRAFT/PRE-DECISIONAL/DO NOT RELEASE </a:t>
            </a:r>
          </a:p>
        </p:txBody>
      </p:sp>
    </p:spTree>
    <p:extLst>
      <p:ext uri="{BB962C8B-B14F-4D97-AF65-F5344CB8AC3E}">
        <p14:creationId xmlns:p14="http://schemas.microsoft.com/office/powerpoint/2010/main" val="112017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0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1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6834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18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90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3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7734300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9463" y="6248400"/>
            <a:ext cx="9517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68824" y="6248400"/>
            <a:ext cx="36411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4899" y="6248400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55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40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344488"/>
            <a:ext cx="2117725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44488"/>
            <a:ext cx="6202363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86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5813" y="1508125"/>
            <a:ext cx="3949700" cy="211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5813" y="3779838"/>
            <a:ext cx="3949700" cy="211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37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D2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81" descr="sunrise_plane_powerpoi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0"/>
            <a:ext cx="355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80"/>
          <p:cNvGrpSpPr>
            <a:grpSpLocks/>
          </p:cNvGrpSpPr>
          <p:nvPr userDrawn="1"/>
        </p:nvGrpSpPr>
        <p:grpSpPr bwMode="auto">
          <a:xfrm>
            <a:off x="5873750" y="269875"/>
            <a:ext cx="2895600" cy="911225"/>
            <a:chOff x="3700" y="170"/>
            <a:chExt cx="1824" cy="574"/>
          </a:xfrm>
        </p:grpSpPr>
        <p:pic>
          <p:nvPicPr>
            <p:cNvPr id="6" name="Picture 1079" descr="NEW FAA LOGO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700" y="170"/>
              <a:ext cx="573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71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1236" cy="3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46088" y="312738"/>
            <a:ext cx="4983162" cy="13954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49263" y="1754188"/>
            <a:ext cx="4951412" cy="1752600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Select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192795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D2F68"/>
                </a:solidFill>
              </a:defRPr>
            </a:lvl1pPr>
            <a:lvl2pPr>
              <a:defRPr>
                <a:solidFill>
                  <a:srgbClr val="1D2F68"/>
                </a:solidFill>
              </a:defRPr>
            </a:lvl2pPr>
            <a:lvl3pPr>
              <a:defRPr>
                <a:solidFill>
                  <a:srgbClr val="1D2F68"/>
                </a:solidFill>
              </a:defRPr>
            </a:lvl3pPr>
            <a:lvl4pPr>
              <a:defRPr>
                <a:solidFill>
                  <a:srgbClr val="1D2F68"/>
                </a:solidFill>
              </a:defRPr>
            </a:lvl4pPr>
            <a:lvl5pPr>
              <a:defRPr>
                <a:solidFill>
                  <a:srgbClr val="1D2F6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476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411788" y="0"/>
            <a:ext cx="3732212" cy="292100"/>
          </a:xfrm>
          <a:prstGeom prst="rect">
            <a:avLst/>
          </a:prstGeom>
          <a:solidFill>
            <a:srgbClr val="253C87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300" b="1" dirty="0">
                <a:solidFill>
                  <a:srgbClr val="FFC000"/>
                </a:solidFill>
              </a:rPr>
              <a:t>DRAFT/PRE-DECISIONAL/DO NOT RELEASE </a:t>
            </a:r>
          </a:p>
        </p:txBody>
      </p:sp>
    </p:spTree>
    <p:extLst>
      <p:ext uri="{BB962C8B-B14F-4D97-AF65-F5344CB8AC3E}">
        <p14:creationId xmlns:p14="http://schemas.microsoft.com/office/powerpoint/2010/main" val="2405331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07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093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9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00727"/>
            <a:ext cx="3948113" cy="46984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5813" y="1200727"/>
            <a:ext cx="3949700" cy="4698423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800"/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2400"/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v1.0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02 Personal Property Acquisition Property Officer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66C2-23C9-4679-9EA6-D74DA6C8C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93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7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52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068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344488"/>
            <a:ext cx="2117725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44488"/>
            <a:ext cx="6202363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8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5813" y="1508125"/>
            <a:ext cx="3949700" cy="211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5813" y="3779838"/>
            <a:ext cx="3949700" cy="211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96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D2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81" descr="sunrise_plane_powerpoi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0"/>
            <a:ext cx="355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80"/>
          <p:cNvGrpSpPr>
            <a:grpSpLocks/>
          </p:cNvGrpSpPr>
          <p:nvPr userDrawn="1"/>
        </p:nvGrpSpPr>
        <p:grpSpPr bwMode="auto">
          <a:xfrm>
            <a:off x="5873750" y="269875"/>
            <a:ext cx="2895600" cy="911225"/>
            <a:chOff x="3700" y="170"/>
            <a:chExt cx="1824" cy="574"/>
          </a:xfrm>
        </p:grpSpPr>
        <p:pic>
          <p:nvPicPr>
            <p:cNvPr id="6" name="Picture 1079" descr="NEW FAA LOGO"/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700" y="170"/>
              <a:ext cx="573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71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1236" cy="35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8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46088" y="312738"/>
            <a:ext cx="4983162" cy="13954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49263" y="1754188"/>
            <a:ext cx="4951412" cy="1752600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Select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0708192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D2F68"/>
                </a:solidFill>
              </a:defRPr>
            </a:lvl1pPr>
            <a:lvl2pPr>
              <a:defRPr>
                <a:solidFill>
                  <a:srgbClr val="1D2F68"/>
                </a:solidFill>
              </a:defRPr>
            </a:lvl2pPr>
            <a:lvl3pPr>
              <a:defRPr>
                <a:solidFill>
                  <a:srgbClr val="1D2F68"/>
                </a:solidFill>
              </a:defRPr>
            </a:lvl3pPr>
            <a:lvl4pPr>
              <a:defRPr>
                <a:solidFill>
                  <a:srgbClr val="1D2F68"/>
                </a:solidFill>
              </a:defRPr>
            </a:lvl4pPr>
            <a:lvl5pPr>
              <a:defRPr>
                <a:solidFill>
                  <a:srgbClr val="1D2F6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3392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411788" y="0"/>
            <a:ext cx="3732212" cy="292100"/>
          </a:xfrm>
          <a:prstGeom prst="rect">
            <a:avLst/>
          </a:prstGeom>
          <a:solidFill>
            <a:srgbClr val="253C87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300" b="1" dirty="0">
                <a:solidFill>
                  <a:srgbClr val="FFC000"/>
                </a:solidFill>
              </a:rPr>
              <a:t>DRAFT/PRE-DECISIONAL/DO NOT RELEASE </a:t>
            </a:r>
          </a:p>
        </p:txBody>
      </p:sp>
    </p:spTree>
    <p:extLst>
      <p:ext uri="{BB962C8B-B14F-4D97-AF65-F5344CB8AC3E}">
        <p14:creationId xmlns:p14="http://schemas.microsoft.com/office/powerpoint/2010/main" val="1964931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>
                <a:solidFill>
                  <a:srgbClr val="1D2F68"/>
                </a:solidFill>
              </a:defRPr>
            </a:lvl1pPr>
            <a:lvl2pPr>
              <a:defRPr sz="2400">
                <a:solidFill>
                  <a:srgbClr val="1D2F68"/>
                </a:solidFill>
              </a:defRPr>
            </a:lvl2pPr>
            <a:lvl3pPr>
              <a:defRPr sz="2000">
                <a:solidFill>
                  <a:srgbClr val="1D2F68"/>
                </a:solidFill>
              </a:defRPr>
            </a:lvl3pPr>
            <a:lvl4pPr>
              <a:defRPr sz="1800">
                <a:solidFill>
                  <a:srgbClr val="1D2F68"/>
                </a:solidFill>
              </a:defRPr>
            </a:lvl4pPr>
            <a:lvl5pPr>
              <a:defRPr sz="1800">
                <a:solidFill>
                  <a:srgbClr val="1D2F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04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15" y="2838306"/>
            <a:ext cx="8472488" cy="6096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v1.0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02 Personal Property Acquisition Property Officer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6FF14-FC6A-41B6-B2DC-884C6B7C3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1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72200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555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98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690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618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344488"/>
            <a:ext cx="2117725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44488"/>
            <a:ext cx="6202363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12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44488"/>
            <a:ext cx="84724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5813" y="1508125"/>
            <a:ext cx="3949700" cy="211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5813" y="3779838"/>
            <a:ext cx="3949700" cy="211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1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v1.0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02 Personal Property Acquisition Property Officer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6FF14-FC6A-41B6-B2DC-884C6B7C3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0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3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v1.0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02 Personal Property Acquisition Property Officer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7D554-CBC1-41AB-90CF-337CEC897E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FO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08125"/>
            <a:ext cx="3948113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1508125"/>
            <a:ext cx="3949700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0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 template photo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16" y="0"/>
            <a:ext cx="4813384" cy="6858000"/>
          </a:xfrm>
          <a:prstGeom prst="rect">
            <a:avLst/>
          </a:prstGeom>
        </p:spPr>
      </p:pic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7476" y="354380"/>
            <a:ext cx="4134369" cy="139541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dirty="0"/>
              <a:t>Select to edit master title</a:t>
            </a:r>
          </a:p>
        </p:txBody>
      </p:sp>
      <p:grpSp>
        <p:nvGrpSpPr>
          <p:cNvPr id="63544" name="Group 1080"/>
          <p:cNvGrpSpPr>
            <a:grpSpLocks/>
          </p:cNvGrpSpPr>
          <p:nvPr userDrawn="1"/>
        </p:nvGrpSpPr>
        <p:grpSpPr bwMode="auto">
          <a:xfrm>
            <a:off x="5977852" y="177768"/>
            <a:ext cx="2895600" cy="909638"/>
            <a:chOff x="3700" y="171"/>
            <a:chExt cx="1824" cy="573"/>
          </a:xfrm>
        </p:grpSpPr>
        <p:pic>
          <p:nvPicPr>
            <p:cNvPr id="63543" name="Picture 1079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00" y="171"/>
              <a:ext cx="573" cy="57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35" name="Text Box 1071"/>
            <p:cNvSpPr txBox="1">
              <a:spLocks noChangeArrowheads="1"/>
            </p:cNvSpPr>
            <p:nvPr userDrawn="1"/>
          </p:nvSpPr>
          <p:spPr bwMode="ltGray">
            <a:xfrm>
              <a:off x="4288" y="288"/>
              <a:ext cx="123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</a:rPr>
                <a:t>Federal Aviation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</a:rPr>
                <a:t>Administration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96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6031345"/>
            <a:ext cx="9144000" cy="82030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title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66813"/>
            <a:ext cx="8050213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9463" y="6248400"/>
            <a:ext cx="61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31215" y="6248400"/>
            <a:ext cx="36787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4899" y="6248400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345" name="Group 25"/>
          <p:cNvGrpSpPr>
            <a:grpSpLocks/>
          </p:cNvGrpSpPr>
          <p:nvPr userDrawn="1"/>
        </p:nvGrpSpPr>
        <p:grpSpPr bwMode="auto">
          <a:xfrm>
            <a:off x="5403850" y="6111875"/>
            <a:ext cx="1939059" cy="674683"/>
            <a:chOff x="3596" y="3859"/>
            <a:chExt cx="1290" cy="416"/>
          </a:xfrm>
        </p:grpSpPr>
        <p:pic>
          <p:nvPicPr>
            <p:cNvPr id="56346" name="Picture 26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96" y="3859"/>
              <a:ext cx="416" cy="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47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Federal Aviation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sp>
        <p:nvSpPr>
          <p:cNvPr id="56349" name="Text Box 29" hidden="1"/>
          <p:cNvSpPr txBox="1">
            <a:spLocks noChangeArrowheads="1"/>
          </p:cNvSpPr>
          <p:nvPr userDrawn="1"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b="1" dirty="0">
                <a:solidFill>
                  <a:srgbClr val="C0C0C0"/>
                </a:solidFill>
              </a:rPr>
              <a:t>&lt;Presentation Title – Change on Master Slide&gt;</a:t>
            </a:r>
            <a:endParaRPr lang="en-US" sz="1200" dirty="0">
              <a:solidFill>
                <a:srgbClr val="C0C0C0"/>
              </a:solidFill>
            </a:endParaRPr>
          </a:p>
        </p:txBody>
      </p:sp>
      <p:sp>
        <p:nvSpPr>
          <p:cNvPr id="56350" name="Text Box 30" hidden="1"/>
          <p:cNvSpPr txBox="1">
            <a:spLocks noChangeArrowheads="1"/>
          </p:cNvSpPr>
          <p:nvPr userDrawn="1"/>
        </p:nvSpPr>
        <p:spPr bwMode="auto">
          <a:xfrm>
            <a:off x="441325" y="6384925"/>
            <a:ext cx="3740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dirty="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718" r:id="rId5"/>
    <p:sldLayoutId id="2147483658" r:id="rId6"/>
    <p:sldLayoutId id="2147483660" r:id="rId7"/>
    <p:sldLayoutId id="2147483662" r:id="rId8"/>
    <p:sldLayoutId id="2147483664" r:id="rId9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title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9463" y="6248400"/>
            <a:ext cx="17373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accent6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4356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accent6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9500" y="6248400"/>
            <a:ext cx="112666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accent6"/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345" name="Group 25"/>
          <p:cNvGrpSpPr>
            <a:grpSpLocks/>
          </p:cNvGrpSpPr>
          <p:nvPr userDrawn="1"/>
        </p:nvGrpSpPr>
        <p:grpSpPr bwMode="auto">
          <a:xfrm>
            <a:off x="5403850" y="6126158"/>
            <a:ext cx="2047875" cy="660400"/>
            <a:chOff x="3596" y="3859"/>
            <a:chExt cx="1290" cy="416"/>
          </a:xfrm>
        </p:grpSpPr>
        <p:pic>
          <p:nvPicPr>
            <p:cNvPr id="56346" name="Picture 26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96" y="3859"/>
              <a:ext cx="416" cy="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47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accent6"/>
                  </a:solidFill>
                </a:rPr>
                <a:t>Federal Aviation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200" b="1" dirty="0">
                  <a:solidFill>
                    <a:schemeClr val="accent6"/>
                  </a:solidFill>
                </a:rPr>
                <a:t>Administration</a:t>
              </a:r>
            </a:p>
          </p:txBody>
        </p:sp>
      </p:grpSp>
      <p:sp>
        <p:nvSpPr>
          <p:cNvPr id="56349" name="Text Box 29" hidden="1"/>
          <p:cNvSpPr txBox="1">
            <a:spLocks noChangeArrowheads="1"/>
          </p:cNvSpPr>
          <p:nvPr userDrawn="1"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b="1" dirty="0">
                <a:solidFill>
                  <a:srgbClr val="C0C0C0"/>
                </a:solidFill>
              </a:rPr>
              <a:t>&lt;Presentation Title – Change on Master Slide&gt;</a:t>
            </a:r>
            <a:endParaRPr lang="en-US" sz="1200" dirty="0">
              <a:solidFill>
                <a:srgbClr val="C0C0C0"/>
              </a:solidFill>
            </a:endParaRPr>
          </a:p>
        </p:txBody>
      </p:sp>
      <p:sp>
        <p:nvSpPr>
          <p:cNvPr id="56350" name="Text Box 30" hidden="1"/>
          <p:cNvSpPr txBox="1">
            <a:spLocks noChangeArrowheads="1"/>
          </p:cNvSpPr>
          <p:nvPr userDrawn="1"/>
        </p:nvSpPr>
        <p:spPr bwMode="auto">
          <a:xfrm>
            <a:off x="441325" y="6384925"/>
            <a:ext cx="3740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dirty="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</p:spTree>
    <p:extLst>
      <p:ext uri="{BB962C8B-B14F-4D97-AF65-F5344CB8AC3E}">
        <p14:creationId xmlns:p14="http://schemas.microsoft.com/office/powerpoint/2010/main" val="298816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Select to edit master title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Select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E75A593-961F-4C17-9E1D-63B6C5053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dirty="0"/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auto">
          <a:xfrm>
            <a:off x="6940550" y="63055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17B4372-1442-4748-B910-A50B9F349F91}" type="slidenum">
              <a:rPr lang="en-US" altLang="en-US" sz="1200" b="1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33" name="Group 25"/>
          <p:cNvGrpSpPr>
            <a:grpSpLocks/>
          </p:cNvGrpSpPr>
          <p:nvPr/>
        </p:nvGrpSpPr>
        <p:grpSpPr bwMode="auto">
          <a:xfrm>
            <a:off x="5708650" y="6124575"/>
            <a:ext cx="2047875" cy="661988"/>
            <a:chOff x="3596" y="3858"/>
            <a:chExt cx="1290" cy="417"/>
          </a:xfrm>
        </p:grpSpPr>
        <p:pic>
          <p:nvPicPr>
            <p:cNvPr id="1035" name="Picture 26" descr="NEW FAA LOGO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596" y="3858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25092" y="6081092"/>
            <a:ext cx="745346" cy="7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6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1D2F68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1D2F6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1D2F68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D2F68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D2F68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Select to edit master title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Select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E75A593-961F-4C17-9E1D-63B6C5053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dirty="0"/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auto">
          <a:xfrm>
            <a:off x="6940550" y="63055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17B4372-1442-4748-B910-A50B9F349F91}" type="slidenum">
              <a:rPr lang="en-US" altLang="en-US" sz="1200" b="1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33" name="Group 25"/>
          <p:cNvGrpSpPr>
            <a:grpSpLocks/>
          </p:cNvGrpSpPr>
          <p:nvPr/>
        </p:nvGrpSpPr>
        <p:grpSpPr bwMode="auto">
          <a:xfrm>
            <a:off x="5708650" y="6124575"/>
            <a:ext cx="2047875" cy="661988"/>
            <a:chOff x="3596" y="3858"/>
            <a:chExt cx="1290" cy="417"/>
          </a:xfrm>
        </p:grpSpPr>
        <p:pic>
          <p:nvPicPr>
            <p:cNvPr id="1035" name="Picture 26" descr="NEW FAA LOGO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596" y="3858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55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1D2F68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1D2F6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1D2F68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D2F68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D2F68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Select to edit master title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Select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v1.0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E75A593-961F-4C17-9E1D-63B6C5053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035675"/>
            <a:ext cx="9144000" cy="815975"/>
          </a:xfrm>
          <a:prstGeom prst="rect">
            <a:avLst/>
          </a:prstGeom>
          <a:solidFill>
            <a:srgbClr val="1D2F68"/>
          </a:solidFill>
          <a:ln w="9525">
            <a:solidFill>
              <a:srgbClr val="1D2F6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dirty="0"/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auto">
          <a:xfrm>
            <a:off x="6940550" y="63055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17B4372-1442-4748-B910-A50B9F349F91}" type="slidenum">
              <a:rPr lang="en-US" altLang="en-US" sz="1200" b="1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33" name="Group 25"/>
          <p:cNvGrpSpPr>
            <a:grpSpLocks/>
          </p:cNvGrpSpPr>
          <p:nvPr/>
        </p:nvGrpSpPr>
        <p:grpSpPr bwMode="auto">
          <a:xfrm>
            <a:off x="5708650" y="6124575"/>
            <a:ext cx="2047875" cy="661988"/>
            <a:chOff x="3596" y="3858"/>
            <a:chExt cx="1290" cy="417"/>
          </a:xfrm>
        </p:grpSpPr>
        <p:pic>
          <p:nvPicPr>
            <p:cNvPr id="1035" name="Picture 26" descr="NEW FAA LOGO"/>
            <p:cNvPicPr>
              <a:picLocks noChangeAspect="1" noChangeArrowheads="1"/>
            </p:cNvPicPr>
            <p:nvPr userDrawn="1"/>
          </p:nvPicPr>
          <p:blipFill>
            <a:blip r:embed="rId14">
              <a:clrChange>
                <a:clrFrom>
                  <a:srgbClr val="DF1F06"/>
                </a:clrFrom>
                <a:clrTo>
                  <a:srgbClr val="DF1F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3" t="3734" r="14973" b="4564"/>
            <a:stretch>
              <a:fillRect/>
            </a:stretch>
          </p:blipFill>
          <p:spPr bwMode="auto">
            <a:xfrm>
              <a:off x="3596" y="3858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27"/>
            <p:cNvSpPr txBox="1">
              <a:spLocks noChangeArrowheads="1"/>
            </p:cNvSpPr>
            <p:nvPr userDrawn="1"/>
          </p:nvSpPr>
          <p:spPr bwMode="auto">
            <a:xfrm>
              <a:off x="4023" y="3947"/>
              <a:ext cx="863" cy="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Federal Aviation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Administration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8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1D2F68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1D2F6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1D2F68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D2F68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D2F68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FY2022 Recall KSN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APM-400 Property Operations Division</a:t>
            </a:r>
            <a:endParaRPr lang="en-US" dirty="0">
              <a:cs typeface="Arial"/>
            </a:endParaRPr>
          </a:p>
          <a:p>
            <a:endParaRPr lang="en-US" dirty="0"/>
          </a:p>
          <a:p>
            <a:r>
              <a:rPr lang="en-US" dirty="0" smtClean="0"/>
              <a:t>Fleet National Program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52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the Status Update Form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213944"/>
            <a:ext cx="8050213" cy="47047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3823178" y="1790392"/>
            <a:ext cx="5085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en-US" sz="1800" b="1" dirty="0" smtClean="0">
                <a:solidFill>
                  <a:srgbClr val="FF0000"/>
                </a:solidFill>
              </a:rPr>
              <a:t>Make sure to click Save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 bwMode="auto">
          <a:xfrm flipH="1">
            <a:off x="768096" y="1975058"/>
            <a:ext cx="3055082" cy="64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8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8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Background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preferred method for collecting information about vehicle recalls for FAA owned and leased vehicles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lists all current recalls for the fiscal year, as reported by the Department of Transportation National Highway Transportation Safety Administratio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 (NHTSA)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easily see and update the status of the recalls on FAA vehicles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FY2022 Recall KSN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66807"/>
            <a:ext cx="8050213" cy="43990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620941" y="925278"/>
            <a:ext cx="77989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https://ksn2.faa.gov/arc/arc/Logistics/alo400/FleetMgmt/recalls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Searching by Tag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25463"/>
            <a:ext cx="8050213" cy="26817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3593592" y="2225463"/>
            <a:ext cx="868680" cy="426297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874520" y="2225463"/>
            <a:ext cx="1225296" cy="62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28625" y="1773886"/>
            <a:ext cx="5587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Type the vehicle tag into the text bar under ‘Tags’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Searching by Tag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22934"/>
            <a:ext cx="8050213" cy="268677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428625" y="1797810"/>
            <a:ext cx="6276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Click the filter icon and select ‘Contains’ from the menu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874520" y="2225463"/>
            <a:ext cx="1225296" cy="62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Searching by Tag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007940"/>
            <a:ext cx="8050213" cy="311675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428625" y="1638608"/>
            <a:ext cx="5827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The list is now filtered to show only that vehicle tag</a:t>
            </a:r>
          </a:p>
        </p:txBody>
      </p:sp>
    </p:spTree>
    <p:extLst>
      <p:ext uri="{BB962C8B-B14F-4D97-AF65-F5344CB8AC3E}">
        <p14:creationId xmlns:p14="http://schemas.microsoft.com/office/powerpoint/2010/main" val="160350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- Editing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855962"/>
            <a:ext cx="8050213" cy="34207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09462" y="1395474"/>
            <a:ext cx="654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Click the edit icon for the recall entry you want to update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85800" y="1823127"/>
            <a:ext cx="1269558" cy="100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4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the Status Update Form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249778"/>
            <a:ext cx="8050213" cy="463308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495300" y="5511632"/>
            <a:ext cx="654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Grey boxes with white text </a:t>
            </a:r>
            <a:r>
              <a:rPr lang="en-US" sz="1800" b="1" dirty="0" smtClean="0">
                <a:solidFill>
                  <a:schemeClr val="accent4"/>
                </a:solidFill>
              </a:rPr>
              <a:t>cannot be edited</a:t>
            </a:r>
            <a:endParaRPr lang="en-US" sz="1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KSN – the Status Update Form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213944"/>
            <a:ext cx="8050213" cy="47047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02 Personal Property Acquisition Property Officer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3293365" y="1790024"/>
            <a:ext cx="5850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1. Choose the new status from the dropdown menu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794760" y="2159356"/>
            <a:ext cx="1618488" cy="1262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3759170" y="5334848"/>
            <a:ext cx="5085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2. Enter any comments – scheduled date,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317762" y="4654296"/>
            <a:ext cx="2119614" cy="72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1101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buFontTx/>
          <a:buNone/>
          <a:defRPr sz="1200" b="1" dirty="0">
            <a:solidFill>
              <a:srgbClr val="C0C0C0"/>
            </a:solidFill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buFontTx/>
          <a:buNone/>
          <a:defRPr sz="1200" b="1" dirty="0">
            <a:solidFill>
              <a:srgbClr val="C0C0C0"/>
            </a:solidFill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ustom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ustom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A4F6475344B4BA755196BE129161B" ma:contentTypeVersion="0" ma:contentTypeDescription="Create a new document." ma:contentTypeScope="" ma:versionID="d9a6c651feaa29372c0273307f0087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0F1574-D074-483D-A324-8FB9D4D3E5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B7BE5F-26F2-4362-A3B5-155F373B59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389399-0599-4673-9A42-10EC0A4F664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13739</TotalTime>
  <Words>286</Words>
  <Application>Microsoft Office PowerPoint</Application>
  <PresentationFormat>On-screen Show (4:3)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Helvetica Neue Medium</vt:lpstr>
      <vt:lpstr>Times New Roman</vt:lpstr>
      <vt:lpstr>1_Custom Design</vt:lpstr>
      <vt:lpstr>2_Custom Design</vt:lpstr>
      <vt:lpstr>3_Custom Design</vt:lpstr>
      <vt:lpstr>4_Custom Design</vt:lpstr>
      <vt:lpstr>5_Custom Design</vt:lpstr>
      <vt:lpstr>FY2022 Recall KSN</vt:lpstr>
      <vt:lpstr>Recall KSN Background</vt:lpstr>
      <vt:lpstr>Recall KSN</vt:lpstr>
      <vt:lpstr>Recall KSN – Searching by Tag</vt:lpstr>
      <vt:lpstr>Recall KSN – Searching by Tag</vt:lpstr>
      <vt:lpstr>Recall KSN – Searching by Tag</vt:lpstr>
      <vt:lpstr>Recall KSN - Editing</vt:lpstr>
      <vt:lpstr>Recall KSN – the Status Update Form</vt:lpstr>
      <vt:lpstr>Recall KSN – the Status Update Form</vt:lpstr>
      <vt:lpstr>Recall KSN – the Status Update Form</vt:lpstr>
      <vt:lpstr>Recall KSN</vt:lpstr>
    </vt:vector>
  </TitlesOfParts>
  <Manager>tim.morris@faa.gov</Manager>
  <Company>FAA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marla.ctr.williams@faa.gov</dc:creator>
  <cp:lastModifiedBy>Christopher M burch</cp:lastModifiedBy>
  <cp:revision>710</cp:revision>
  <dcterms:created xsi:type="dcterms:W3CDTF">2005-01-28T20:32:53Z</dcterms:created>
  <dcterms:modified xsi:type="dcterms:W3CDTF">2021-10-20T01:24:14Z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0x010100310A4F6475344B4BA755196BE129161B</vt:lpwstr>
  </property>
</Properties>
</file>