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d5831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d58312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d58312d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d58312d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d58312d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d58312d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d58312d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d58312d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d58312d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d58312d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58312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d58312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d58312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d58312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d58312d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d58312d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d58312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d58312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d58312d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d58312d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d58312d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d58312d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d58312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d58312d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Scraping with Python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Aidan Sullivan, Ryan Gilmore, Lo-Badal Burch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51" y="-120925"/>
            <a:ext cx="3162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13" y="1304925"/>
            <a:ext cx="51339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3" y="0"/>
            <a:ext cx="82464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Other Solutions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Text pattern matching </a:t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Vertical Integration</a:t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ill Sans"/>
              <a:buChar char="●"/>
            </a:pPr>
            <a:r>
              <a:rPr lang="en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Machine Learning/Image Discrimination</a:t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What’s Next?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With more time we’d like to fill in the gaps in our data and perfect our current method of parsing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Going forward we’ll be using the datasets we gather for machine learning projects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Predicting winners of upcoming poker tournaments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Job market analysis 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What is Web Scraping?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Gathering data from web pages and social media 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Filtering data into structured and readable formats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Not all data on websites is available as an excel document or fetchable with an API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 these cases we need to write our own software to gather this data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9575"/>
            <a:ext cx="4812575" cy="38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r="28222"/>
          <a:stretch/>
        </p:blipFill>
        <p:spPr>
          <a:xfrm>
            <a:off x="5202700" y="1344400"/>
            <a:ext cx="3851825" cy="246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41648">
            <a:off x="3788401" y="3493725"/>
            <a:ext cx="1697974" cy="10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16065" r="19364"/>
          <a:stretch/>
        </p:blipFill>
        <p:spPr>
          <a:xfrm>
            <a:off x="142200" y="372275"/>
            <a:ext cx="4708603" cy="37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125" y="1465025"/>
            <a:ext cx="4880501" cy="2213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30037">
            <a:off x="3377228" y="3126275"/>
            <a:ext cx="2467423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Why Web Scraping?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Filtering through job postings on websites like Indeed is tedious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With web scraping we can expedite our job searches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Many of us are interested in data science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Web scraping is a useful tool for gathering large data sets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Networking of Scraping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575" y="1234250"/>
            <a:ext cx="457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Char char="●"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Our project deals entirely in the application layer, dealing with http requests and responses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Char char="●"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Bots can potentially make thousands of requests within seconds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Char char="●"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Too many requests can flood the bandwidth of the host - huge loss of $$$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Char char="●"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Need to make sure to follow websites rules i.e robots.txt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Char char="●"/>
            </a:pPr>
            <a:r>
              <a:rPr lang="en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 request infrequently for needed files to minimize our effect on host bandwidth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852" y="445025"/>
            <a:ext cx="3868450" cy="16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475" y="2467300"/>
            <a:ext cx="3947827" cy="19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Our Program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87900" y="12807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Libraries and packages: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Python’s </a:t>
            </a:r>
            <a:r>
              <a:rPr lang="en" sz="2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for HTTP request and response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BeautifulSoup</a:t>
            </a: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for HTML parsing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Pandas </a:t>
            </a: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for storing our data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Basic flow of program: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Gather relevant URLs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Request and response from first URL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Parse through HTML doc for relevant data 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Add new data to dataset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○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Repeat process for the remaining  URLs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74" y="163599"/>
            <a:ext cx="3498882" cy="1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l="59889" t="27172" r="3679" b="17441"/>
          <a:stretch/>
        </p:blipFill>
        <p:spPr>
          <a:xfrm>
            <a:off x="7256325" y="1714500"/>
            <a:ext cx="1630250" cy="13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702" y="3415575"/>
            <a:ext cx="2988976" cy="13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800" y="1216175"/>
            <a:ext cx="517574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800" y="2901250"/>
            <a:ext cx="517574" cy="6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DEMO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Challenges and Solutions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87900" y="13392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Websites have data we want spread out across multiple pages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Char char="○"/>
            </a:pPr>
            <a:r>
              <a:rPr lang="en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Requesting all pages at once breaks the websites protocols 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Char char="○"/>
            </a:pPr>
            <a:r>
              <a:rPr lang="en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Added a time delay to our requests to minimize our impact on bandwidth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HTML data is specific to web pages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Char char="○"/>
            </a:pPr>
            <a:r>
              <a:rPr lang="en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Parser requires we search for data by text or HTML tag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Char char="○"/>
            </a:pPr>
            <a:r>
              <a:rPr lang="en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 real way to write generalized code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ill Sans"/>
              <a:buChar char="○"/>
            </a:pPr>
            <a:r>
              <a:rPr lang="en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Solution was to study website source and adjust our code.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Roboto Slab</vt:lpstr>
      <vt:lpstr>Arial</vt:lpstr>
      <vt:lpstr>Gill Sans</vt:lpstr>
      <vt:lpstr>Marina</vt:lpstr>
      <vt:lpstr>Web Scraping with Python</vt:lpstr>
      <vt:lpstr>What is Web Scraping?</vt:lpstr>
      <vt:lpstr>PowerPoint Presentation</vt:lpstr>
      <vt:lpstr>PowerPoint Presentation</vt:lpstr>
      <vt:lpstr>Why Web Scraping?</vt:lpstr>
      <vt:lpstr>Networking of Scraping</vt:lpstr>
      <vt:lpstr>Our Program</vt:lpstr>
      <vt:lpstr>DEMO</vt:lpstr>
      <vt:lpstr>Challenges and Solutions</vt:lpstr>
      <vt:lpstr>PowerPoint Presentation</vt:lpstr>
      <vt:lpstr>PowerPoint Presentation</vt:lpstr>
      <vt:lpstr>Other Solutions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Gilmore, Ryan D.</dc:creator>
  <cp:lastModifiedBy>Gilmore, Ryan D.</cp:lastModifiedBy>
  <cp:revision>1</cp:revision>
  <dcterms:modified xsi:type="dcterms:W3CDTF">2020-11-30T05:05:43Z</dcterms:modified>
</cp:coreProperties>
</file>