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87" d="100"/>
          <a:sy n="87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  <p:pic>
        <p:nvPicPr>
          <p:cNvPr id="7" name="Imagen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57" y="0"/>
            <a:ext cx="9154757" cy="6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ángulo 7"/>
          <p:cNvSpPr/>
          <p:nvPr userDrawn="1"/>
        </p:nvSpPr>
        <p:spPr>
          <a:xfrm>
            <a:off x="0" y="681049"/>
            <a:ext cx="9144000" cy="622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Proceso</a:t>
            </a:r>
            <a:r>
              <a:rPr lang="es-VE" sz="16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Oficina de Atención Ciudadana (OAC)</a:t>
            </a:r>
            <a:endParaRPr lang="es-V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 userDrawn="1"/>
        </p:nvSpPr>
        <p:spPr>
          <a:xfrm>
            <a:off x="19455" y="6356351"/>
            <a:ext cx="9144000" cy="493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 de Tecnología de Información y la Comunicación (OTIC) Departamento de Análisis y Diseño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10757" y="1303506"/>
            <a:ext cx="9144000" cy="622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Proceso: Solicitar Atención Ciudadana</a:t>
            </a:r>
            <a:endParaRPr lang="es-V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4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555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20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162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53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432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553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934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340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CA3B-9324-4BF7-9485-8F71FD5DA26E}" type="datetimeFigureOut">
              <a:rPr lang="es-VE" smtClean="0"/>
              <a:t>07/06/2021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2568-9912-4D96-98D9-85FC76BBE1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59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280103" y="2501649"/>
            <a:ext cx="1053548" cy="43732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60606" y="2250761"/>
            <a:ext cx="1537855" cy="91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al portal; http;//10.46.1.45/</a:t>
            </a:r>
            <a:r>
              <a:rPr lang="es-VE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minpptrassi</a:t>
            </a:r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VE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mod_login</a:t>
            </a:r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VE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login.php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25416" y="2240220"/>
            <a:ext cx="1537855" cy="9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Usuario y Contraseña en el Sistema Sigla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ecisión 7"/>
          <p:cNvSpPr/>
          <p:nvPr/>
        </p:nvSpPr>
        <p:spPr>
          <a:xfrm>
            <a:off x="5652118" y="1998066"/>
            <a:ext cx="1233054" cy="1444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¿Datos Correctos?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294265" y="2261303"/>
            <a:ext cx="1537855" cy="9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al Modulo de Oficina d Atención Ciudadana (OAC)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63230" y="3937097"/>
            <a:ext cx="1413470" cy="63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Caso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61910" y="3939198"/>
            <a:ext cx="1413470" cy="63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Caso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ecisión 11"/>
          <p:cNvSpPr/>
          <p:nvPr/>
        </p:nvSpPr>
        <p:spPr>
          <a:xfrm>
            <a:off x="3867632" y="3532304"/>
            <a:ext cx="1233054" cy="1444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¿Caso Registrado Correctamente?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0103" y="3937097"/>
            <a:ext cx="1413470" cy="63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Remitir Caso al Organismo Competente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ecisión 13"/>
          <p:cNvSpPr/>
          <p:nvPr/>
        </p:nvSpPr>
        <p:spPr>
          <a:xfrm>
            <a:off x="2173354" y="3535766"/>
            <a:ext cx="1233054" cy="1444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¿El caso Compete al MPPPST?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11946" y="5353193"/>
            <a:ext cx="1413470" cy="63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Estatus del Caso a CERRADO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80101" y="5348049"/>
            <a:ext cx="1413470" cy="63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 Respuesta del Caso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196189" y="5350861"/>
            <a:ext cx="1413470" cy="63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 del Sistema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rminador 17"/>
          <p:cNvSpPr/>
          <p:nvPr/>
        </p:nvSpPr>
        <p:spPr>
          <a:xfrm>
            <a:off x="6139657" y="5449651"/>
            <a:ext cx="1053548" cy="43732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>
            <a:stCxn id="4" idx="3"/>
            <a:endCxn id="5" idx="1"/>
          </p:cNvCxnSpPr>
          <p:nvPr/>
        </p:nvCxnSpPr>
        <p:spPr>
          <a:xfrm flipV="1">
            <a:off x="1333651" y="2709768"/>
            <a:ext cx="426955" cy="1054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5" idx="3"/>
            <a:endCxn id="7" idx="1"/>
          </p:cNvCxnSpPr>
          <p:nvPr/>
        </p:nvCxnSpPr>
        <p:spPr>
          <a:xfrm flipV="1">
            <a:off x="3298461" y="2699227"/>
            <a:ext cx="426955" cy="1054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7" idx="3"/>
            <a:endCxn id="8" idx="1"/>
          </p:cNvCxnSpPr>
          <p:nvPr/>
        </p:nvCxnSpPr>
        <p:spPr>
          <a:xfrm>
            <a:off x="5263271" y="2699227"/>
            <a:ext cx="388847" cy="2108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3"/>
            <a:endCxn id="9" idx="1"/>
          </p:cNvCxnSpPr>
          <p:nvPr/>
        </p:nvCxnSpPr>
        <p:spPr>
          <a:xfrm>
            <a:off x="6885172" y="2720310"/>
            <a:ext cx="4090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9" idx="2"/>
            <a:endCxn id="10" idx="0"/>
          </p:cNvCxnSpPr>
          <p:nvPr/>
        </p:nvCxnSpPr>
        <p:spPr>
          <a:xfrm>
            <a:off x="8063193" y="3179317"/>
            <a:ext cx="6772" cy="75778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0" idx="1"/>
            <a:endCxn id="11" idx="3"/>
          </p:cNvCxnSpPr>
          <p:nvPr/>
        </p:nvCxnSpPr>
        <p:spPr>
          <a:xfrm flipH="1">
            <a:off x="6975380" y="4254549"/>
            <a:ext cx="387850" cy="210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1" idx="1"/>
            <a:endCxn id="12" idx="3"/>
          </p:cNvCxnSpPr>
          <p:nvPr/>
        </p:nvCxnSpPr>
        <p:spPr>
          <a:xfrm flipH="1" flipV="1">
            <a:off x="5100686" y="4254548"/>
            <a:ext cx="461224" cy="210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12" idx="1"/>
            <a:endCxn id="14" idx="3"/>
          </p:cNvCxnSpPr>
          <p:nvPr/>
        </p:nvCxnSpPr>
        <p:spPr>
          <a:xfrm flipH="1">
            <a:off x="3406408" y="4254548"/>
            <a:ext cx="461224" cy="3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4" idx="1"/>
            <a:endCxn id="13" idx="3"/>
          </p:cNvCxnSpPr>
          <p:nvPr/>
        </p:nvCxnSpPr>
        <p:spPr>
          <a:xfrm flipH="1" flipV="1">
            <a:off x="1693573" y="4254549"/>
            <a:ext cx="479781" cy="346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4" idx="2"/>
            <a:endCxn id="16" idx="0"/>
          </p:cNvCxnSpPr>
          <p:nvPr/>
        </p:nvCxnSpPr>
        <p:spPr>
          <a:xfrm rot="5400000">
            <a:off x="1704461" y="4262629"/>
            <a:ext cx="367796" cy="180304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16" idx="3"/>
            <a:endCxn id="15" idx="1"/>
          </p:cNvCxnSpPr>
          <p:nvPr/>
        </p:nvCxnSpPr>
        <p:spPr>
          <a:xfrm>
            <a:off x="1693571" y="5665501"/>
            <a:ext cx="618375" cy="514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5" idx="3"/>
            <a:endCxn id="17" idx="1"/>
          </p:cNvCxnSpPr>
          <p:nvPr/>
        </p:nvCxnSpPr>
        <p:spPr>
          <a:xfrm flipV="1">
            <a:off x="3725416" y="5668313"/>
            <a:ext cx="470773" cy="233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17" idx="3"/>
            <a:endCxn id="18" idx="1"/>
          </p:cNvCxnSpPr>
          <p:nvPr/>
        </p:nvCxnSpPr>
        <p:spPr>
          <a:xfrm flipV="1">
            <a:off x="5609659" y="5668312"/>
            <a:ext cx="529998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12" idx="2"/>
            <a:endCxn id="10" idx="3"/>
          </p:cNvCxnSpPr>
          <p:nvPr/>
        </p:nvCxnSpPr>
        <p:spPr>
          <a:xfrm rot="5400000" flipH="1" flipV="1">
            <a:off x="6269308" y="2469399"/>
            <a:ext cx="722242" cy="4292541"/>
          </a:xfrm>
          <a:prstGeom prst="bentConnector4">
            <a:avLst>
              <a:gd name="adj1" fmla="val -31651"/>
              <a:gd name="adj2" fmla="val 105326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endCxn id="15" idx="2"/>
          </p:cNvCxnSpPr>
          <p:nvPr/>
        </p:nvCxnSpPr>
        <p:spPr>
          <a:xfrm>
            <a:off x="293958" y="4254549"/>
            <a:ext cx="2724723" cy="1733547"/>
          </a:xfrm>
          <a:prstGeom prst="bentConnector4">
            <a:avLst>
              <a:gd name="adj1" fmla="val -5828"/>
              <a:gd name="adj2" fmla="val 113187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818166" y="4876854"/>
            <a:ext cx="35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1892921" y="3881609"/>
            <a:ext cx="46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3689785" y="3874377"/>
            <a:ext cx="35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4543103" y="4780785"/>
            <a:ext cx="46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6666431" y="2329992"/>
            <a:ext cx="35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5771881" y="3190661"/>
            <a:ext cx="46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angular 97"/>
          <p:cNvCxnSpPr>
            <a:stCxn id="8" idx="2"/>
            <a:endCxn id="7" idx="1"/>
          </p:cNvCxnSpPr>
          <p:nvPr/>
        </p:nvCxnSpPr>
        <p:spPr>
          <a:xfrm rot="5400000" flipH="1">
            <a:off x="4625368" y="1799276"/>
            <a:ext cx="743326" cy="2543229"/>
          </a:xfrm>
          <a:prstGeom prst="bentConnector4">
            <a:avLst>
              <a:gd name="adj1" fmla="val -8388"/>
              <a:gd name="adj2" fmla="val 108989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ector 100"/>
          <p:cNvSpPr/>
          <p:nvPr/>
        </p:nvSpPr>
        <p:spPr>
          <a:xfrm>
            <a:off x="2951646" y="1966441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onector 101"/>
          <p:cNvSpPr/>
          <p:nvPr/>
        </p:nvSpPr>
        <p:spPr>
          <a:xfrm>
            <a:off x="4918279" y="1952691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onector 102"/>
          <p:cNvSpPr/>
          <p:nvPr/>
        </p:nvSpPr>
        <p:spPr>
          <a:xfrm>
            <a:off x="8429885" y="1966441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onector 103"/>
          <p:cNvSpPr/>
          <p:nvPr/>
        </p:nvSpPr>
        <p:spPr>
          <a:xfrm>
            <a:off x="8408952" y="3597915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onector 104"/>
          <p:cNvSpPr/>
          <p:nvPr/>
        </p:nvSpPr>
        <p:spPr>
          <a:xfrm>
            <a:off x="6624651" y="358345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onector 105"/>
          <p:cNvSpPr/>
          <p:nvPr/>
        </p:nvSpPr>
        <p:spPr>
          <a:xfrm>
            <a:off x="1348715" y="358345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onector 106"/>
          <p:cNvSpPr/>
          <p:nvPr/>
        </p:nvSpPr>
        <p:spPr>
          <a:xfrm>
            <a:off x="322243" y="500085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onector 107"/>
          <p:cNvSpPr/>
          <p:nvPr/>
        </p:nvSpPr>
        <p:spPr>
          <a:xfrm>
            <a:off x="3378601" y="500085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onector 108"/>
          <p:cNvSpPr/>
          <p:nvPr/>
        </p:nvSpPr>
        <p:spPr>
          <a:xfrm>
            <a:off x="5237038" y="500085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6233" y="2118558"/>
            <a:ext cx="7917372" cy="367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al portal: http://10.46.1.45/minpptrassi/mod_login/login.php.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Usuario Ingresa al portal Interno del MPPPST. 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6233" y="2614336"/>
            <a:ext cx="7917372" cy="367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Usuario y Contraseña en el Sistema Sigla.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ingresado al Sistema SIGLA, ingresa Usuario y Contraseña 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79842" y="3113683"/>
            <a:ext cx="7913763" cy="382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al Modulo de Oficina </a:t>
            </a:r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Atención Ciudadana (OAC).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Usuario y contraseña están correctos, Seleccionar el modulo de atención Ciudadana (OAC)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76233" y="3615317"/>
            <a:ext cx="7917372" cy="348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Caso.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usuario registra la solicitud del caso a la OAC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70536" y="4083616"/>
            <a:ext cx="7944001" cy="348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Caso.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automáticamente Genera un Numero del Caso Solicitado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70535" y="4526119"/>
            <a:ext cx="7944001" cy="367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Remitir Caso al Organismo Competente.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Caso no Compete al Ministerio, la OAC ingresa datos de remisión del caso al organismo que le compete la solicitud y cambia el Estatus del Caso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70535" y="5475587"/>
            <a:ext cx="7923070" cy="367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Estatus del Caso a CERRADO.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Cambia el estatus del Caso Solicitado de Seguimiento a Cerrado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79842" y="4988510"/>
            <a:ext cx="7934694" cy="367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 Respuesta del Caso. </a:t>
            </a:r>
            <a:r>
              <a:rPr lang="es-V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Caso Compete al MPPST, El usuario ingresa detalles de respuesta del Caso Solicitado</a:t>
            </a:r>
            <a:endParaRPr lang="es-V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70535" y="5937978"/>
            <a:ext cx="7923070" cy="275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 del Sistema. </a:t>
            </a:r>
            <a:endParaRPr lang="es-V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onector 100"/>
          <p:cNvSpPr/>
          <p:nvPr/>
        </p:nvSpPr>
        <p:spPr>
          <a:xfrm>
            <a:off x="309013" y="2118557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onector 101"/>
          <p:cNvSpPr/>
          <p:nvPr/>
        </p:nvSpPr>
        <p:spPr>
          <a:xfrm>
            <a:off x="309013" y="2604253"/>
            <a:ext cx="30488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onector 102"/>
          <p:cNvSpPr/>
          <p:nvPr/>
        </p:nvSpPr>
        <p:spPr>
          <a:xfrm>
            <a:off x="288047" y="3110172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onector 103"/>
          <p:cNvSpPr/>
          <p:nvPr/>
        </p:nvSpPr>
        <p:spPr>
          <a:xfrm>
            <a:off x="309013" y="3609039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onector 104"/>
          <p:cNvSpPr/>
          <p:nvPr/>
        </p:nvSpPr>
        <p:spPr>
          <a:xfrm>
            <a:off x="309013" y="4083616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onector 105"/>
          <p:cNvSpPr/>
          <p:nvPr/>
        </p:nvSpPr>
        <p:spPr>
          <a:xfrm>
            <a:off x="299762" y="452611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onector 106"/>
          <p:cNvSpPr/>
          <p:nvPr/>
        </p:nvSpPr>
        <p:spPr>
          <a:xfrm>
            <a:off x="309013" y="4988510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onector 107"/>
          <p:cNvSpPr/>
          <p:nvPr/>
        </p:nvSpPr>
        <p:spPr>
          <a:xfrm>
            <a:off x="299761" y="5475586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onector 108"/>
          <p:cNvSpPr/>
          <p:nvPr/>
        </p:nvSpPr>
        <p:spPr>
          <a:xfrm>
            <a:off x="288047" y="5937978"/>
            <a:ext cx="346815" cy="367546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V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259</Words>
  <Application>Microsoft Office PowerPoint</Application>
  <PresentationFormat>Carta (216 x 279 mm)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Nelly Marin</cp:lastModifiedBy>
  <cp:revision>19</cp:revision>
  <dcterms:created xsi:type="dcterms:W3CDTF">2021-06-03T21:51:46Z</dcterms:created>
  <dcterms:modified xsi:type="dcterms:W3CDTF">2021-06-07T15:24:30Z</dcterms:modified>
</cp:coreProperties>
</file>