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630" y="7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39A37-044E-416D-9A22-E7831ABC6631}" type="datetimeFigureOut">
              <a:rPr lang="es-VE" smtClean="0"/>
              <a:t>10/02/2021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C8BA8-4BB4-415E-A89F-F7A2F5321B01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39A37-044E-416D-9A22-E7831ABC6631}" type="datetimeFigureOut">
              <a:rPr lang="es-VE" smtClean="0"/>
              <a:t>10/02/2021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C8BA8-4BB4-415E-A89F-F7A2F5321B01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39A37-044E-416D-9A22-E7831ABC6631}" type="datetimeFigureOut">
              <a:rPr lang="es-VE" smtClean="0"/>
              <a:t>10/02/2021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C8BA8-4BB4-415E-A89F-F7A2F5321B01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39A37-044E-416D-9A22-E7831ABC6631}" type="datetimeFigureOut">
              <a:rPr lang="es-VE" smtClean="0"/>
              <a:t>10/02/2021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C8BA8-4BB4-415E-A89F-F7A2F5321B01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39A37-044E-416D-9A22-E7831ABC6631}" type="datetimeFigureOut">
              <a:rPr lang="es-VE" smtClean="0"/>
              <a:t>10/02/2021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C8BA8-4BB4-415E-A89F-F7A2F5321B01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39A37-044E-416D-9A22-E7831ABC6631}" type="datetimeFigureOut">
              <a:rPr lang="es-VE" smtClean="0"/>
              <a:t>10/02/2021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C8BA8-4BB4-415E-A89F-F7A2F5321B01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39A37-044E-416D-9A22-E7831ABC6631}" type="datetimeFigureOut">
              <a:rPr lang="es-VE" smtClean="0"/>
              <a:t>10/02/2021</a:t>
            </a:fld>
            <a:endParaRPr lang="es-V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C8BA8-4BB4-415E-A89F-F7A2F5321B01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39A37-044E-416D-9A22-E7831ABC6631}" type="datetimeFigureOut">
              <a:rPr lang="es-VE" smtClean="0"/>
              <a:t>10/02/2021</a:t>
            </a:fld>
            <a:endParaRPr lang="es-V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C8BA8-4BB4-415E-A89F-F7A2F5321B01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39A37-044E-416D-9A22-E7831ABC6631}" type="datetimeFigureOut">
              <a:rPr lang="es-VE" smtClean="0"/>
              <a:t>10/02/2021</a:t>
            </a:fld>
            <a:endParaRPr lang="es-V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C8BA8-4BB4-415E-A89F-F7A2F5321B01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39A37-044E-416D-9A22-E7831ABC6631}" type="datetimeFigureOut">
              <a:rPr lang="es-VE" smtClean="0"/>
              <a:t>10/02/2021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C8BA8-4BB4-415E-A89F-F7A2F5321B01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39A37-044E-416D-9A22-E7831ABC6631}" type="datetimeFigureOut">
              <a:rPr lang="es-VE" smtClean="0"/>
              <a:t>10/02/2021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C8BA8-4BB4-415E-A89F-F7A2F5321B01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39A37-044E-416D-9A22-E7831ABC6631}" type="datetimeFigureOut">
              <a:rPr lang="es-VE" smtClean="0"/>
              <a:t>10/02/2021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C8BA8-4BB4-415E-A89F-F7A2F5321B01}" type="slidenum">
              <a:rPr lang="es-VE" smtClean="0"/>
              <a:t>‹Nº›</a:t>
            </a:fld>
            <a:endParaRPr lang="es-V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V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975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Yomaira</dc:creator>
  <cp:lastModifiedBy>Yomaira</cp:lastModifiedBy>
  <cp:revision>1</cp:revision>
  <dcterms:created xsi:type="dcterms:W3CDTF">2021-02-10T15:39:36Z</dcterms:created>
  <dcterms:modified xsi:type="dcterms:W3CDTF">2021-02-10T15:40:27Z</dcterms:modified>
</cp:coreProperties>
</file>