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3" r:id="rId2"/>
    <p:sldId id="256" r:id="rId3"/>
    <p:sldId id="257" r:id="rId4"/>
    <p:sldId id="258" r:id="rId5"/>
    <p:sldId id="259" r:id="rId6"/>
    <p:sldId id="264" r:id="rId7"/>
    <p:sldId id="260" r:id="rId8"/>
    <p:sldId id="261" r:id="rId9"/>
    <p:sldId id="262" r:id="rId10"/>
  </p:sldIdLst>
  <p:sldSz cx="6858000" cy="9144000" type="letter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494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C9165-4A44-45AE-BDFE-F1206433D162}" type="datetimeFigureOut">
              <a:rPr lang="es-VE" smtClean="0"/>
              <a:t>25/11/2020</a:t>
            </a:fld>
            <a:endParaRPr lang="es-V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V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CF277-4AA4-40B8-BD1E-157528C3C8B7}" type="slidenum">
              <a:rPr lang="es-VE" smtClean="0"/>
              <a:t>‹Nº›</a:t>
            </a:fld>
            <a:endParaRPr lang="es-V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V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2CF277-4AA4-40B8-BD1E-157528C3C8B7}" type="slidenum">
              <a:rPr lang="es-VE" smtClean="0"/>
              <a:t>7</a:t>
            </a:fld>
            <a:endParaRPr lang="es-V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09CD8-CA24-4576-9ACA-9377361BFD5F}" type="datetimeFigureOut">
              <a:rPr lang="es-VE" smtClean="0"/>
              <a:t>25/11/2020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78836-B0F4-49AF-90E4-8A7331AE9B12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09CD8-CA24-4576-9ACA-9377361BFD5F}" type="datetimeFigureOut">
              <a:rPr lang="es-VE" smtClean="0"/>
              <a:t>25/11/2020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78836-B0F4-49AF-90E4-8A7331AE9B12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09CD8-CA24-4576-9ACA-9377361BFD5F}" type="datetimeFigureOut">
              <a:rPr lang="es-VE" smtClean="0"/>
              <a:t>25/11/2020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78836-B0F4-49AF-90E4-8A7331AE9B12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09CD8-CA24-4576-9ACA-9377361BFD5F}" type="datetimeFigureOut">
              <a:rPr lang="es-VE" smtClean="0"/>
              <a:t>25/11/2020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78836-B0F4-49AF-90E4-8A7331AE9B12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09CD8-CA24-4576-9ACA-9377361BFD5F}" type="datetimeFigureOut">
              <a:rPr lang="es-VE" smtClean="0"/>
              <a:t>25/11/2020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78836-B0F4-49AF-90E4-8A7331AE9B12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09CD8-CA24-4576-9ACA-9377361BFD5F}" type="datetimeFigureOut">
              <a:rPr lang="es-VE" smtClean="0"/>
              <a:t>25/11/2020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78836-B0F4-49AF-90E4-8A7331AE9B12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09CD8-CA24-4576-9ACA-9377361BFD5F}" type="datetimeFigureOut">
              <a:rPr lang="es-VE" smtClean="0"/>
              <a:t>25/11/2020</a:t>
            </a:fld>
            <a:endParaRPr lang="es-V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78836-B0F4-49AF-90E4-8A7331AE9B12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09CD8-CA24-4576-9ACA-9377361BFD5F}" type="datetimeFigureOut">
              <a:rPr lang="es-VE" smtClean="0"/>
              <a:t>25/11/2020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78836-B0F4-49AF-90E4-8A7331AE9B12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09CD8-CA24-4576-9ACA-9377361BFD5F}" type="datetimeFigureOut">
              <a:rPr lang="es-VE" smtClean="0"/>
              <a:t>25/11/2020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78836-B0F4-49AF-90E4-8A7331AE9B12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09CD8-CA24-4576-9ACA-9377361BFD5F}" type="datetimeFigureOut">
              <a:rPr lang="es-VE" smtClean="0"/>
              <a:t>25/11/2020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78836-B0F4-49AF-90E4-8A7331AE9B12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09CD8-CA24-4576-9ACA-9377361BFD5F}" type="datetimeFigureOut">
              <a:rPr lang="es-VE" smtClean="0"/>
              <a:t>25/11/2020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78836-B0F4-49AF-90E4-8A7331AE9B12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09CD8-CA24-4576-9ACA-9377361BFD5F}" type="datetimeFigureOut">
              <a:rPr lang="es-VE" smtClean="0"/>
              <a:t>25/11/2020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78836-B0F4-49AF-90E4-8A7331AE9B12}" type="slidenum">
              <a:rPr lang="es-VE" smtClean="0"/>
              <a:t>‹Nº›</a:t>
            </a:fld>
            <a:endParaRPr lang="es-V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71546" y="2857488"/>
            <a:ext cx="4800600" cy="2336800"/>
          </a:xfrm>
        </p:spPr>
        <p:txBody>
          <a:bodyPr/>
          <a:lstStyle/>
          <a:p>
            <a:r>
              <a:rPr lang="es-VE" dirty="0" smtClean="0"/>
              <a:t>Prototipo </a:t>
            </a:r>
          </a:p>
          <a:p>
            <a:r>
              <a:rPr lang="es-VE" dirty="0" smtClean="0"/>
              <a:t>Aula Virtual</a:t>
            </a:r>
          </a:p>
          <a:p>
            <a:r>
              <a:rPr lang="es-VE" dirty="0" smtClean="0"/>
              <a:t>Usuario Externo </a:t>
            </a:r>
            <a:endParaRPr lang="es-V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t="6730" b="4281"/>
          <a:stretch>
            <a:fillRect/>
          </a:stretch>
        </p:blipFill>
        <p:spPr bwMode="auto">
          <a:xfrm>
            <a:off x="63341" y="785786"/>
            <a:ext cx="6715147" cy="571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13715" t="7547" r="13135" b="41019"/>
          <a:stretch>
            <a:fillRect/>
          </a:stretch>
        </p:blipFill>
        <p:spPr bwMode="auto">
          <a:xfrm>
            <a:off x="121526" y="928662"/>
            <a:ext cx="6643710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14369" t="7547" r="15094" b="39387"/>
          <a:stretch>
            <a:fillRect/>
          </a:stretch>
        </p:blipFill>
        <p:spPr bwMode="auto">
          <a:xfrm>
            <a:off x="113452" y="1785918"/>
            <a:ext cx="6572272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14369" t="6730" r="15094" b="52449"/>
          <a:stretch>
            <a:fillRect/>
          </a:stretch>
        </p:blipFill>
        <p:spPr bwMode="auto">
          <a:xfrm>
            <a:off x="121526" y="2000232"/>
            <a:ext cx="6643710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 l="15022" t="7547" r="15094" b="38570"/>
          <a:stretch>
            <a:fillRect/>
          </a:stretch>
        </p:blipFill>
        <p:spPr bwMode="auto">
          <a:xfrm>
            <a:off x="285728" y="1285852"/>
            <a:ext cx="6215106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7 Grupo"/>
          <p:cNvGrpSpPr/>
          <p:nvPr/>
        </p:nvGrpSpPr>
        <p:grpSpPr>
          <a:xfrm>
            <a:off x="137016" y="526999"/>
            <a:ext cx="6643710" cy="8042605"/>
            <a:chOff x="90153" y="285720"/>
            <a:chExt cx="6643710" cy="9685679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3"/>
            <a:srcRect l="14369" t="6730" r="15747" b="3465"/>
            <a:stretch>
              <a:fillRect/>
            </a:stretch>
          </p:blipFill>
          <p:spPr bwMode="auto">
            <a:xfrm>
              <a:off x="90153" y="285720"/>
              <a:ext cx="6643710" cy="7858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4"/>
            <a:srcRect l="14262" t="70410" r="15854" b="4998"/>
            <a:stretch>
              <a:fillRect/>
            </a:stretch>
          </p:blipFill>
          <p:spPr bwMode="auto">
            <a:xfrm>
              <a:off x="90153" y="7819511"/>
              <a:ext cx="6643710" cy="2151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l="14369" t="6730" r="15094" b="17344"/>
          <a:stretch>
            <a:fillRect/>
          </a:stretch>
        </p:blipFill>
        <p:spPr bwMode="auto">
          <a:xfrm>
            <a:off x="214290" y="714348"/>
            <a:ext cx="6429420" cy="6643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 l="14369" t="6730" r="15747" b="3465"/>
          <a:stretch>
            <a:fillRect/>
          </a:stretch>
        </p:blipFill>
        <p:spPr bwMode="auto">
          <a:xfrm>
            <a:off x="357166" y="428596"/>
            <a:ext cx="6215106" cy="7858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</Words>
  <Application>Microsoft Office PowerPoint</Application>
  <PresentationFormat>Carta (216 x 279 mm)</PresentationFormat>
  <Paragraphs>4</Paragraphs>
  <Slides>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Yomaira</dc:creator>
  <cp:lastModifiedBy>Yomaira</cp:lastModifiedBy>
  <cp:revision>4</cp:revision>
  <dcterms:created xsi:type="dcterms:W3CDTF">2020-11-25T19:28:22Z</dcterms:created>
  <dcterms:modified xsi:type="dcterms:W3CDTF">2020-11-25T20:00:13Z</dcterms:modified>
</cp:coreProperties>
</file>