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284" autoAdjust="0"/>
  </p:normalViewPr>
  <p:slideViewPr>
    <p:cSldViewPr>
      <p:cViewPr varScale="1">
        <p:scale>
          <a:sx n="59" d="100"/>
          <a:sy n="59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CB04-5377-4731-8548-E1DDA8DBF602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A404-7525-43D0-8701-A11B4F278638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registrarse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DA404-7525-43D0-8701-A11B4F278638}" type="slidenum">
              <a:rPr lang="es-VE" smtClean="0"/>
              <a:t>1</a:t>
            </a:fld>
            <a:endParaRPr lang="es-V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Olvido</a:t>
            </a:r>
            <a:r>
              <a:rPr lang="es-VE" baseline="0" dirty="0" smtClean="0"/>
              <a:t> contraseña 1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DA404-7525-43D0-8701-A11B4F278638}" type="slidenum">
              <a:rPr lang="es-VE" smtClean="0"/>
              <a:t>2</a:t>
            </a:fld>
            <a:endParaRPr lang="es-V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Olvido </a:t>
            </a:r>
            <a:r>
              <a:rPr lang="es-VE" dirty="0" err="1" smtClean="0"/>
              <a:t>contraseña´parte</a:t>
            </a:r>
            <a:r>
              <a:rPr lang="es-VE" baseline="0" dirty="0" smtClean="0"/>
              <a:t> 2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DA404-7525-43D0-8701-A11B4F278638}" type="slidenum">
              <a:rPr lang="es-VE" smtClean="0"/>
              <a:t>3</a:t>
            </a:fld>
            <a:endParaRPr lang="es-V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inicio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DA404-7525-43D0-8701-A11B4F278638}" type="slidenum">
              <a:rPr lang="es-VE" smtClean="0"/>
              <a:t>4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5817-98F6-4C30-AEEF-691DC869AB03}" type="datetimeFigureOut">
              <a:rPr lang="es-VE" smtClean="0"/>
              <a:t>02/02/2021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B083-4CA7-43A1-BDD4-2FA70D0952D4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Presentación en pantalla (4:3)</PresentationFormat>
  <Paragraphs>8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Yomaira</dc:creator>
  <cp:lastModifiedBy>Yomaira</cp:lastModifiedBy>
  <cp:revision>1</cp:revision>
  <dcterms:created xsi:type="dcterms:W3CDTF">2021-02-02T22:20:59Z</dcterms:created>
  <dcterms:modified xsi:type="dcterms:W3CDTF">2021-02-02T22:27:47Z</dcterms:modified>
</cp:coreProperties>
</file>