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FB97-6910-4D04-A4DE-6BACF7929D79}" type="datetimeFigureOut">
              <a:rPr lang="es-VE" smtClean="0"/>
              <a:t>09/12/2020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81C8-DA0B-4739-BE0D-89F2C61E34C6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470025"/>
          </a:xfrm>
        </p:spPr>
        <p:txBody>
          <a:bodyPr/>
          <a:lstStyle/>
          <a:p>
            <a:r>
              <a:rPr lang="es-VE" dirty="0" smtClean="0"/>
              <a:t>ARCHIVOS A TRABAJAR </a:t>
            </a:r>
            <a:br>
              <a:rPr lang="es-VE" dirty="0" smtClean="0"/>
            </a:br>
            <a:r>
              <a:rPr lang="es-VE" dirty="0" smtClean="0"/>
              <a:t>PRIMERA FASE</a:t>
            </a:r>
            <a:endParaRPr lang="es-V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000504"/>
            <a:ext cx="6400800" cy="1752600"/>
          </a:xfrm>
        </p:spPr>
        <p:txBody>
          <a:bodyPr/>
          <a:lstStyle/>
          <a:p>
            <a:r>
              <a:rPr lang="es-VE" dirty="0" smtClean="0"/>
              <a:t>SISTEMA CENTRO DE ENCUENTROS DE EDUCACION Y TRABAJO (CEET)</a:t>
            </a:r>
            <a:endParaRPr lang="es-VE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158" y="571480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rgbClr val="0070C0"/>
                </a:solidFill>
              </a:rPr>
              <a:t>Archivos							Programador</a:t>
            </a:r>
          </a:p>
          <a:p>
            <a:endParaRPr lang="es-VE" dirty="0"/>
          </a:p>
          <a:p>
            <a:r>
              <a:rPr lang="es-VE" dirty="0" smtClean="0"/>
              <a:t>LOGIN ---</a:t>
            </a:r>
            <a:r>
              <a:rPr lang="es-VE" dirty="0" smtClean="0">
                <a:sym typeface="Wingdings" pitchFamily="2" charset="2"/>
              </a:rPr>
              <a:t></a:t>
            </a:r>
            <a:r>
              <a:rPr lang="es-VE" dirty="0" smtClean="0"/>
              <a:t> </a:t>
            </a:r>
            <a:r>
              <a:rPr lang="es-VE" dirty="0" err="1" smtClean="0"/>
              <a:t>mod_login</a:t>
            </a:r>
            <a:r>
              <a:rPr lang="es-VE" dirty="0" smtClean="0"/>
              <a:t>/login.php			                      MARIAN</a:t>
            </a:r>
          </a:p>
          <a:p>
            <a:r>
              <a:rPr lang="es-VE" dirty="0" smtClean="0"/>
              <a:t>REGISTRARSE---</a:t>
            </a:r>
            <a:r>
              <a:rPr lang="es-VE" dirty="0" smtClean="0">
                <a:sym typeface="Wingdings" pitchFamily="2" charset="2"/>
              </a:rPr>
              <a:t> </a:t>
            </a:r>
            <a:r>
              <a:rPr lang="es-VE" dirty="0" err="1" smtClean="0">
                <a:sym typeface="Wingdings" pitchFamily="2" charset="2"/>
              </a:rPr>
              <a:t>mod_registro</a:t>
            </a:r>
            <a:r>
              <a:rPr lang="es-VE" dirty="0" smtClean="0">
                <a:sym typeface="Wingdings" pitchFamily="2" charset="2"/>
              </a:rPr>
              <a:t>/registro.php		                      </a:t>
            </a:r>
            <a:r>
              <a:rPr lang="es-VE" dirty="0" smtClean="0"/>
              <a:t>MARIAN</a:t>
            </a:r>
            <a:endParaRPr lang="es-VE" dirty="0" smtClean="0">
              <a:sym typeface="Wingdings" pitchFamily="2" charset="2"/>
            </a:endParaRPr>
          </a:p>
          <a:p>
            <a:r>
              <a:rPr lang="es-VE" dirty="0" smtClean="0">
                <a:sym typeface="Wingdings" pitchFamily="2" charset="2"/>
              </a:rPr>
              <a:t>OLVIDO CONTRASEÑA---</a:t>
            </a:r>
            <a:r>
              <a:rPr lang="es-VE" dirty="0" err="1" smtClean="0">
                <a:sym typeface="Wingdings" pitchFamily="2" charset="2"/>
              </a:rPr>
              <a:t>mod_login</a:t>
            </a:r>
            <a:r>
              <a:rPr lang="es-VE" dirty="0" smtClean="0">
                <a:sym typeface="Wingdings" pitchFamily="2" charset="2"/>
              </a:rPr>
              <a:t>/registro_olvido_contrasena.php  YOMAIRA</a:t>
            </a:r>
          </a:p>
          <a:p>
            <a:r>
              <a:rPr lang="es-VE" dirty="0" smtClean="0">
                <a:sym typeface="Wingdings" pitchFamily="2" charset="2"/>
              </a:rPr>
              <a:t>CAMBIAR CONTRASEÑA--</a:t>
            </a:r>
            <a:r>
              <a:rPr lang="es-VE" dirty="0" err="1" smtClean="0">
                <a:sym typeface="Wingdings" pitchFamily="2" charset="2"/>
              </a:rPr>
              <a:t>mod_login</a:t>
            </a:r>
            <a:r>
              <a:rPr lang="es-VE" dirty="0" smtClean="0">
                <a:sym typeface="Wingdings" pitchFamily="2" charset="2"/>
              </a:rPr>
              <a:t>/cambiar_contrasena.php	    </a:t>
            </a:r>
            <a:r>
              <a:rPr lang="es-VE" dirty="0" smtClean="0">
                <a:sym typeface="Wingdings" pitchFamily="2" charset="2"/>
              </a:rPr>
              <a:t>YOMAIRA</a:t>
            </a:r>
            <a:endParaRPr lang="es-V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ARCHIVOS A TRABAJAR  PRIMERA FASE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Yomaira</dc:creator>
  <cp:lastModifiedBy>Yomaira</cp:lastModifiedBy>
  <cp:revision>3</cp:revision>
  <dcterms:created xsi:type="dcterms:W3CDTF">2020-12-09T19:22:09Z</dcterms:created>
  <dcterms:modified xsi:type="dcterms:W3CDTF">2020-12-09T19:49:07Z</dcterms:modified>
</cp:coreProperties>
</file>