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handoutMasterIdLst>
    <p:handoutMasterId r:id="rId16"/>
  </p:handoutMasterIdLst>
  <p:sldIdLst>
    <p:sldId id="256" r:id="rId2"/>
    <p:sldId id="309" r:id="rId3"/>
    <p:sldId id="271" r:id="rId4"/>
    <p:sldId id="280" r:id="rId5"/>
    <p:sldId id="310" r:id="rId6"/>
    <p:sldId id="311" r:id="rId7"/>
    <p:sldId id="313" r:id="rId8"/>
    <p:sldId id="312" r:id="rId9"/>
    <p:sldId id="316" r:id="rId10"/>
    <p:sldId id="314" r:id="rId11"/>
    <p:sldId id="315" r:id="rId12"/>
    <p:sldId id="279" r:id="rId13"/>
    <p:sldId id="276" r:id="rId14"/>
  </p:sldIdLst>
  <p:sldSz cx="6858000" cy="9144000" type="letter"/>
  <p:notesSz cx="6669088" cy="9928225"/>
  <p:defaultText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57" userDrawn="1">
          <p15:clr>
            <a:srgbClr val="A4A3A4"/>
          </p15:clr>
        </p15:guide>
        <p15:guide id="2" pos="4088" userDrawn="1">
          <p15:clr>
            <a:srgbClr val="A4A3A4"/>
          </p15:clr>
        </p15:guide>
        <p15:guide id="3" pos="23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1CBE9"/>
    <a:srgbClr val="000000"/>
    <a:srgbClr val="0D0D0D"/>
    <a:srgbClr val="333333"/>
    <a:srgbClr val="FEEBFF"/>
    <a:srgbClr val="688FC5"/>
    <a:srgbClr val="2C5D98"/>
    <a:srgbClr val="4171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7" autoAdjust="0"/>
    <p:restoredTop sz="92523" autoAdjust="0"/>
  </p:normalViewPr>
  <p:slideViewPr>
    <p:cSldViewPr snapToGrid="0">
      <p:cViewPr varScale="1">
        <p:scale>
          <a:sx n="76" d="100"/>
          <a:sy n="76" d="100"/>
        </p:scale>
        <p:origin x="2244" y="54"/>
      </p:cViewPr>
      <p:guideLst>
        <p:guide orient="horz" pos="2857"/>
        <p:guide pos="4088"/>
        <p:guide pos="232"/>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2916"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889938" cy="498135"/>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sz="quarter" idx="1"/>
          </p:nvPr>
        </p:nvSpPr>
        <p:spPr>
          <a:xfrm>
            <a:off x="3777607" y="0"/>
            <a:ext cx="2889938" cy="498135"/>
          </a:xfrm>
          <a:prstGeom prst="rect">
            <a:avLst/>
          </a:prstGeom>
        </p:spPr>
        <p:txBody>
          <a:bodyPr vert="horz" lIns="91440" tIns="45720" rIns="91440" bIns="45720" rtlCol="0"/>
          <a:lstStyle>
            <a:lvl1pPr algn="r">
              <a:defRPr sz="1200"/>
            </a:lvl1pPr>
          </a:lstStyle>
          <a:p>
            <a:fld id="{04B8AB5C-C0BD-427F-BC12-AAFEF4ED3FF8}" type="datetimeFigureOut">
              <a:rPr lang="es-ES" smtClean="0"/>
              <a:t>25/07/2023</a:t>
            </a:fld>
            <a:endParaRPr lang="es-ES"/>
          </a:p>
        </p:txBody>
      </p:sp>
      <p:sp>
        <p:nvSpPr>
          <p:cNvPr id="4" name="Marcador de pie de página 3"/>
          <p:cNvSpPr>
            <a:spLocks noGrp="1"/>
          </p:cNvSpPr>
          <p:nvPr>
            <p:ph type="ftr" sz="quarter" idx="2"/>
          </p:nvPr>
        </p:nvSpPr>
        <p:spPr>
          <a:xfrm>
            <a:off x="0" y="9430091"/>
            <a:ext cx="2889938" cy="498134"/>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p:cNvSpPr>
            <a:spLocks noGrp="1"/>
          </p:cNvSpPr>
          <p:nvPr>
            <p:ph type="sldNum" sz="quarter" idx="3"/>
          </p:nvPr>
        </p:nvSpPr>
        <p:spPr>
          <a:xfrm>
            <a:off x="3777607" y="9430091"/>
            <a:ext cx="2889938" cy="498134"/>
          </a:xfrm>
          <a:prstGeom prst="rect">
            <a:avLst/>
          </a:prstGeom>
        </p:spPr>
        <p:txBody>
          <a:bodyPr vert="horz" lIns="91440" tIns="45720" rIns="91440" bIns="45720" rtlCol="0" anchor="b"/>
          <a:lstStyle>
            <a:lvl1pPr algn="r">
              <a:defRPr sz="1200"/>
            </a:lvl1pPr>
          </a:lstStyle>
          <a:p>
            <a:fld id="{5C6E3EF9-0D89-42A7-A9F7-4614D06AC5A4}" type="slidenum">
              <a:rPr lang="es-ES" smtClean="0"/>
              <a:t>‹Nº›</a:t>
            </a:fld>
            <a:endParaRPr lang="es-ES"/>
          </a:p>
        </p:txBody>
      </p:sp>
    </p:spTree>
    <p:extLst>
      <p:ext uri="{BB962C8B-B14F-4D97-AF65-F5344CB8AC3E}">
        <p14:creationId xmlns:p14="http://schemas.microsoft.com/office/powerpoint/2010/main" val="13685751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889938" cy="498135"/>
          </a:xfrm>
          <a:prstGeom prst="rect">
            <a:avLst/>
          </a:prstGeom>
        </p:spPr>
        <p:txBody>
          <a:bodyPr vert="horz" lIns="91440" tIns="45720" rIns="91440" bIns="45720" rtlCol="0"/>
          <a:lstStyle>
            <a:lvl1pPr algn="l">
              <a:defRPr sz="1200"/>
            </a:lvl1pPr>
          </a:lstStyle>
          <a:p>
            <a:endParaRPr lang="es-VE"/>
          </a:p>
        </p:txBody>
      </p:sp>
      <p:sp>
        <p:nvSpPr>
          <p:cNvPr id="3" name="Marcador de fecha 2"/>
          <p:cNvSpPr>
            <a:spLocks noGrp="1"/>
          </p:cNvSpPr>
          <p:nvPr>
            <p:ph type="dt" idx="1"/>
          </p:nvPr>
        </p:nvSpPr>
        <p:spPr>
          <a:xfrm>
            <a:off x="3777607" y="0"/>
            <a:ext cx="2889938" cy="498135"/>
          </a:xfrm>
          <a:prstGeom prst="rect">
            <a:avLst/>
          </a:prstGeom>
        </p:spPr>
        <p:txBody>
          <a:bodyPr vert="horz" lIns="91440" tIns="45720" rIns="91440" bIns="45720" rtlCol="0"/>
          <a:lstStyle>
            <a:lvl1pPr algn="r">
              <a:defRPr sz="1200"/>
            </a:lvl1pPr>
          </a:lstStyle>
          <a:p>
            <a:fld id="{06C50F8E-C76C-4903-9B0A-FC80E4F554D8}" type="datetimeFigureOut">
              <a:rPr lang="es-VE" smtClean="0"/>
              <a:t>25/7/2023</a:t>
            </a:fld>
            <a:endParaRPr lang="es-VE"/>
          </a:p>
        </p:txBody>
      </p:sp>
      <p:sp>
        <p:nvSpPr>
          <p:cNvPr id="4" name="Marcador de imagen de diapositiva 3"/>
          <p:cNvSpPr>
            <a:spLocks noGrp="1" noRot="1" noChangeAspect="1"/>
          </p:cNvSpPr>
          <p:nvPr>
            <p:ph type="sldImg" idx="2"/>
          </p:nvPr>
        </p:nvSpPr>
        <p:spPr>
          <a:xfrm>
            <a:off x="2079625" y="1241425"/>
            <a:ext cx="2509838" cy="3349625"/>
          </a:xfrm>
          <a:prstGeom prst="rect">
            <a:avLst/>
          </a:prstGeom>
          <a:noFill/>
          <a:ln w="12700">
            <a:solidFill>
              <a:prstClr val="black"/>
            </a:solidFill>
          </a:ln>
        </p:spPr>
        <p:txBody>
          <a:bodyPr vert="horz" lIns="91440" tIns="45720" rIns="91440" bIns="45720" rtlCol="0" anchor="ctr"/>
          <a:lstStyle/>
          <a:p>
            <a:endParaRPr lang="es-VE"/>
          </a:p>
        </p:txBody>
      </p:sp>
      <p:sp>
        <p:nvSpPr>
          <p:cNvPr id="5" name="Marcador de notas 4"/>
          <p:cNvSpPr>
            <a:spLocks noGrp="1"/>
          </p:cNvSpPr>
          <p:nvPr>
            <p:ph type="body" sz="quarter" idx="3"/>
          </p:nvPr>
        </p:nvSpPr>
        <p:spPr>
          <a:xfrm>
            <a:off x="666909" y="4777958"/>
            <a:ext cx="5335270" cy="3909239"/>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6" name="Marcador de pie de página 5"/>
          <p:cNvSpPr>
            <a:spLocks noGrp="1"/>
          </p:cNvSpPr>
          <p:nvPr>
            <p:ph type="ftr" sz="quarter" idx="4"/>
          </p:nvPr>
        </p:nvSpPr>
        <p:spPr>
          <a:xfrm>
            <a:off x="0" y="9430091"/>
            <a:ext cx="2889938" cy="498134"/>
          </a:xfrm>
          <a:prstGeom prst="rect">
            <a:avLst/>
          </a:prstGeom>
        </p:spPr>
        <p:txBody>
          <a:bodyPr vert="horz" lIns="91440" tIns="45720" rIns="91440" bIns="45720" rtlCol="0" anchor="b"/>
          <a:lstStyle>
            <a:lvl1pPr algn="l">
              <a:defRPr sz="1200"/>
            </a:lvl1pPr>
          </a:lstStyle>
          <a:p>
            <a:endParaRPr lang="es-VE"/>
          </a:p>
        </p:txBody>
      </p:sp>
      <p:sp>
        <p:nvSpPr>
          <p:cNvPr id="7" name="Marcador de número de diapositiva 6"/>
          <p:cNvSpPr>
            <a:spLocks noGrp="1"/>
          </p:cNvSpPr>
          <p:nvPr>
            <p:ph type="sldNum" sz="quarter" idx="5"/>
          </p:nvPr>
        </p:nvSpPr>
        <p:spPr>
          <a:xfrm>
            <a:off x="3777607" y="9430091"/>
            <a:ext cx="2889938" cy="498134"/>
          </a:xfrm>
          <a:prstGeom prst="rect">
            <a:avLst/>
          </a:prstGeom>
        </p:spPr>
        <p:txBody>
          <a:bodyPr vert="horz" lIns="91440" tIns="45720" rIns="91440" bIns="45720" rtlCol="0" anchor="b"/>
          <a:lstStyle>
            <a:lvl1pPr algn="r">
              <a:defRPr sz="1200"/>
            </a:lvl1pPr>
          </a:lstStyle>
          <a:p>
            <a:fld id="{2AB12085-7F2B-4426-82C6-A8F5AE6E1F82}" type="slidenum">
              <a:rPr lang="es-VE" smtClean="0"/>
              <a:t>‹Nº›</a:t>
            </a:fld>
            <a:endParaRPr lang="es-VE"/>
          </a:p>
        </p:txBody>
      </p:sp>
    </p:spTree>
    <p:extLst>
      <p:ext uri="{BB962C8B-B14F-4D97-AF65-F5344CB8AC3E}">
        <p14:creationId xmlns:p14="http://schemas.microsoft.com/office/powerpoint/2010/main" val="8026494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VE" dirty="0"/>
          </a:p>
        </p:txBody>
      </p:sp>
      <p:sp>
        <p:nvSpPr>
          <p:cNvPr id="4" name="Marcador de número de diapositiva 3"/>
          <p:cNvSpPr>
            <a:spLocks noGrp="1"/>
          </p:cNvSpPr>
          <p:nvPr>
            <p:ph type="sldNum" sz="quarter" idx="10"/>
          </p:nvPr>
        </p:nvSpPr>
        <p:spPr/>
        <p:txBody>
          <a:bodyPr/>
          <a:lstStyle/>
          <a:p>
            <a:fld id="{2AB12085-7F2B-4426-82C6-A8F5AE6E1F82}" type="slidenum">
              <a:rPr lang="es-VE" smtClean="0"/>
              <a:t>1</a:t>
            </a:fld>
            <a:endParaRPr lang="es-VE"/>
          </a:p>
        </p:txBody>
      </p:sp>
    </p:spTree>
    <p:extLst>
      <p:ext uri="{BB962C8B-B14F-4D97-AF65-F5344CB8AC3E}">
        <p14:creationId xmlns:p14="http://schemas.microsoft.com/office/powerpoint/2010/main" val="629661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VE"/>
          </a:p>
        </p:txBody>
      </p:sp>
      <p:sp>
        <p:nvSpPr>
          <p:cNvPr id="4" name="Marcador de número de diapositiva 3"/>
          <p:cNvSpPr>
            <a:spLocks noGrp="1"/>
          </p:cNvSpPr>
          <p:nvPr>
            <p:ph type="sldNum" sz="quarter" idx="10"/>
          </p:nvPr>
        </p:nvSpPr>
        <p:spPr/>
        <p:txBody>
          <a:bodyPr/>
          <a:lstStyle/>
          <a:p>
            <a:fld id="{2AB12085-7F2B-4426-82C6-A8F5AE6E1F82}" type="slidenum">
              <a:rPr lang="es-VE" smtClean="0"/>
              <a:t>2</a:t>
            </a:fld>
            <a:endParaRPr lang="es-VE"/>
          </a:p>
        </p:txBody>
      </p:sp>
    </p:spTree>
    <p:extLst>
      <p:ext uri="{BB962C8B-B14F-4D97-AF65-F5344CB8AC3E}">
        <p14:creationId xmlns:p14="http://schemas.microsoft.com/office/powerpoint/2010/main" val="15968000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VE"/>
          </a:p>
        </p:txBody>
      </p:sp>
      <p:sp>
        <p:nvSpPr>
          <p:cNvPr id="4" name="Marcador de número de diapositiva 3"/>
          <p:cNvSpPr>
            <a:spLocks noGrp="1"/>
          </p:cNvSpPr>
          <p:nvPr>
            <p:ph type="sldNum" sz="quarter" idx="10"/>
          </p:nvPr>
        </p:nvSpPr>
        <p:spPr/>
        <p:txBody>
          <a:bodyPr/>
          <a:lstStyle/>
          <a:p>
            <a:fld id="{2AB12085-7F2B-4426-82C6-A8F5AE6E1F82}" type="slidenum">
              <a:rPr lang="es-VE" smtClean="0"/>
              <a:t>3</a:t>
            </a:fld>
            <a:endParaRPr lang="es-VE"/>
          </a:p>
        </p:txBody>
      </p:sp>
    </p:spTree>
    <p:extLst>
      <p:ext uri="{BB962C8B-B14F-4D97-AF65-F5344CB8AC3E}">
        <p14:creationId xmlns:p14="http://schemas.microsoft.com/office/powerpoint/2010/main" val="1506175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AB12085-7F2B-4426-82C6-A8F5AE6E1F82}" type="slidenum">
              <a:rPr lang="es-VE" smtClean="0"/>
              <a:t>4</a:t>
            </a:fld>
            <a:endParaRPr lang="es-VE"/>
          </a:p>
        </p:txBody>
      </p:sp>
    </p:spTree>
    <p:extLst>
      <p:ext uri="{BB962C8B-B14F-4D97-AF65-F5344CB8AC3E}">
        <p14:creationId xmlns:p14="http://schemas.microsoft.com/office/powerpoint/2010/main" val="16273475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VE" dirty="0"/>
          </a:p>
        </p:txBody>
      </p:sp>
      <p:sp>
        <p:nvSpPr>
          <p:cNvPr id="4" name="Marcador de número de diapositiva 3"/>
          <p:cNvSpPr>
            <a:spLocks noGrp="1"/>
          </p:cNvSpPr>
          <p:nvPr>
            <p:ph type="sldNum" sz="quarter" idx="10"/>
          </p:nvPr>
        </p:nvSpPr>
        <p:spPr/>
        <p:txBody>
          <a:bodyPr/>
          <a:lstStyle/>
          <a:p>
            <a:fld id="{2AB12085-7F2B-4426-82C6-A8F5AE6E1F82}" type="slidenum">
              <a:rPr lang="es-VE" smtClean="0"/>
              <a:t>5</a:t>
            </a:fld>
            <a:endParaRPr lang="es-VE"/>
          </a:p>
        </p:txBody>
      </p:sp>
    </p:spTree>
    <p:extLst>
      <p:ext uri="{BB962C8B-B14F-4D97-AF65-F5344CB8AC3E}">
        <p14:creationId xmlns:p14="http://schemas.microsoft.com/office/powerpoint/2010/main" val="17617597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VE"/>
          </a:p>
        </p:txBody>
      </p:sp>
      <p:sp>
        <p:nvSpPr>
          <p:cNvPr id="4" name="Marcador de número de diapositiva 3"/>
          <p:cNvSpPr>
            <a:spLocks noGrp="1"/>
          </p:cNvSpPr>
          <p:nvPr>
            <p:ph type="sldNum" sz="quarter" idx="10"/>
          </p:nvPr>
        </p:nvSpPr>
        <p:spPr/>
        <p:txBody>
          <a:bodyPr/>
          <a:lstStyle/>
          <a:p>
            <a:fld id="{2AB12085-7F2B-4426-82C6-A8F5AE6E1F82}" type="slidenum">
              <a:rPr lang="es-VE" smtClean="0"/>
              <a:t>6</a:t>
            </a:fld>
            <a:endParaRPr lang="es-VE"/>
          </a:p>
        </p:txBody>
      </p:sp>
    </p:spTree>
    <p:extLst>
      <p:ext uri="{BB962C8B-B14F-4D97-AF65-F5344CB8AC3E}">
        <p14:creationId xmlns:p14="http://schemas.microsoft.com/office/powerpoint/2010/main" val="39912719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VE" dirty="0"/>
          </a:p>
        </p:txBody>
      </p:sp>
      <p:sp>
        <p:nvSpPr>
          <p:cNvPr id="4" name="Marcador de número de diapositiva 3"/>
          <p:cNvSpPr>
            <a:spLocks noGrp="1"/>
          </p:cNvSpPr>
          <p:nvPr>
            <p:ph type="sldNum" sz="quarter" idx="10"/>
          </p:nvPr>
        </p:nvSpPr>
        <p:spPr/>
        <p:txBody>
          <a:bodyPr/>
          <a:lstStyle/>
          <a:p>
            <a:fld id="{2AB12085-7F2B-4426-82C6-A8F5AE6E1F82}" type="slidenum">
              <a:rPr lang="es-VE" smtClean="0"/>
              <a:t>12</a:t>
            </a:fld>
            <a:endParaRPr lang="es-VE"/>
          </a:p>
        </p:txBody>
      </p:sp>
    </p:spTree>
    <p:extLst>
      <p:ext uri="{BB962C8B-B14F-4D97-AF65-F5344CB8AC3E}">
        <p14:creationId xmlns:p14="http://schemas.microsoft.com/office/powerpoint/2010/main" val="4106083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3.jpeg"/><Relationship Id="rId4" Type="http://schemas.openxmlformats.org/officeDocument/2006/relationships/slide" Target="../slides/slide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7" name="6 Imagen" descr="cintillo.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60" y="7960"/>
            <a:ext cx="47053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5 Rectángulo"/>
          <p:cNvSpPr>
            <a:spLocks noChangeArrowheads="1"/>
          </p:cNvSpPr>
          <p:nvPr userDrawn="1"/>
        </p:nvSpPr>
        <p:spPr bwMode="auto">
          <a:xfrm>
            <a:off x="0" y="8897938"/>
            <a:ext cx="6858000" cy="246062"/>
          </a:xfrm>
          <a:prstGeom prst="rect">
            <a:avLst/>
          </a:prstGeom>
          <a:solidFill>
            <a:srgbClr val="17375E"/>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r>
              <a:rPr lang="es-ES" altLang="es-ES" sz="1000" dirty="0" smtClean="0">
                <a:solidFill>
                  <a:srgbClr val="FFFFFF"/>
                </a:solidFill>
              </a:rPr>
              <a:t>Oficina de Tecnología de la Información y la Comunicación - Análisis y Desarrollo de Sistemas</a:t>
            </a:r>
          </a:p>
        </p:txBody>
      </p:sp>
      <p:pic>
        <p:nvPicPr>
          <p:cNvPr id="5" name="Imagen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3668583"/>
            <a:ext cx="6858000" cy="4576970"/>
          </a:xfrm>
          <a:prstGeom prst="rect">
            <a:avLst/>
          </a:prstGeom>
        </p:spPr>
      </p:pic>
    </p:spTree>
    <p:extLst>
      <p:ext uri="{BB962C8B-B14F-4D97-AF65-F5344CB8AC3E}">
        <p14:creationId xmlns:p14="http://schemas.microsoft.com/office/powerpoint/2010/main" val="84751775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12" name="Rectángulo 11"/>
          <p:cNvSpPr/>
          <p:nvPr userDrawn="1"/>
        </p:nvSpPr>
        <p:spPr>
          <a:xfrm>
            <a:off x="9525" y="1191027"/>
            <a:ext cx="6858000" cy="900000"/>
          </a:xfrm>
          <a:prstGeom prst="rect">
            <a:avLst/>
          </a:prstGeom>
          <a:gradFill>
            <a:gsLst>
              <a:gs pos="0">
                <a:srgbClr val="688FC5"/>
              </a:gs>
              <a:gs pos="100000">
                <a:srgbClr val="3A71B2"/>
              </a:gs>
              <a:gs pos="50000">
                <a:srgbClr val="4A81C2"/>
              </a:gs>
              <a:gs pos="100000">
                <a:schemeClr val="accent1">
                  <a:lumMod val="30000"/>
                  <a:lumOff val="70000"/>
                </a:schemeClr>
              </a:gs>
            </a:gsLst>
            <a:lin ang="5400000" scaled="1"/>
          </a:gradFill>
          <a:ln>
            <a:noFill/>
          </a:ln>
          <a:extLst/>
        </p:spPr>
        <p:txBody>
          <a:bodyPr/>
          <a:lstStyle/>
          <a:p>
            <a:pPr>
              <a:spcBef>
                <a:spcPct val="20000"/>
              </a:spcBef>
              <a:buFont typeface="Arial" panose="020B0604020202020204" pitchFamily="34" charset="0"/>
              <a:buNone/>
              <a:defRPr/>
            </a:pPr>
            <a:endParaRPr lang="es-VE" sz="2000" b="1">
              <a:latin typeface="+mj-lt"/>
            </a:endParaRPr>
          </a:p>
        </p:txBody>
      </p:sp>
      <p:pic>
        <p:nvPicPr>
          <p:cNvPr id="18" name="17 Imagen" descr="cintillo.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24299"/>
            <a:ext cx="4408227"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6 Rectángulo"/>
          <p:cNvSpPr/>
          <p:nvPr userDrawn="1"/>
        </p:nvSpPr>
        <p:spPr>
          <a:xfrm>
            <a:off x="0" y="8729662"/>
            <a:ext cx="6858000" cy="507600"/>
          </a:xfrm>
          <a:prstGeom prst="rect">
            <a:avLst/>
          </a:prstGeom>
          <a:gradFill>
            <a:gsLst>
              <a:gs pos="0">
                <a:srgbClr val="2C5D98"/>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s-ES"/>
          </a:p>
        </p:txBody>
      </p:sp>
      <p:sp>
        <p:nvSpPr>
          <p:cNvPr id="36" name="7 Rectángulo"/>
          <p:cNvSpPr>
            <a:spLocks noChangeArrowheads="1"/>
          </p:cNvSpPr>
          <p:nvPr userDrawn="1"/>
        </p:nvSpPr>
        <p:spPr bwMode="auto">
          <a:xfrm>
            <a:off x="1708105" y="8808067"/>
            <a:ext cx="290839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s-ES" sz="1000" b="1" dirty="0" smtClean="0">
                <a:solidFill>
                  <a:schemeClr val="bg1"/>
                </a:solidFill>
              </a:rPr>
              <a:t>Actualizar</a:t>
            </a:r>
            <a:r>
              <a:rPr lang="es-ES" sz="1000" b="1" baseline="0" dirty="0" smtClean="0">
                <a:solidFill>
                  <a:schemeClr val="bg1"/>
                </a:solidFill>
              </a:rPr>
              <a:t>  Datos del Trabajador(a) </a:t>
            </a:r>
            <a:endParaRPr lang="es-ES" sz="1000" b="1" dirty="0" smtClean="0">
              <a:solidFill>
                <a:schemeClr val="bg1"/>
              </a:solidFill>
            </a:endParaRPr>
          </a:p>
        </p:txBody>
      </p:sp>
      <p:sp>
        <p:nvSpPr>
          <p:cNvPr id="37" name="8 CuadroTexto"/>
          <p:cNvSpPr txBox="1">
            <a:spLocks noChangeArrowheads="1"/>
          </p:cNvSpPr>
          <p:nvPr userDrawn="1"/>
        </p:nvSpPr>
        <p:spPr bwMode="auto">
          <a:xfrm>
            <a:off x="4615114" y="8739188"/>
            <a:ext cx="2209800" cy="400050"/>
          </a:xfrm>
          <a:prstGeom prst="rect">
            <a:avLst/>
          </a:prstGeom>
          <a:noFill/>
          <a:ln w="9525">
            <a:no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s-ES" sz="1000" dirty="0" smtClean="0"/>
              <a:t>N° de Página </a:t>
            </a:r>
            <a:fld id="{BD02B7E7-ACEF-415D-A24E-5F4B85BD5C56}" type="slidenum">
              <a:rPr lang="es-ES" sz="1000" smtClean="0"/>
              <a:pPr eaLnBrk="1" hangingPunct="1">
                <a:defRPr/>
              </a:pPr>
              <a:t>‹Nº›</a:t>
            </a:fld>
            <a:r>
              <a:rPr lang="es-ES" sz="1000" dirty="0" smtClean="0"/>
              <a:t>/13</a:t>
            </a:r>
          </a:p>
          <a:p>
            <a:pPr eaLnBrk="1" hangingPunct="1">
              <a:defRPr/>
            </a:pPr>
            <a:r>
              <a:rPr lang="es-ES" sz="1000" dirty="0" smtClean="0"/>
              <a:t>Fecha de Actualización</a:t>
            </a:r>
            <a:r>
              <a:rPr lang="es-ES" sz="1000" smtClean="0"/>
              <a:t>: 25/07/2023</a:t>
            </a:r>
            <a:endParaRPr lang="es-ES" sz="1000" dirty="0" smtClean="0"/>
          </a:p>
        </p:txBody>
      </p:sp>
      <p:sp>
        <p:nvSpPr>
          <p:cNvPr id="38" name="7 Rectángulo"/>
          <p:cNvSpPr>
            <a:spLocks noChangeArrowheads="1"/>
          </p:cNvSpPr>
          <p:nvPr userDrawn="1"/>
        </p:nvSpPr>
        <p:spPr bwMode="auto">
          <a:xfrm>
            <a:off x="9525" y="8757598"/>
            <a:ext cx="1676400" cy="246221"/>
          </a:xfrm>
          <a:prstGeom prst="rect">
            <a:avLst/>
          </a:prstGeom>
          <a:noFill/>
          <a:ln>
            <a:noFill/>
          </a:ln>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defRPr/>
            </a:pPr>
            <a:r>
              <a:rPr lang="es-VE" altLang="es-VE" sz="1000" dirty="0" smtClean="0"/>
              <a:t>Guía de Usuario  </a:t>
            </a:r>
            <a:endParaRPr lang="es-ES" altLang="es-VE" sz="1000" dirty="0" smtClean="0"/>
          </a:p>
        </p:txBody>
      </p:sp>
      <p:sp>
        <p:nvSpPr>
          <p:cNvPr id="39" name="9 Rectángulo"/>
          <p:cNvSpPr/>
          <p:nvPr userDrawn="1"/>
        </p:nvSpPr>
        <p:spPr>
          <a:xfrm>
            <a:off x="9525" y="905700"/>
            <a:ext cx="6858000" cy="304800"/>
          </a:xfrm>
          <a:prstGeom prst="rect">
            <a:avLst/>
          </a:prstGeom>
          <a:solidFill>
            <a:srgbClr val="255B99"/>
          </a:solidFill>
          <a:ln>
            <a:noFill/>
          </a:ln>
          <a:effectLst>
            <a:outerShdw blurRad="50800" dist="38100" dir="5400000" algn="t"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anchor="ctr"/>
          <a:lstStyle/>
          <a:p>
            <a:pPr algn="ctr" eaLnBrk="1" fontAlgn="auto" hangingPunct="1">
              <a:spcBef>
                <a:spcPts val="0"/>
              </a:spcBef>
              <a:spcAft>
                <a:spcPts val="0"/>
              </a:spcAft>
              <a:defRPr/>
            </a:pPr>
            <a:endParaRPr lang="es-ES"/>
          </a:p>
        </p:txBody>
      </p:sp>
      <p:sp>
        <p:nvSpPr>
          <p:cNvPr id="15" name="Marcador de texto 12"/>
          <p:cNvSpPr>
            <a:spLocks noGrp="1"/>
          </p:cNvSpPr>
          <p:nvPr>
            <p:ph type="body" sz="quarter" idx="10"/>
          </p:nvPr>
        </p:nvSpPr>
        <p:spPr>
          <a:xfrm>
            <a:off x="9525" y="1360652"/>
            <a:ext cx="4974519" cy="762000"/>
          </a:xfrm>
          <a:noFill/>
        </p:spPr>
        <p:txBody>
          <a:bodyPr/>
          <a:lstStyle>
            <a:lvl1pPr marL="0" indent="0">
              <a:buNone/>
              <a:defRPr sz="2000" b="1">
                <a:latin typeface="Arial "/>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s-ES" dirty="0" smtClean="0"/>
              <a:t>Haga clic para modificar el estilo de texto del patrón</a:t>
            </a:r>
            <a:endParaRPr lang="es-VE" dirty="0"/>
          </a:p>
        </p:txBody>
      </p:sp>
      <p:sp>
        <p:nvSpPr>
          <p:cNvPr id="41" name="10 CuadroTexto">
            <a:hlinkClick r:id="rId3" action="ppaction://hlinksldjump"/>
          </p:cNvPr>
          <p:cNvSpPr txBox="1">
            <a:spLocks noChangeArrowheads="1"/>
          </p:cNvSpPr>
          <p:nvPr userDrawn="1"/>
        </p:nvSpPr>
        <p:spPr bwMode="auto">
          <a:xfrm>
            <a:off x="0" y="976952"/>
            <a:ext cx="2069960" cy="276999"/>
          </a:xfrm>
          <a:prstGeom prst="rect">
            <a:avLst/>
          </a:prstGeom>
          <a:noFill/>
          <a:ln>
            <a:noFill/>
          </a:ln>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buFont typeface="Arial" charset="0"/>
              <a:buNone/>
              <a:defRPr/>
            </a:pPr>
            <a:r>
              <a:rPr lang="es-VE" altLang="es-VE" sz="1200" b="1" dirty="0" smtClean="0">
                <a:solidFill>
                  <a:schemeClr val="tx1"/>
                </a:solidFill>
                <a:hlinkClick r:id="rId4" action="ppaction://hlinksldjump"/>
              </a:rPr>
              <a:t>Menú</a:t>
            </a:r>
            <a:r>
              <a:rPr lang="es-VE" altLang="es-VE" sz="1200" b="1" baseline="0" dirty="0" smtClean="0">
                <a:solidFill>
                  <a:schemeClr val="tx1"/>
                </a:solidFill>
                <a:hlinkClick r:id="rId4" action="ppaction://hlinksldjump"/>
              </a:rPr>
              <a:t> Tabla de contenido</a:t>
            </a:r>
            <a:endParaRPr lang="es-ES" altLang="es-VE" sz="1200" b="1" dirty="0" smtClean="0">
              <a:solidFill>
                <a:schemeClr val="tx1"/>
              </a:solidFill>
            </a:endParaRPr>
          </a:p>
        </p:txBody>
      </p:sp>
      <p:pic>
        <p:nvPicPr>
          <p:cNvPr id="8" name="Imagen 7"/>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6103" y="4138724"/>
            <a:ext cx="6858000" cy="4576970"/>
          </a:xfrm>
          <a:prstGeom prst="rect">
            <a:avLst/>
          </a:prstGeom>
        </p:spPr>
      </p:pic>
    </p:spTree>
    <p:extLst>
      <p:ext uri="{BB962C8B-B14F-4D97-AF65-F5344CB8AC3E}">
        <p14:creationId xmlns:p14="http://schemas.microsoft.com/office/powerpoint/2010/main" val="167840422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VE"/>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s-VE"/>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678DD25B-0E1B-4EEC-94BD-D9DDE9DE11F5}" type="slidenum">
              <a:rPr lang="es-VE" smtClean="0"/>
              <a:t>‹Nº›</a:t>
            </a:fld>
            <a:endParaRPr lang="es-VE"/>
          </a:p>
        </p:txBody>
      </p:sp>
    </p:spTree>
    <p:extLst>
      <p:ext uri="{BB962C8B-B14F-4D97-AF65-F5344CB8AC3E}">
        <p14:creationId xmlns:p14="http://schemas.microsoft.com/office/powerpoint/2010/main" val="3630863817"/>
      </p:ext>
    </p:extLst>
  </p:cSld>
  <p:clrMap bg1="lt1" tx1="dk1" bg2="lt2" tx2="dk2" accent1="accent1" accent2="accent2" accent3="accent3" accent4="accent4" accent5="accent5" accent6="accent6" hlink="hlink" folHlink="folHlink"/>
  <p:sldLayoutIdLst>
    <p:sldLayoutId id="2147483661" r:id="rId1"/>
    <p:sldLayoutId id="2147483662" r:id="rId2"/>
  </p:sldLayoutIdLst>
  <p:timing>
    <p:tnLst>
      <p:par>
        <p:cTn id="1" dur="indefinite" restart="never" nodeType="tmRoot"/>
      </p:par>
    </p:tnLst>
  </p:timing>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18.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8" Type="http://schemas.openxmlformats.org/officeDocument/2006/relationships/slide" Target="slide12.xml"/><Relationship Id="rId3" Type="http://schemas.openxmlformats.org/officeDocument/2006/relationships/slide" Target="slide1.xml"/><Relationship Id="rId7" Type="http://schemas.openxmlformats.org/officeDocument/2006/relationships/slide" Target="slide8.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4.xml"/><Relationship Id="rId5" Type="http://schemas.openxmlformats.org/officeDocument/2006/relationships/slide" Target="slide3.xml"/><Relationship Id="rId4" Type="http://schemas.openxmlformats.org/officeDocument/2006/relationships/slide" Target="slide2.xml"/><Relationship Id="rId9" Type="http://schemas.openxmlformats.org/officeDocument/2006/relationships/slide" Target="slide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5.png"/><Relationship Id="rId4" Type="http://schemas.openxmlformats.org/officeDocument/2006/relationships/image" Target="../media/image14.png"/><Relationship Id="rId9" Type="http://schemas.openxmlformats.org/officeDocument/2006/relationships/image" Target="../media/image19.png"/></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5.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24000"/>
          </a:schemeClr>
        </a:solidFill>
        <a:effectLst/>
      </p:bgPr>
    </p:bg>
    <p:spTree>
      <p:nvGrpSpPr>
        <p:cNvPr id="1" name=""/>
        <p:cNvGrpSpPr/>
        <p:nvPr/>
      </p:nvGrpSpPr>
      <p:grpSpPr>
        <a:xfrm>
          <a:off x="0" y="0"/>
          <a:ext cx="0" cy="0"/>
          <a:chOff x="0" y="0"/>
          <a:chExt cx="0" cy="0"/>
        </a:xfrm>
      </p:grpSpPr>
      <p:sp>
        <p:nvSpPr>
          <p:cNvPr id="24" name="4 Rectángulo redondeado"/>
          <p:cNvSpPr/>
          <p:nvPr/>
        </p:nvSpPr>
        <p:spPr>
          <a:xfrm>
            <a:off x="1377286" y="3284390"/>
            <a:ext cx="4267200" cy="2484970"/>
          </a:xfrm>
          <a:prstGeom prst="roundRect">
            <a:avLst/>
          </a:prstGeom>
          <a:solidFill>
            <a:schemeClr val="bg1"/>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ES" sz="2800" b="1" i="0" u="none" strike="noStrike" kern="0" cap="none" spc="0" normalizeH="0" baseline="0" noProof="0" dirty="0" smtClean="0">
                <a:ln>
                  <a:noFill/>
                </a:ln>
                <a:effectLst/>
                <a:uLnTx/>
                <a:uFillTx/>
                <a:latin typeface="Arial"/>
              </a:rPr>
              <a:t>Actualizar Datos del  Trabajador(a)</a:t>
            </a:r>
          </a:p>
          <a:p>
            <a:pPr marL="0" marR="0" lvl="0" indent="0" algn="ctr" defTabSz="914400" eaLnBrk="1" fontAlgn="auto" latinLnBrk="0" hangingPunct="1">
              <a:lnSpc>
                <a:spcPct val="100000"/>
              </a:lnSpc>
              <a:spcBef>
                <a:spcPts val="0"/>
              </a:spcBef>
              <a:spcAft>
                <a:spcPts val="0"/>
              </a:spcAft>
              <a:buClrTx/>
              <a:buSzTx/>
              <a:buFontTx/>
              <a:buNone/>
              <a:tabLst/>
              <a:defRPr/>
            </a:pPr>
            <a:endParaRPr lang="es-ES" sz="1100" kern="0" dirty="0" smtClean="0">
              <a:latin typeface="Arial"/>
            </a:endParaRPr>
          </a:p>
          <a:p>
            <a:pPr marL="0" marR="0" lvl="0" indent="0" algn="ctr" defTabSz="914400" eaLnBrk="1" fontAlgn="auto" latinLnBrk="0" hangingPunct="1">
              <a:lnSpc>
                <a:spcPct val="100000"/>
              </a:lnSpc>
              <a:spcBef>
                <a:spcPts val="0"/>
              </a:spcBef>
              <a:spcAft>
                <a:spcPts val="0"/>
              </a:spcAft>
              <a:buClrTx/>
              <a:buSzTx/>
              <a:buFontTx/>
              <a:buNone/>
              <a:tabLst/>
              <a:defRPr/>
            </a:pPr>
            <a:r>
              <a:rPr lang="es-ES" sz="1100" kern="0" dirty="0" smtClean="0">
                <a:latin typeface="Arial"/>
              </a:rPr>
              <a:t>Guía de Usuario</a:t>
            </a:r>
            <a:endParaRPr kumimoji="0" lang="es-ES" sz="1100" b="0" i="0" u="none" strike="noStrike" kern="0" cap="none" spc="0" normalizeH="0" baseline="0" noProof="0" dirty="0">
              <a:ln>
                <a:noFill/>
              </a:ln>
              <a:effectLst/>
              <a:uLnTx/>
              <a:uFillTx/>
              <a:latin typeface="Arial"/>
            </a:endParaRPr>
          </a:p>
        </p:txBody>
      </p:sp>
    </p:spTree>
    <p:extLst>
      <p:ext uri="{BB962C8B-B14F-4D97-AF65-F5344CB8AC3E}">
        <p14:creationId xmlns:p14="http://schemas.microsoft.com/office/powerpoint/2010/main" val="14237514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Imagen 23"/>
          <p:cNvPicPr>
            <a:picLocks noChangeAspect="1"/>
          </p:cNvPicPr>
          <p:nvPr/>
        </p:nvPicPr>
        <p:blipFill rotWithShape="1">
          <a:blip r:embed="rId2"/>
          <a:srcRect r="842"/>
          <a:stretch/>
        </p:blipFill>
        <p:spPr>
          <a:xfrm>
            <a:off x="832836" y="7559594"/>
            <a:ext cx="5504902" cy="592243"/>
          </a:xfrm>
          <a:prstGeom prst="rect">
            <a:avLst/>
          </a:prstGeom>
        </p:spPr>
      </p:pic>
      <p:pic>
        <p:nvPicPr>
          <p:cNvPr id="2" name="Imagen 1"/>
          <p:cNvPicPr>
            <a:picLocks noChangeAspect="1"/>
          </p:cNvPicPr>
          <p:nvPr/>
        </p:nvPicPr>
        <p:blipFill rotWithShape="1">
          <a:blip r:embed="rId3"/>
          <a:srcRect l="20180" t="55908" r="22384" b="21411"/>
          <a:stretch/>
        </p:blipFill>
        <p:spPr>
          <a:xfrm>
            <a:off x="854227" y="5229679"/>
            <a:ext cx="4978308" cy="1357866"/>
          </a:xfrm>
          <a:prstGeom prst="rect">
            <a:avLst/>
          </a:prstGeom>
        </p:spPr>
      </p:pic>
      <p:pic>
        <p:nvPicPr>
          <p:cNvPr id="29" name="Imagen 28"/>
          <p:cNvPicPr>
            <a:picLocks noChangeAspect="1"/>
          </p:cNvPicPr>
          <p:nvPr/>
        </p:nvPicPr>
        <p:blipFill rotWithShape="1">
          <a:blip r:embed="rId4"/>
          <a:srcRect l="30905" t="42076" r="29857" b="34457"/>
          <a:stretch/>
        </p:blipFill>
        <p:spPr>
          <a:xfrm>
            <a:off x="1665681" y="2611813"/>
            <a:ext cx="3851547" cy="1439656"/>
          </a:xfrm>
          <a:prstGeom prst="rect">
            <a:avLst/>
          </a:prstGeom>
        </p:spPr>
      </p:pic>
      <p:cxnSp>
        <p:nvCxnSpPr>
          <p:cNvPr id="5" name="23 Conector recto"/>
          <p:cNvCxnSpPr>
            <a:stCxn id="6" idx="2"/>
            <a:endCxn id="8" idx="0"/>
          </p:cNvCxnSpPr>
          <p:nvPr/>
        </p:nvCxnSpPr>
        <p:spPr>
          <a:xfrm>
            <a:off x="296263" y="3133928"/>
            <a:ext cx="1558" cy="1167237"/>
          </a:xfrm>
          <a:prstGeom prst="line">
            <a:avLst/>
          </a:prstGeom>
          <a:ln>
            <a:prstDash val="dash"/>
            <a:headEnd type="none"/>
            <a:tailEnd type="oval"/>
          </a:ln>
        </p:spPr>
        <p:style>
          <a:lnRef idx="1">
            <a:schemeClr val="accent1"/>
          </a:lnRef>
          <a:fillRef idx="0">
            <a:schemeClr val="accent1"/>
          </a:fillRef>
          <a:effectRef idx="0">
            <a:schemeClr val="accent1"/>
          </a:effectRef>
          <a:fontRef idx="minor">
            <a:schemeClr val="tx1"/>
          </a:fontRef>
        </p:style>
      </p:cxnSp>
      <p:sp>
        <p:nvSpPr>
          <p:cNvPr id="6" name="5 CuadroTexto"/>
          <p:cNvSpPr txBox="1"/>
          <p:nvPr/>
        </p:nvSpPr>
        <p:spPr>
          <a:xfrm>
            <a:off x="11569" y="2210598"/>
            <a:ext cx="56938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s-VE"/>
            </a:defPPr>
            <a:lvl1pPr defTabSz="514350">
              <a:defRPr sz="5400">
                <a:solidFill>
                  <a:srgbClr val="8EB4E3"/>
                </a:solidFill>
                <a:latin typeface="Arial" panose="020B0604020202020204" pitchFamily="34" charset="0"/>
                <a:ea typeface="Adobe Gothic Std B" pitchFamily="34" charset="-128"/>
                <a:cs typeface="Arial" panose="020B0604020202020204" pitchFamily="34" charset="0"/>
              </a:defRPr>
            </a:lvl1pPr>
            <a:lvl2pPr marL="257175" indent="200025" defTabSz="514350">
              <a:defRPr>
                <a:latin typeface="Arial" panose="020B0604020202020204" pitchFamily="34" charset="0"/>
                <a:cs typeface="Arial" panose="020B0604020202020204" pitchFamily="34" charset="0"/>
              </a:defRPr>
            </a:lvl2pPr>
            <a:lvl3pPr marL="514350" indent="400050" defTabSz="514350">
              <a:defRPr>
                <a:latin typeface="Arial" panose="020B0604020202020204" pitchFamily="34" charset="0"/>
                <a:cs typeface="Arial" panose="020B0604020202020204" pitchFamily="34" charset="0"/>
              </a:defRPr>
            </a:lvl3pPr>
            <a:lvl4pPr marL="771525" indent="600075" defTabSz="514350">
              <a:defRPr>
                <a:latin typeface="Arial" panose="020B0604020202020204" pitchFamily="34" charset="0"/>
                <a:cs typeface="Arial" panose="020B0604020202020204" pitchFamily="34" charset="0"/>
              </a:defRPr>
            </a:lvl4pPr>
            <a:lvl5pPr marL="1028700" indent="800100" defTabSz="514350">
              <a:defRPr>
                <a:latin typeface="Arial" panose="020B0604020202020204" pitchFamily="34" charset="0"/>
                <a:cs typeface="Arial" panose="020B0604020202020204" pitchFamily="34" charset="0"/>
              </a:defRPr>
            </a:lvl5pPr>
            <a:lvl6pPr marL="1485900" indent="800100" defTabSz="514350" eaLnBrk="0" fontAlgn="base" hangingPunct="0">
              <a:spcBef>
                <a:spcPct val="0"/>
              </a:spcBef>
              <a:spcAft>
                <a:spcPct val="0"/>
              </a:spcAft>
              <a:defRPr>
                <a:latin typeface="Arial" panose="020B0604020202020204" pitchFamily="34" charset="0"/>
                <a:cs typeface="Arial" panose="020B0604020202020204" pitchFamily="34" charset="0"/>
              </a:defRPr>
            </a:lvl6pPr>
            <a:lvl7pPr marL="1943100" indent="800100" defTabSz="514350" eaLnBrk="0" fontAlgn="base" hangingPunct="0">
              <a:spcBef>
                <a:spcPct val="0"/>
              </a:spcBef>
              <a:spcAft>
                <a:spcPct val="0"/>
              </a:spcAft>
              <a:defRPr>
                <a:latin typeface="Arial" panose="020B0604020202020204" pitchFamily="34" charset="0"/>
                <a:cs typeface="Arial" panose="020B0604020202020204" pitchFamily="34" charset="0"/>
              </a:defRPr>
            </a:lvl7pPr>
            <a:lvl8pPr marL="2400300" indent="800100" defTabSz="514350" eaLnBrk="0" fontAlgn="base" hangingPunct="0">
              <a:spcBef>
                <a:spcPct val="0"/>
              </a:spcBef>
              <a:spcAft>
                <a:spcPct val="0"/>
              </a:spcAft>
              <a:defRPr>
                <a:latin typeface="Arial" panose="020B0604020202020204" pitchFamily="34" charset="0"/>
                <a:cs typeface="Arial" panose="020B0604020202020204" pitchFamily="34" charset="0"/>
              </a:defRPr>
            </a:lvl8pPr>
            <a:lvl9pPr marL="2857500" indent="800100" defTabSz="514350" eaLnBrk="0" fontAlgn="base" hangingPunct="0">
              <a:spcBef>
                <a:spcPct val="0"/>
              </a:spcBef>
              <a:spcAft>
                <a:spcPct val="0"/>
              </a:spcAft>
              <a:defRPr>
                <a:latin typeface="Arial" panose="020B0604020202020204" pitchFamily="34" charset="0"/>
                <a:cs typeface="Arial" panose="020B0604020202020204" pitchFamily="34" charset="0"/>
              </a:defRPr>
            </a:lvl9pPr>
          </a:lstStyle>
          <a:p>
            <a:r>
              <a:rPr lang="es-ES" dirty="0"/>
              <a:t>6</a:t>
            </a:r>
          </a:p>
        </p:txBody>
      </p:sp>
      <p:sp>
        <p:nvSpPr>
          <p:cNvPr id="7" name="CuadroTexto 6"/>
          <p:cNvSpPr txBox="1"/>
          <p:nvPr/>
        </p:nvSpPr>
        <p:spPr>
          <a:xfrm>
            <a:off x="832836" y="2292171"/>
            <a:ext cx="5349541" cy="276999"/>
          </a:xfrm>
          <a:prstGeom prst="rect">
            <a:avLst/>
          </a:prstGeom>
          <a:noFill/>
        </p:spPr>
        <p:txBody>
          <a:bodyPr wrap="none" rtlCol="0">
            <a:spAutoFit/>
          </a:bodyPr>
          <a:lstStyle/>
          <a:p>
            <a:r>
              <a:rPr lang="es-ES" sz="1200" kern="0" dirty="0">
                <a:solidFill>
                  <a:srgbClr val="000000"/>
                </a:solidFill>
                <a:latin typeface="Arial" pitchFamily="34"/>
                <a:cs typeface="Arial" pitchFamily="34"/>
              </a:rPr>
              <a:t>Visualizará por pantalla el siguiente mensaje. Haga clic en el botón </a:t>
            </a:r>
            <a:r>
              <a:rPr lang="es-ES" sz="1200" kern="0" dirty="0" smtClean="0">
                <a:solidFill>
                  <a:srgbClr val="000000"/>
                </a:solidFill>
                <a:latin typeface="Arial" pitchFamily="34"/>
                <a:cs typeface="Arial" pitchFamily="34"/>
              </a:rPr>
              <a:t>Aceptar</a:t>
            </a:r>
            <a:r>
              <a:rPr lang="es-ES" sz="1200" dirty="0" smtClean="0">
                <a:latin typeface="Arial "/>
              </a:rPr>
              <a:t>.</a:t>
            </a:r>
            <a:endParaRPr lang="es-VE" sz="1200" dirty="0">
              <a:latin typeface="Arial "/>
            </a:endParaRPr>
          </a:p>
        </p:txBody>
      </p:sp>
      <p:sp>
        <p:nvSpPr>
          <p:cNvPr id="8" name="5 CuadroTexto"/>
          <p:cNvSpPr txBox="1"/>
          <p:nvPr/>
        </p:nvSpPr>
        <p:spPr>
          <a:xfrm>
            <a:off x="13127" y="4301165"/>
            <a:ext cx="56938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s-VE"/>
            </a:defPPr>
            <a:lvl1pPr defTabSz="514350">
              <a:defRPr sz="5400">
                <a:solidFill>
                  <a:srgbClr val="8EB4E3"/>
                </a:solidFill>
                <a:latin typeface="Arial" panose="020B0604020202020204" pitchFamily="34" charset="0"/>
                <a:ea typeface="Adobe Gothic Std B" pitchFamily="34" charset="-128"/>
                <a:cs typeface="Arial" panose="020B0604020202020204" pitchFamily="34" charset="0"/>
              </a:defRPr>
            </a:lvl1pPr>
            <a:lvl2pPr marL="257175" indent="200025" defTabSz="514350">
              <a:defRPr>
                <a:latin typeface="Arial" panose="020B0604020202020204" pitchFamily="34" charset="0"/>
                <a:cs typeface="Arial" panose="020B0604020202020204" pitchFamily="34" charset="0"/>
              </a:defRPr>
            </a:lvl2pPr>
            <a:lvl3pPr marL="514350" indent="400050" defTabSz="514350">
              <a:defRPr>
                <a:latin typeface="Arial" panose="020B0604020202020204" pitchFamily="34" charset="0"/>
                <a:cs typeface="Arial" panose="020B0604020202020204" pitchFamily="34" charset="0"/>
              </a:defRPr>
            </a:lvl3pPr>
            <a:lvl4pPr marL="771525" indent="600075" defTabSz="514350">
              <a:defRPr>
                <a:latin typeface="Arial" panose="020B0604020202020204" pitchFamily="34" charset="0"/>
                <a:cs typeface="Arial" panose="020B0604020202020204" pitchFamily="34" charset="0"/>
              </a:defRPr>
            </a:lvl4pPr>
            <a:lvl5pPr marL="1028700" indent="800100" defTabSz="514350">
              <a:defRPr>
                <a:latin typeface="Arial" panose="020B0604020202020204" pitchFamily="34" charset="0"/>
                <a:cs typeface="Arial" panose="020B0604020202020204" pitchFamily="34" charset="0"/>
              </a:defRPr>
            </a:lvl5pPr>
            <a:lvl6pPr marL="1485900" indent="800100" defTabSz="514350" eaLnBrk="0" fontAlgn="base" hangingPunct="0">
              <a:spcBef>
                <a:spcPct val="0"/>
              </a:spcBef>
              <a:spcAft>
                <a:spcPct val="0"/>
              </a:spcAft>
              <a:defRPr>
                <a:latin typeface="Arial" panose="020B0604020202020204" pitchFamily="34" charset="0"/>
                <a:cs typeface="Arial" panose="020B0604020202020204" pitchFamily="34" charset="0"/>
              </a:defRPr>
            </a:lvl6pPr>
            <a:lvl7pPr marL="1943100" indent="800100" defTabSz="514350" eaLnBrk="0" fontAlgn="base" hangingPunct="0">
              <a:spcBef>
                <a:spcPct val="0"/>
              </a:spcBef>
              <a:spcAft>
                <a:spcPct val="0"/>
              </a:spcAft>
              <a:defRPr>
                <a:latin typeface="Arial" panose="020B0604020202020204" pitchFamily="34" charset="0"/>
                <a:cs typeface="Arial" panose="020B0604020202020204" pitchFamily="34" charset="0"/>
              </a:defRPr>
            </a:lvl7pPr>
            <a:lvl8pPr marL="2400300" indent="800100" defTabSz="514350" eaLnBrk="0" fontAlgn="base" hangingPunct="0">
              <a:spcBef>
                <a:spcPct val="0"/>
              </a:spcBef>
              <a:spcAft>
                <a:spcPct val="0"/>
              </a:spcAft>
              <a:defRPr>
                <a:latin typeface="Arial" panose="020B0604020202020204" pitchFamily="34" charset="0"/>
                <a:cs typeface="Arial" panose="020B0604020202020204" pitchFamily="34" charset="0"/>
              </a:defRPr>
            </a:lvl8pPr>
            <a:lvl9pPr marL="2857500" indent="800100" defTabSz="514350" eaLnBrk="0" fontAlgn="base" hangingPunct="0">
              <a:spcBef>
                <a:spcPct val="0"/>
              </a:spcBef>
              <a:spcAft>
                <a:spcPct val="0"/>
              </a:spcAft>
              <a:defRPr>
                <a:latin typeface="Arial" panose="020B0604020202020204" pitchFamily="34" charset="0"/>
                <a:cs typeface="Arial" panose="020B0604020202020204" pitchFamily="34" charset="0"/>
              </a:defRPr>
            </a:lvl9pPr>
          </a:lstStyle>
          <a:p>
            <a:r>
              <a:rPr lang="es-ES" dirty="0"/>
              <a:t>7</a:t>
            </a:r>
          </a:p>
        </p:txBody>
      </p:sp>
      <p:sp>
        <p:nvSpPr>
          <p:cNvPr id="17" name="CuadroTexto 16"/>
          <p:cNvSpPr txBox="1"/>
          <p:nvPr/>
        </p:nvSpPr>
        <p:spPr>
          <a:xfrm>
            <a:off x="878266" y="4550022"/>
            <a:ext cx="5427941" cy="461665"/>
          </a:xfrm>
          <a:prstGeom prst="rect">
            <a:avLst/>
          </a:prstGeom>
          <a:noFill/>
        </p:spPr>
        <p:txBody>
          <a:bodyPr wrap="square" rtlCol="0">
            <a:spAutoFit/>
          </a:bodyPr>
          <a:lstStyle/>
          <a:p>
            <a:pPr algn="just"/>
            <a:r>
              <a:rPr lang="es-ES" sz="1200" dirty="0" smtClean="0">
                <a:latin typeface="Arial "/>
              </a:rPr>
              <a:t>Una vez registrado los DATOS DEL GRUPO FAMILIAR del beneficiario, el sistema le permite </a:t>
            </a:r>
            <a:r>
              <a:rPr lang="es-ES" sz="1200" b="1" dirty="0" smtClean="0">
                <a:latin typeface="Arial "/>
              </a:rPr>
              <a:t>Editar</a:t>
            </a:r>
            <a:r>
              <a:rPr lang="es-ES" sz="1200" dirty="0" smtClean="0">
                <a:latin typeface="Arial "/>
              </a:rPr>
              <a:t> o </a:t>
            </a:r>
            <a:r>
              <a:rPr lang="es-ES" sz="1200" b="1" dirty="0" smtClean="0">
                <a:latin typeface="Arial "/>
              </a:rPr>
              <a:t>Eliminar</a:t>
            </a:r>
            <a:r>
              <a:rPr lang="es-ES" sz="1200" dirty="0" smtClean="0">
                <a:latin typeface="Arial "/>
              </a:rPr>
              <a:t> el registro de su preferencia.</a:t>
            </a:r>
            <a:endParaRPr lang="es-ES" sz="1200" dirty="0">
              <a:latin typeface="Arial "/>
            </a:endParaRPr>
          </a:p>
        </p:txBody>
      </p:sp>
      <p:pic>
        <p:nvPicPr>
          <p:cNvPr id="27" name="51 Imagen" descr="computer-mouse-click.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585075" y="3596104"/>
            <a:ext cx="134173"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Rectángulo redondeado 9"/>
          <p:cNvSpPr/>
          <p:nvPr/>
        </p:nvSpPr>
        <p:spPr bwMode="auto">
          <a:xfrm>
            <a:off x="4866824" y="3629201"/>
            <a:ext cx="771525" cy="271463"/>
          </a:xfrm>
          <a:prstGeom prst="roundRect">
            <a:avLst/>
          </a:prstGeom>
        </p:spPr>
        <p:style>
          <a:lnRef idx="1">
            <a:schemeClr val="accent1"/>
          </a:lnRef>
          <a:fillRef idx="2">
            <a:schemeClr val="accent1"/>
          </a:fillRef>
          <a:effectRef idx="1">
            <a:schemeClr val="accent1"/>
          </a:effectRef>
          <a:fontRef idx="minor">
            <a:schemeClr val="dk1"/>
          </a:fontRef>
        </p:style>
        <p:txBody>
          <a:bodyPr>
            <a:spAutoFit/>
          </a:bodyPr>
          <a:lstStyle/>
          <a:p>
            <a:pPr eaLnBrk="1" fontAlgn="auto" hangingPunct="1">
              <a:spcBef>
                <a:spcPts val="0"/>
              </a:spcBef>
              <a:spcAft>
                <a:spcPts val="0"/>
              </a:spcAft>
              <a:defRPr/>
            </a:pPr>
            <a:r>
              <a:rPr lang="es-VE" sz="1000" dirty="0">
                <a:latin typeface="Arial" pitchFamily="34" charset="0"/>
                <a:cs typeface="Arial" pitchFamily="34" charset="0"/>
              </a:rPr>
              <a:t>Haga clic</a:t>
            </a:r>
          </a:p>
        </p:txBody>
      </p:sp>
      <p:sp>
        <p:nvSpPr>
          <p:cNvPr id="48" name="Rectángulo redondeado 9"/>
          <p:cNvSpPr/>
          <p:nvPr/>
        </p:nvSpPr>
        <p:spPr bwMode="auto">
          <a:xfrm>
            <a:off x="5144017" y="6176012"/>
            <a:ext cx="771525" cy="271463"/>
          </a:xfrm>
          <a:prstGeom prst="roundRect">
            <a:avLst/>
          </a:prstGeom>
        </p:spPr>
        <p:style>
          <a:lnRef idx="1">
            <a:schemeClr val="accent1"/>
          </a:lnRef>
          <a:fillRef idx="2">
            <a:schemeClr val="accent1"/>
          </a:fillRef>
          <a:effectRef idx="1">
            <a:schemeClr val="accent1"/>
          </a:effectRef>
          <a:fontRef idx="minor">
            <a:schemeClr val="dk1"/>
          </a:fontRef>
        </p:style>
        <p:txBody>
          <a:bodyPr>
            <a:spAutoFit/>
          </a:bodyPr>
          <a:lstStyle/>
          <a:p>
            <a:pPr eaLnBrk="1" fontAlgn="auto" hangingPunct="1">
              <a:spcBef>
                <a:spcPts val="0"/>
              </a:spcBef>
              <a:spcAft>
                <a:spcPts val="0"/>
              </a:spcAft>
              <a:defRPr/>
            </a:pPr>
            <a:r>
              <a:rPr lang="es-VE" sz="1000" dirty="0">
                <a:latin typeface="Arial" pitchFamily="34" charset="0"/>
                <a:cs typeface="Arial" pitchFamily="34" charset="0"/>
              </a:rPr>
              <a:t>Haga clic</a:t>
            </a:r>
          </a:p>
        </p:txBody>
      </p:sp>
      <p:sp>
        <p:nvSpPr>
          <p:cNvPr id="30" name="9 CuadroTexto"/>
          <p:cNvSpPr txBox="1">
            <a:spLocks noGrp="1" noChangeArrowheads="1"/>
          </p:cNvSpPr>
          <p:nvPr>
            <p:ph type="body" sz="quarter" idx="10"/>
          </p:nvPr>
        </p:nvSpPr>
        <p:spPr bwMode="auto">
          <a:xfrm>
            <a:off x="368301" y="1251793"/>
            <a:ext cx="61214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s-VE" altLang="es-VE" sz="2000" b="1" dirty="0" smtClean="0"/>
              <a:t>ADMINISTRACIÓN DE SALUD / Registrar Beneficiario(s)</a:t>
            </a:r>
            <a:endParaRPr lang="es-ES" altLang="es-VE" sz="2000" b="1" dirty="0"/>
          </a:p>
        </p:txBody>
      </p:sp>
      <p:sp>
        <p:nvSpPr>
          <p:cNvPr id="31" name="CuadroTexto 30"/>
          <p:cNvSpPr txBox="1"/>
          <p:nvPr/>
        </p:nvSpPr>
        <p:spPr>
          <a:xfrm>
            <a:off x="880688" y="6982790"/>
            <a:ext cx="5301689" cy="461665"/>
          </a:xfrm>
          <a:prstGeom prst="rect">
            <a:avLst/>
          </a:prstGeom>
          <a:noFill/>
        </p:spPr>
        <p:txBody>
          <a:bodyPr wrap="square" rtlCol="0">
            <a:spAutoFit/>
          </a:bodyPr>
          <a:lstStyle/>
          <a:p>
            <a:pPr algn="just"/>
            <a:r>
              <a:rPr lang="es-ES" sz="1200" b="1" dirty="0" smtClean="0">
                <a:latin typeface="Arial "/>
              </a:rPr>
              <a:t>PATOLOGÍA(S) CRÓNICA(S):</a:t>
            </a:r>
            <a:r>
              <a:rPr lang="es-ES" sz="1200" dirty="0">
                <a:latin typeface="Arial "/>
              </a:rPr>
              <a:t> si tiene una Patología Crónica, haga clic en la pregunta.</a:t>
            </a:r>
            <a:r>
              <a:rPr lang="es-ES" sz="1200" b="1" dirty="0" smtClean="0">
                <a:latin typeface="Arial "/>
              </a:rPr>
              <a:t>   </a:t>
            </a:r>
            <a:endParaRPr lang="es-ES" sz="1200" dirty="0">
              <a:latin typeface="Arial "/>
            </a:endParaRPr>
          </a:p>
        </p:txBody>
      </p:sp>
      <p:sp>
        <p:nvSpPr>
          <p:cNvPr id="32" name="5 CuadroTexto"/>
          <p:cNvSpPr txBox="1"/>
          <p:nvPr/>
        </p:nvSpPr>
        <p:spPr>
          <a:xfrm>
            <a:off x="145" y="6510453"/>
            <a:ext cx="56938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s-VE"/>
            </a:defPPr>
            <a:lvl1pPr defTabSz="514350">
              <a:defRPr sz="5400">
                <a:solidFill>
                  <a:srgbClr val="8EB4E3"/>
                </a:solidFill>
                <a:latin typeface="Arial" panose="020B0604020202020204" pitchFamily="34" charset="0"/>
                <a:ea typeface="Adobe Gothic Std B" pitchFamily="34" charset="-128"/>
                <a:cs typeface="Arial" panose="020B0604020202020204" pitchFamily="34" charset="0"/>
              </a:defRPr>
            </a:lvl1pPr>
            <a:lvl2pPr marL="257175" indent="200025" defTabSz="514350">
              <a:defRPr>
                <a:latin typeface="Arial" panose="020B0604020202020204" pitchFamily="34" charset="0"/>
                <a:cs typeface="Arial" panose="020B0604020202020204" pitchFamily="34" charset="0"/>
              </a:defRPr>
            </a:lvl2pPr>
            <a:lvl3pPr marL="514350" indent="400050" defTabSz="514350">
              <a:defRPr>
                <a:latin typeface="Arial" panose="020B0604020202020204" pitchFamily="34" charset="0"/>
                <a:cs typeface="Arial" panose="020B0604020202020204" pitchFamily="34" charset="0"/>
              </a:defRPr>
            </a:lvl3pPr>
            <a:lvl4pPr marL="771525" indent="600075" defTabSz="514350">
              <a:defRPr>
                <a:latin typeface="Arial" panose="020B0604020202020204" pitchFamily="34" charset="0"/>
                <a:cs typeface="Arial" panose="020B0604020202020204" pitchFamily="34" charset="0"/>
              </a:defRPr>
            </a:lvl4pPr>
            <a:lvl5pPr marL="1028700" indent="800100" defTabSz="514350">
              <a:defRPr>
                <a:latin typeface="Arial" panose="020B0604020202020204" pitchFamily="34" charset="0"/>
                <a:cs typeface="Arial" panose="020B0604020202020204" pitchFamily="34" charset="0"/>
              </a:defRPr>
            </a:lvl5pPr>
            <a:lvl6pPr marL="1485900" indent="800100" defTabSz="514350" eaLnBrk="0" fontAlgn="base" hangingPunct="0">
              <a:spcBef>
                <a:spcPct val="0"/>
              </a:spcBef>
              <a:spcAft>
                <a:spcPct val="0"/>
              </a:spcAft>
              <a:defRPr>
                <a:latin typeface="Arial" panose="020B0604020202020204" pitchFamily="34" charset="0"/>
                <a:cs typeface="Arial" panose="020B0604020202020204" pitchFamily="34" charset="0"/>
              </a:defRPr>
            </a:lvl6pPr>
            <a:lvl7pPr marL="1943100" indent="800100" defTabSz="514350" eaLnBrk="0" fontAlgn="base" hangingPunct="0">
              <a:spcBef>
                <a:spcPct val="0"/>
              </a:spcBef>
              <a:spcAft>
                <a:spcPct val="0"/>
              </a:spcAft>
              <a:defRPr>
                <a:latin typeface="Arial" panose="020B0604020202020204" pitchFamily="34" charset="0"/>
                <a:cs typeface="Arial" panose="020B0604020202020204" pitchFamily="34" charset="0"/>
              </a:defRPr>
            </a:lvl7pPr>
            <a:lvl8pPr marL="2400300" indent="800100" defTabSz="514350" eaLnBrk="0" fontAlgn="base" hangingPunct="0">
              <a:spcBef>
                <a:spcPct val="0"/>
              </a:spcBef>
              <a:spcAft>
                <a:spcPct val="0"/>
              </a:spcAft>
              <a:defRPr>
                <a:latin typeface="Arial" panose="020B0604020202020204" pitchFamily="34" charset="0"/>
                <a:cs typeface="Arial" panose="020B0604020202020204" pitchFamily="34" charset="0"/>
              </a:defRPr>
            </a:lvl8pPr>
            <a:lvl9pPr marL="2857500" indent="800100" defTabSz="514350" eaLnBrk="0" fontAlgn="base" hangingPunct="0">
              <a:spcBef>
                <a:spcPct val="0"/>
              </a:spcBef>
              <a:spcAft>
                <a:spcPct val="0"/>
              </a:spcAft>
              <a:defRPr>
                <a:latin typeface="Arial" panose="020B0604020202020204" pitchFamily="34" charset="0"/>
                <a:cs typeface="Arial" panose="020B0604020202020204" pitchFamily="34" charset="0"/>
              </a:defRPr>
            </a:lvl9pPr>
          </a:lstStyle>
          <a:p>
            <a:r>
              <a:rPr lang="es-ES" dirty="0"/>
              <a:t>8</a:t>
            </a:r>
          </a:p>
        </p:txBody>
      </p:sp>
      <p:cxnSp>
        <p:nvCxnSpPr>
          <p:cNvPr id="34" name="23 Conector recto"/>
          <p:cNvCxnSpPr>
            <a:stCxn id="32" idx="2"/>
          </p:cNvCxnSpPr>
          <p:nvPr/>
        </p:nvCxnSpPr>
        <p:spPr>
          <a:xfrm>
            <a:off x="284839" y="7433783"/>
            <a:ext cx="0" cy="936350"/>
          </a:xfrm>
          <a:prstGeom prst="line">
            <a:avLst/>
          </a:prstGeom>
          <a:ln>
            <a:prstDash val="dash"/>
            <a:headEnd type="none"/>
            <a:tailEnd type="oval"/>
          </a:ln>
        </p:spPr>
        <p:style>
          <a:lnRef idx="1">
            <a:schemeClr val="accent1"/>
          </a:lnRef>
          <a:fillRef idx="0">
            <a:schemeClr val="accent1"/>
          </a:fillRef>
          <a:effectRef idx="0">
            <a:schemeClr val="accent1"/>
          </a:effectRef>
          <a:fontRef idx="minor">
            <a:schemeClr val="tx1"/>
          </a:fontRef>
        </p:style>
      </p:cxnSp>
      <p:pic>
        <p:nvPicPr>
          <p:cNvPr id="35" name="51 Imagen" descr="computer-mouse-click.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062329" y="7951552"/>
            <a:ext cx="134173"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Rectángulo redondeado 9"/>
          <p:cNvSpPr/>
          <p:nvPr/>
        </p:nvSpPr>
        <p:spPr bwMode="auto">
          <a:xfrm>
            <a:off x="2257201" y="8086489"/>
            <a:ext cx="771525" cy="271463"/>
          </a:xfrm>
          <a:prstGeom prst="roundRect">
            <a:avLst/>
          </a:prstGeom>
        </p:spPr>
        <p:style>
          <a:lnRef idx="1">
            <a:schemeClr val="accent1"/>
          </a:lnRef>
          <a:fillRef idx="2">
            <a:schemeClr val="accent1"/>
          </a:fillRef>
          <a:effectRef idx="1">
            <a:schemeClr val="accent1"/>
          </a:effectRef>
          <a:fontRef idx="minor">
            <a:schemeClr val="dk1"/>
          </a:fontRef>
        </p:style>
        <p:txBody>
          <a:bodyPr>
            <a:spAutoFit/>
          </a:bodyPr>
          <a:lstStyle/>
          <a:p>
            <a:pPr eaLnBrk="1" fontAlgn="auto" hangingPunct="1">
              <a:spcBef>
                <a:spcPts val="0"/>
              </a:spcBef>
              <a:spcAft>
                <a:spcPts val="0"/>
              </a:spcAft>
              <a:defRPr/>
            </a:pPr>
            <a:r>
              <a:rPr lang="es-VE" sz="1000" dirty="0">
                <a:latin typeface="Arial" pitchFamily="34" charset="0"/>
                <a:cs typeface="Arial" pitchFamily="34" charset="0"/>
              </a:rPr>
              <a:t>Haga clic</a:t>
            </a:r>
          </a:p>
        </p:txBody>
      </p:sp>
      <p:sp>
        <p:nvSpPr>
          <p:cNvPr id="3" name="Rectángulo 2"/>
          <p:cNvSpPr/>
          <p:nvPr/>
        </p:nvSpPr>
        <p:spPr>
          <a:xfrm>
            <a:off x="878267" y="5782666"/>
            <a:ext cx="3627611" cy="7708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cxnSp>
        <p:nvCxnSpPr>
          <p:cNvPr id="45" name="23 Conector recto"/>
          <p:cNvCxnSpPr>
            <a:stCxn id="8" idx="2"/>
            <a:endCxn id="32" idx="0"/>
          </p:cNvCxnSpPr>
          <p:nvPr/>
        </p:nvCxnSpPr>
        <p:spPr>
          <a:xfrm flipH="1">
            <a:off x="284839" y="5224495"/>
            <a:ext cx="12982" cy="1285958"/>
          </a:xfrm>
          <a:prstGeom prst="line">
            <a:avLst/>
          </a:prstGeom>
          <a:ln>
            <a:prstDash val="dash"/>
            <a:headEnd type="none"/>
            <a:tailEnd type="oval"/>
          </a:ln>
        </p:spPr>
        <p:style>
          <a:lnRef idx="1">
            <a:schemeClr val="accent1"/>
          </a:lnRef>
          <a:fillRef idx="0">
            <a:schemeClr val="accent1"/>
          </a:fillRef>
          <a:effectRef idx="0">
            <a:schemeClr val="accent1"/>
          </a:effectRef>
          <a:fontRef idx="minor">
            <a:schemeClr val="tx1"/>
          </a:fontRef>
        </p:style>
      </p:cxnSp>
      <p:pic>
        <p:nvPicPr>
          <p:cNvPr id="46" name="51 Imagen" descr="computer-mouse-click.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723486" y="5766939"/>
            <a:ext cx="134173"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 name="51 Imagen" descr="computer-mouse-click.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240707" y="5755265"/>
            <a:ext cx="134173"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Rectángulo redondeado 9"/>
          <p:cNvSpPr/>
          <p:nvPr/>
        </p:nvSpPr>
        <p:spPr bwMode="auto">
          <a:xfrm>
            <a:off x="3923145" y="6136574"/>
            <a:ext cx="771525" cy="271463"/>
          </a:xfrm>
          <a:prstGeom prst="roundRect">
            <a:avLst/>
          </a:prstGeom>
        </p:spPr>
        <p:style>
          <a:lnRef idx="1">
            <a:schemeClr val="accent1"/>
          </a:lnRef>
          <a:fillRef idx="2">
            <a:schemeClr val="accent1"/>
          </a:fillRef>
          <a:effectRef idx="1">
            <a:schemeClr val="accent1"/>
          </a:effectRef>
          <a:fontRef idx="minor">
            <a:schemeClr val="dk1"/>
          </a:fontRef>
        </p:style>
        <p:txBody>
          <a:bodyPr>
            <a:spAutoFit/>
          </a:bodyPr>
          <a:lstStyle/>
          <a:p>
            <a:pPr eaLnBrk="1" fontAlgn="auto" hangingPunct="1">
              <a:spcBef>
                <a:spcPts val="0"/>
              </a:spcBef>
              <a:spcAft>
                <a:spcPts val="0"/>
              </a:spcAft>
              <a:defRPr/>
            </a:pPr>
            <a:r>
              <a:rPr lang="es-VE" sz="1000" dirty="0">
                <a:latin typeface="Arial" pitchFamily="34" charset="0"/>
                <a:cs typeface="Arial" pitchFamily="34" charset="0"/>
              </a:rPr>
              <a:t>Haga clic</a:t>
            </a:r>
          </a:p>
        </p:txBody>
      </p:sp>
    </p:spTree>
    <p:extLst>
      <p:ext uri="{BB962C8B-B14F-4D97-AF65-F5344CB8AC3E}">
        <p14:creationId xmlns:p14="http://schemas.microsoft.com/office/powerpoint/2010/main" val="147794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srcRect b="8442"/>
          <a:stretch/>
        </p:blipFill>
        <p:spPr>
          <a:xfrm>
            <a:off x="700736" y="3575603"/>
            <a:ext cx="4690959" cy="569115"/>
          </a:xfrm>
          <a:prstGeom prst="rect">
            <a:avLst/>
          </a:prstGeom>
        </p:spPr>
      </p:pic>
      <p:sp>
        <p:nvSpPr>
          <p:cNvPr id="3" name="5 CuadroTexto"/>
          <p:cNvSpPr txBox="1"/>
          <p:nvPr/>
        </p:nvSpPr>
        <p:spPr>
          <a:xfrm>
            <a:off x="17966" y="2387251"/>
            <a:ext cx="56938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s-VE"/>
            </a:defPPr>
            <a:lvl1pPr defTabSz="514350">
              <a:defRPr sz="5400">
                <a:solidFill>
                  <a:srgbClr val="8EB4E3"/>
                </a:solidFill>
                <a:latin typeface="Arial" panose="020B0604020202020204" pitchFamily="34" charset="0"/>
                <a:ea typeface="Adobe Gothic Std B" pitchFamily="34" charset="-128"/>
                <a:cs typeface="Arial" panose="020B0604020202020204" pitchFamily="34" charset="0"/>
              </a:defRPr>
            </a:lvl1pPr>
            <a:lvl2pPr marL="257175" indent="200025" defTabSz="514350">
              <a:defRPr>
                <a:latin typeface="Arial" panose="020B0604020202020204" pitchFamily="34" charset="0"/>
                <a:cs typeface="Arial" panose="020B0604020202020204" pitchFamily="34" charset="0"/>
              </a:defRPr>
            </a:lvl2pPr>
            <a:lvl3pPr marL="514350" indent="400050" defTabSz="514350">
              <a:defRPr>
                <a:latin typeface="Arial" panose="020B0604020202020204" pitchFamily="34" charset="0"/>
                <a:cs typeface="Arial" panose="020B0604020202020204" pitchFamily="34" charset="0"/>
              </a:defRPr>
            </a:lvl3pPr>
            <a:lvl4pPr marL="771525" indent="600075" defTabSz="514350">
              <a:defRPr>
                <a:latin typeface="Arial" panose="020B0604020202020204" pitchFamily="34" charset="0"/>
                <a:cs typeface="Arial" panose="020B0604020202020204" pitchFamily="34" charset="0"/>
              </a:defRPr>
            </a:lvl4pPr>
            <a:lvl5pPr marL="1028700" indent="800100" defTabSz="514350">
              <a:defRPr>
                <a:latin typeface="Arial" panose="020B0604020202020204" pitchFamily="34" charset="0"/>
                <a:cs typeface="Arial" panose="020B0604020202020204" pitchFamily="34" charset="0"/>
              </a:defRPr>
            </a:lvl5pPr>
            <a:lvl6pPr marL="1485900" indent="800100" defTabSz="514350" eaLnBrk="0" fontAlgn="base" hangingPunct="0">
              <a:spcBef>
                <a:spcPct val="0"/>
              </a:spcBef>
              <a:spcAft>
                <a:spcPct val="0"/>
              </a:spcAft>
              <a:defRPr>
                <a:latin typeface="Arial" panose="020B0604020202020204" pitchFamily="34" charset="0"/>
                <a:cs typeface="Arial" panose="020B0604020202020204" pitchFamily="34" charset="0"/>
              </a:defRPr>
            </a:lvl6pPr>
            <a:lvl7pPr marL="1943100" indent="800100" defTabSz="514350" eaLnBrk="0" fontAlgn="base" hangingPunct="0">
              <a:spcBef>
                <a:spcPct val="0"/>
              </a:spcBef>
              <a:spcAft>
                <a:spcPct val="0"/>
              </a:spcAft>
              <a:defRPr>
                <a:latin typeface="Arial" panose="020B0604020202020204" pitchFamily="34" charset="0"/>
                <a:cs typeface="Arial" panose="020B0604020202020204" pitchFamily="34" charset="0"/>
              </a:defRPr>
            </a:lvl7pPr>
            <a:lvl8pPr marL="2400300" indent="800100" defTabSz="514350" eaLnBrk="0" fontAlgn="base" hangingPunct="0">
              <a:spcBef>
                <a:spcPct val="0"/>
              </a:spcBef>
              <a:spcAft>
                <a:spcPct val="0"/>
              </a:spcAft>
              <a:defRPr>
                <a:latin typeface="Arial" panose="020B0604020202020204" pitchFamily="34" charset="0"/>
                <a:cs typeface="Arial" panose="020B0604020202020204" pitchFamily="34" charset="0"/>
              </a:defRPr>
            </a:lvl8pPr>
            <a:lvl9pPr marL="2857500" indent="800100" defTabSz="514350" eaLnBrk="0" fontAlgn="base" hangingPunct="0">
              <a:spcBef>
                <a:spcPct val="0"/>
              </a:spcBef>
              <a:spcAft>
                <a:spcPct val="0"/>
              </a:spcAft>
              <a:defRPr>
                <a:latin typeface="Arial" panose="020B0604020202020204" pitchFamily="34" charset="0"/>
                <a:cs typeface="Arial" panose="020B0604020202020204" pitchFamily="34" charset="0"/>
              </a:defRPr>
            </a:lvl9pPr>
          </a:lstStyle>
          <a:p>
            <a:r>
              <a:rPr lang="es-ES" dirty="0"/>
              <a:t>9</a:t>
            </a:r>
          </a:p>
        </p:txBody>
      </p:sp>
      <p:pic>
        <p:nvPicPr>
          <p:cNvPr id="7" name="Imagen 6"/>
          <p:cNvPicPr>
            <a:picLocks noChangeAspect="1"/>
          </p:cNvPicPr>
          <p:nvPr/>
        </p:nvPicPr>
        <p:blipFill>
          <a:blip r:embed="rId3"/>
          <a:stretch>
            <a:fillRect/>
          </a:stretch>
        </p:blipFill>
        <p:spPr>
          <a:xfrm>
            <a:off x="5125872" y="3874490"/>
            <a:ext cx="259005" cy="979165"/>
          </a:xfrm>
          <a:prstGeom prst="rect">
            <a:avLst/>
          </a:prstGeom>
        </p:spPr>
      </p:pic>
      <p:sp>
        <p:nvSpPr>
          <p:cNvPr id="8" name="Rectángulo 7"/>
          <p:cNvSpPr/>
          <p:nvPr/>
        </p:nvSpPr>
        <p:spPr>
          <a:xfrm>
            <a:off x="5458370" y="4208604"/>
            <a:ext cx="652743" cy="246221"/>
          </a:xfrm>
          <a:prstGeom prst="rect">
            <a:avLst/>
          </a:prstGeom>
        </p:spPr>
        <p:txBody>
          <a:bodyPr wrap="none">
            <a:spAutoFit/>
          </a:bodyPr>
          <a:lstStyle/>
          <a:p>
            <a:r>
              <a:rPr lang="es-ES" sz="1000" dirty="0">
                <a:latin typeface="Arial "/>
              </a:rPr>
              <a:t>Guardar</a:t>
            </a:r>
            <a:endParaRPr lang="es-VE" sz="1000" dirty="0"/>
          </a:p>
        </p:txBody>
      </p:sp>
      <p:pic>
        <p:nvPicPr>
          <p:cNvPr id="9" name="51 Imagen" descr="computer-mouse-click.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326080" y="4140206"/>
            <a:ext cx="134173"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51 Imagen" descr="computer-mouse-click.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041910" y="4405524"/>
            <a:ext cx="134173"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51 Imagen" descr="computer-mouse-click.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301610" y="4554522"/>
            <a:ext cx="134173"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CuadroTexto 11"/>
          <p:cNvSpPr txBox="1"/>
          <p:nvPr/>
        </p:nvSpPr>
        <p:spPr>
          <a:xfrm>
            <a:off x="5428325" y="4596480"/>
            <a:ext cx="647934" cy="246221"/>
          </a:xfrm>
          <a:prstGeom prst="rect">
            <a:avLst/>
          </a:prstGeom>
          <a:noFill/>
        </p:spPr>
        <p:txBody>
          <a:bodyPr wrap="none" rtlCol="0">
            <a:spAutoFit/>
          </a:bodyPr>
          <a:lstStyle/>
          <a:p>
            <a:r>
              <a:rPr lang="es-ES" sz="1000" dirty="0" smtClean="0">
                <a:latin typeface="Arial "/>
              </a:rPr>
              <a:t>Eliminar</a:t>
            </a:r>
            <a:endParaRPr lang="es-VE" sz="1000" dirty="0">
              <a:latin typeface="Arial "/>
            </a:endParaRPr>
          </a:p>
        </p:txBody>
      </p:sp>
      <p:sp>
        <p:nvSpPr>
          <p:cNvPr id="13" name="CuadroTexto 12"/>
          <p:cNvSpPr txBox="1"/>
          <p:nvPr/>
        </p:nvSpPr>
        <p:spPr>
          <a:xfrm>
            <a:off x="4330478" y="4424048"/>
            <a:ext cx="637075" cy="246221"/>
          </a:xfrm>
          <a:prstGeom prst="rect">
            <a:avLst/>
          </a:prstGeom>
          <a:noFill/>
        </p:spPr>
        <p:txBody>
          <a:bodyPr wrap="square" rtlCol="0">
            <a:spAutoFit/>
          </a:bodyPr>
          <a:lstStyle/>
          <a:p>
            <a:r>
              <a:rPr lang="es-ES" sz="1000" dirty="0" smtClean="0">
                <a:latin typeface="Arial "/>
              </a:rPr>
              <a:t>Agregar</a:t>
            </a:r>
            <a:endParaRPr lang="es-VE" sz="1000" dirty="0"/>
          </a:p>
        </p:txBody>
      </p:sp>
      <p:sp>
        <p:nvSpPr>
          <p:cNvPr id="14" name="9 CuadroTexto"/>
          <p:cNvSpPr txBox="1">
            <a:spLocks noGrp="1" noChangeArrowheads="1"/>
          </p:cNvSpPr>
          <p:nvPr>
            <p:ph type="body" sz="quarter" idx="10"/>
          </p:nvPr>
        </p:nvSpPr>
        <p:spPr bwMode="auto">
          <a:xfrm>
            <a:off x="368301" y="1251793"/>
            <a:ext cx="61214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s-VE" altLang="es-VE" sz="2000" b="1" dirty="0" smtClean="0"/>
              <a:t>ADMINISTRACIÓN DE SALUD / Registrar Beneficiario(s)</a:t>
            </a:r>
            <a:endParaRPr lang="es-ES" altLang="es-VE" sz="2000" b="1" dirty="0"/>
          </a:p>
        </p:txBody>
      </p:sp>
      <p:sp>
        <p:nvSpPr>
          <p:cNvPr id="16" name="5 CuadroTexto"/>
          <p:cNvSpPr txBox="1"/>
          <p:nvPr/>
        </p:nvSpPr>
        <p:spPr>
          <a:xfrm>
            <a:off x="79367" y="2396587"/>
            <a:ext cx="56938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s-VE"/>
            </a:defPPr>
            <a:lvl1pPr defTabSz="514350">
              <a:defRPr sz="5400">
                <a:solidFill>
                  <a:srgbClr val="8EB4E3"/>
                </a:solidFill>
                <a:latin typeface="Arial" panose="020B0604020202020204" pitchFamily="34" charset="0"/>
                <a:ea typeface="Adobe Gothic Std B" pitchFamily="34" charset="-128"/>
                <a:cs typeface="Arial" panose="020B0604020202020204" pitchFamily="34" charset="0"/>
              </a:defRPr>
            </a:lvl1pPr>
            <a:lvl2pPr marL="257175" indent="200025" defTabSz="514350">
              <a:defRPr>
                <a:latin typeface="Arial" panose="020B0604020202020204" pitchFamily="34" charset="0"/>
                <a:cs typeface="Arial" panose="020B0604020202020204" pitchFamily="34" charset="0"/>
              </a:defRPr>
            </a:lvl2pPr>
            <a:lvl3pPr marL="514350" indent="400050" defTabSz="514350">
              <a:defRPr>
                <a:latin typeface="Arial" panose="020B0604020202020204" pitchFamily="34" charset="0"/>
                <a:cs typeface="Arial" panose="020B0604020202020204" pitchFamily="34" charset="0"/>
              </a:defRPr>
            </a:lvl3pPr>
            <a:lvl4pPr marL="771525" indent="600075" defTabSz="514350">
              <a:defRPr>
                <a:latin typeface="Arial" panose="020B0604020202020204" pitchFamily="34" charset="0"/>
                <a:cs typeface="Arial" panose="020B0604020202020204" pitchFamily="34" charset="0"/>
              </a:defRPr>
            </a:lvl4pPr>
            <a:lvl5pPr marL="1028700" indent="800100" defTabSz="514350">
              <a:defRPr>
                <a:latin typeface="Arial" panose="020B0604020202020204" pitchFamily="34" charset="0"/>
                <a:cs typeface="Arial" panose="020B0604020202020204" pitchFamily="34" charset="0"/>
              </a:defRPr>
            </a:lvl5pPr>
            <a:lvl6pPr marL="1485900" indent="800100" defTabSz="514350" eaLnBrk="0" fontAlgn="base" hangingPunct="0">
              <a:spcBef>
                <a:spcPct val="0"/>
              </a:spcBef>
              <a:spcAft>
                <a:spcPct val="0"/>
              </a:spcAft>
              <a:defRPr>
                <a:latin typeface="Arial" panose="020B0604020202020204" pitchFamily="34" charset="0"/>
                <a:cs typeface="Arial" panose="020B0604020202020204" pitchFamily="34" charset="0"/>
              </a:defRPr>
            </a:lvl6pPr>
            <a:lvl7pPr marL="1943100" indent="800100" defTabSz="514350" eaLnBrk="0" fontAlgn="base" hangingPunct="0">
              <a:spcBef>
                <a:spcPct val="0"/>
              </a:spcBef>
              <a:spcAft>
                <a:spcPct val="0"/>
              </a:spcAft>
              <a:defRPr>
                <a:latin typeface="Arial" panose="020B0604020202020204" pitchFamily="34" charset="0"/>
                <a:cs typeface="Arial" panose="020B0604020202020204" pitchFamily="34" charset="0"/>
              </a:defRPr>
            </a:lvl7pPr>
            <a:lvl8pPr marL="2400300" indent="800100" defTabSz="514350" eaLnBrk="0" fontAlgn="base" hangingPunct="0">
              <a:spcBef>
                <a:spcPct val="0"/>
              </a:spcBef>
              <a:spcAft>
                <a:spcPct val="0"/>
              </a:spcAft>
              <a:defRPr>
                <a:latin typeface="Arial" panose="020B0604020202020204" pitchFamily="34" charset="0"/>
                <a:cs typeface="Arial" panose="020B0604020202020204" pitchFamily="34" charset="0"/>
              </a:defRPr>
            </a:lvl8pPr>
            <a:lvl9pPr marL="2857500" indent="800100" defTabSz="514350" eaLnBrk="0" fontAlgn="base" hangingPunct="0">
              <a:spcBef>
                <a:spcPct val="0"/>
              </a:spcBef>
              <a:spcAft>
                <a:spcPct val="0"/>
              </a:spcAft>
              <a:defRPr>
                <a:latin typeface="Arial" panose="020B0604020202020204" pitchFamily="34" charset="0"/>
                <a:cs typeface="Arial" panose="020B0604020202020204" pitchFamily="34" charset="0"/>
              </a:defRPr>
            </a:lvl9pPr>
          </a:lstStyle>
          <a:p>
            <a:r>
              <a:rPr lang="es-ES" dirty="0"/>
              <a:t> </a:t>
            </a:r>
            <a:r>
              <a:rPr lang="es-ES" dirty="0" smtClean="0"/>
              <a:t> </a:t>
            </a:r>
            <a:endParaRPr lang="es-ES" dirty="0"/>
          </a:p>
        </p:txBody>
      </p:sp>
      <p:sp>
        <p:nvSpPr>
          <p:cNvPr id="22" name="CuadroTexto 21"/>
          <p:cNvSpPr txBox="1"/>
          <p:nvPr/>
        </p:nvSpPr>
        <p:spPr>
          <a:xfrm>
            <a:off x="587353" y="2341084"/>
            <a:ext cx="5541441" cy="1015663"/>
          </a:xfrm>
          <a:prstGeom prst="rect">
            <a:avLst/>
          </a:prstGeom>
          <a:noFill/>
        </p:spPr>
        <p:txBody>
          <a:bodyPr wrap="square" rtlCol="0">
            <a:spAutoFit/>
          </a:bodyPr>
          <a:lstStyle/>
          <a:p>
            <a:pPr algn="just"/>
            <a:r>
              <a:rPr lang="es-ES" sz="1200" dirty="0" smtClean="0">
                <a:latin typeface="Arial "/>
              </a:rPr>
              <a:t>Seleccione de la lista desplegable el tipo de Patología, Tratamiento e indique si tiene una observación en caso que lo requiera. Haga clic en el botón     para </a:t>
            </a:r>
            <a:r>
              <a:rPr lang="es-ES" sz="1200" b="1" dirty="0" smtClean="0">
                <a:latin typeface="Arial "/>
              </a:rPr>
              <a:t>Guardar</a:t>
            </a:r>
            <a:r>
              <a:rPr lang="es-ES" sz="1200" dirty="0" smtClean="0">
                <a:latin typeface="Arial "/>
              </a:rPr>
              <a:t>, si tiene otra Patología Crónica haga clic en el botón      para </a:t>
            </a:r>
            <a:r>
              <a:rPr lang="es-ES" sz="1200" b="1" dirty="0" smtClean="0">
                <a:latin typeface="Arial "/>
              </a:rPr>
              <a:t>Agregar</a:t>
            </a:r>
            <a:r>
              <a:rPr lang="es-ES" sz="1200" dirty="0" smtClean="0">
                <a:latin typeface="Arial "/>
              </a:rPr>
              <a:t>. En caso que desee </a:t>
            </a:r>
            <a:r>
              <a:rPr lang="es-ES" sz="1200" b="1" dirty="0" smtClean="0">
                <a:latin typeface="Arial "/>
              </a:rPr>
              <a:t>Eliminar</a:t>
            </a:r>
            <a:r>
              <a:rPr lang="es-ES" sz="1200" dirty="0" smtClean="0">
                <a:latin typeface="Arial "/>
              </a:rPr>
              <a:t> información seleccione el registro haga clic en el botón      .</a:t>
            </a:r>
            <a:endParaRPr lang="es-ES" sz="1200" dirty="0">
              <a:latin typeface="Arial "/>
            </a:endParaRPr>
          </a:p>
        </p:txBody>
      </p:sp>
      <p:pic>
        <p:nvPicPr>
          <p:cNvPr id="23" name="Imagen 22"/>
          <p:cNvPicPr>
            <a:picLocks noChangeAspect="1"/>
          </p:cNvPicPr>
          <p:nvPr/>
        </p:nvPicPr>
        <p:blipFill rotWithShape="1">
          <a:blip r:embed="rId5"/>
          <a:srcRect r="9114" b="489"/>
          <a:stretch/>
        </p:blipFill>
        <p:spPr>
          <a:xfrm>
            <a:off x="5319473" y="2777803"/>
            <a:ext cx="146952" cy="160898"/>
          </a:xfrm>
          <a:prstGeom prst="rect">
            <a:avLst/>
          </a:prstGeom>
        </p:spPr>
      </p:pic>
      <p:pic>
        <p:nvPicPr>
          <p:cNvPr id="24" name="Imagen 23"/>
          <p:cNvPicPr>
            <a:picLocks noChangeAspect="1"/>
          </p:cNvPicPr>
          <p:nvPr/>
        </p:nvPicPr>
        <p:blipFill rotWithShape="1">
          <a:blip r:embed="rId6"/>
          <a:srcRect/>
          <a:stretch/>
        </p:blipFill>
        <p:spPr>
          <a:xfrm>
            <a:off x="5525679" y="2580596"/>
            <a:ext cx="147101" cy="169871"/>
          </a:xfrm>
          <a:prstGeom prst="rect">
            <a:avLst/>
          </a:prstGeom>
        </p:spPr>
      </p:pic>
      <p:pic>
        <p:nvPicPr>
          <p:cNvPr id="25" name="Imagen 24"/>
          <p:cNvPicPr>
            <a:picLocks noChangeAspect="1"/>
          </p:cNvPicPr>
          <p:nvPr/>
        </p:nvPicPr>
        <p:blipFill rotWithShape="1">
          <a:blip r:embed="rId7"/>
          <a:srcRect l="30793" t="8145" r="5319" b="44633"/>
          <a:stretch/>
        </p:blipFill>
        <p:spPr>
          <a:xfrm>
            <a:off x="1724001" y="3148655"/>
            <a:ext cx="219075" cy="161926"/>
          </a:xfrm>
          <a:prstGeom prst="rect">
            <a:avLst/>
          </a:prstGeom>
        </p:spPr>
      </p:pic>
    </p:spTree>
    <p:extLst>
      <p:ext uri="{BB962C8B-B14F-4D97-AF65-F5344CB8AC3E}">
        <p14:creationId xmlns:p14="http://schemas.microsoft.com/office/powerpoint/2010/main" val="1287022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9 CuadroTexto"/>
          <p:cNvSpPr txBox="1">
            <a:spLocks noChangeArrowheads="1"/>
          </p:cNvSpPr>
          <p:nvPr/>
        </p:nvSpPr>
        <p:spPr bwMode="auto">
          <a:xfrm>
            <a:off x="368300" y="1232368"/>
            <a:ext cx="61214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s-VE" altLang="es-VE" sz="2000" b="1" dirty="0" smtClean="0"/>
              <a:t>AYUDA </a:t>
            </a:r>
            <a:r>
              <a:rPr lang="es-VE" altLang="es-VE" sz="2000" b="1" dirty="0"/>
              <a:t>/</a:t>
            </a:r>
            <a:r>
              <a:rPr lang="es-VE" altLang="es-VE" sz="2000" b="1" dirty="0" smtClean="0"/>
              <a:t> Guía de Usuario</a:t>
            </a:r>
          </a:p>
        </p:txBody>
      </p:sp>
      <p:sp>
        <p:nvSpPr>
          <p:cNvPr id="6" name="CuadroTexto 5"/>
          <p:cNvSpPr txBox="1"/>
          <p:nvPr/>
        </p:nvSpPr>
        <p:spPr>
          <a:xfrm>
            <a:off x="706851" y="2271409"/>
            <a:ext cx="3952236" cy="276999"/>
          </a:xfrm>
          <a:prstGeom prst="rect">
            <a:avLst/>
          </a:prstGeom>
          <a:noFill/>
        </p:spPr>
        <p:txBody>
          <a:bodyPr wrap="none" rtlCol="0">
            <a:spAutoFit/>
          </a:bodyPr>
          <a:lstStyle/>
          <a:p>
            <a:r>
              <a:rPr lang="es-VE" sz="1200" dirty="0" smtClean="0">
                <a:latin typeface="Arial" panose="020B0604020202020204" pitchFamily="34" charset="0"/>
                <a:cs typeface="Arial" panose="020B0604020202020204" pitchFamily="34" charset="0"/>
              </a:rPr>
              <a:t>Haga clic en el menú AYUDA, opción Guía de </a:t>
            </a:r>
            <a:r>
              <a:rPr lang="es-VE" sz="1200" dirty="0">
                <a:latin typeface="Arial" panose="020B0604020202020204" pitchFamily="34" charset="0"/>
                <a:cs typeface="Arial" panose="020B0604020202020204" pitchFamily="34" charset="0"/>
              </a:rPr>
              <a:t>U</a:t>
            </a:r>
            <a:r>
              <a:rPr lang="es-VE" sz="1200" dirty="0" smtClean="0">
                <a:latin typeface="Arial" panose="020B0604020202020204" pitchFamily="34" charset="0"/>
                <a:cs typeface="Arial" panose="020B0604020202020204" pitchFamily="34" charset="0"/>
              </a:rPr>
              <a:t>suario. </a:t>
            </a:r>
            <a:endParaRPr lang="es-VE" dirty="0"/>
          </a:p>
        </p:txBody>
      </p:sp>
      <p:sp>
        <p:nvSpPr>
          <p:cNvPr id="7" name="CuadroTexto 6"/>
          <p:cNvSpPr txBox="1"/>
          <p:nvPr/>
        </p:nvSpPr>
        <p:spPr>
          <a:xfrm>
            <a:off x="1291172" y="4485715"/>
            <a:ext cx="2339551" cy="276999"/>
          </a:xfrm>
          <a:prstGeom prst="rect">
            <a:avLst/>
          </a:prstGeom>
          <a:noFill/>
        </p:spPr>
        <p:txBody>
          <a:bodyPr wrap="none" rtlCol="0">
            <a:spAutoFit/>
          </a:bodyPr>
          <a:lstStyle/>
          <a:p>
            <a:r>
              <a:rPr lang="es-VE" sz="1200" dirty="0" smtClean="0">
                <a:latin typeface="Arial" panose="020B0604020202020204" pitchFamily="34" charset="0"/>
                <a:cs typeface="Arial" panose="020B0604020202020204" pitchFamily="34" charset="0"/>
              </a:rPr>
              <a:t>Visualizará la Guía de Usuario. </a:t>
            </a:r>
            <a:endParaRPr lang="es-VE" dirty="0"/>
          </a:p>
        </p:txBody>
      </p:sp>
      <p:sp>
        <p:nvSpPr>
          <p:cNvPr id="10" name="16 CuadroTexto"/>
          <p:cNvSpPr txBox="1"/>
          <p:nvPr/>
        </p:nvSpPr>
        <p:spPr>
          <a:xfrm>
            <a:off x="25170" y="4237499"/>
            <a:ext cx="58060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s-VE"/>
            </a:defPPr>
            <a:lvl1pPr defTabSz="514350">
              <a:defRPr sz="5400">
                <a:solidFill>
                  <a:srgbClr val="8EB4E3"/>
                </a:solidFill>
                <a:latin typeface="Arial" panose="020B0604020202020204" pitchFamily="34" charset="0"/>
                <a:ea typeface="Adobe Gothic Std B" pitchFamily="34" charset="-128"/>
                <a:cs typeface="Arial" panose="020B0604020202020204" pitchFamily="34" charset="0"/>
              </a:defRPr>
            </a:lvl1pPr>
            <a:lvl2pPr marL="257175" indent="200025" defTabSz="514350">
              <a:defRPr>
                <a:latin typeface="Arial" panose="020B0604020202020204" pitchFamily="34" charset="0"/>
                <a:cs typeface="Arial" panose="020B0604020202020204" pitchFamily="34" charset="0"/>
              </a:defRPr>
            </a:lvl2pPr>
            <a:lvl3pPr marL="514350" indent="400050" defTabSz="514350">
              <a:defRPr>
                <a:latin typeface="Arial" panose="020B0604020202020204" pitchFamily="34" charset="0"/>
                <a:cs typeface="Arial" panose="020B0604020202020204" pitchFamily="34" charset="0"/>
              </a:defRPr>
            </a:lvl3pPr>
            <a:lvl4pPr marL="771525" indent="600075" defTabSz="514350">
              <a:defRPr>
                <a:latin typeface="Arial" panose="020B0604020202020204" pitchFamily="34" charset="0"/>
                <a:cs typeface="Arial" panose="020B0604020202020204" pitchFamily="34" charset="0"/>
              </a:defRPr>
            </a:lvl4pPr>
            <a:lvl5pPr marL="1028700" indent="800100" defTabSz="514350">
              <a:defRPr>
                <a:latin typeface="Arial" panose="020B0604020202020204" pitchFamily="34" charset="0"/>
                <a:cs typeface="Arial" panose="020B0604020202020204" pitchFamily="34" charset="0"/>
              </a:defRPr>
            </a:lvl5pPr>
            <a:lvl6pPr marL="1485900" indent="800100" defTabSz="514350" eaLnBrk="0" fontAlgn="base" hangingPunct="0">
              <a:spcBef>
                <a:spcPct val="0"/>
              </a:spcBef>
              <a:spcAft>
                <a:spcPct val="0"/>
              </a:spcAft>
              <a:defRPr>
                <a:latin typeface="Arial" panose="020B0604020202020204" pitchFamily="34" charset="0"/>
                <a:cs typeface="Arial" panose="020B0604020202020204" pitchFamily="34" charset="0"/>
              </a:defRPr>
            </a:lvl6pPr>
            <a:lvl7pPr marL="1943100" indent="800100" defTabSz="514350" eaLnBrk="0" fontAlgn="base" hangingPunct="0">
              <a:spcBef>
                <a:spcPct val="0"/>
              </a:spcBef>
              <a:spcAft>
                <a:spcPct val="0"/>
              </a:spcAft>
              <a:defRPr>
                <a:latin typeface="Arial" panose="020B0604020202020204" pitchFamily="34" charset="0"/>
                <a:cs typeface="Arial" panose="020B0604020202020204" pitchFamily="34" charset="0"/>
              </a:defRPr>
            </a:lvl7pPr>
            <a:lvl8pPr marL="2400300" indent="800100" defTabSz="514350" eaLnBrk="0" fontAlgn="base" hangingPunct="0">
              <a:spcBef>
                <a:spcPct val="0"/>
              </a:spcBef>
              <a:spcAft>
                <a:spcPct val="0"/>
              </a:spcAft>
              <a:defRPr>
                <a:latin typeface="Arial" panose="020B0604020202020204" pitchFamily="34" charset="0"/>
                <a:cs typeface="Arial" panose="020B0604020202020204" pitchFamily="34" charset="0"/>
              </a:defRPr>
            </a:lvl8pPr>
            <a:lvl9pPr marL="2857500" indent="800100" defTabSz="514350" eaLnBrk="0" fontAlgn="base" hangingPunct="0">
              <a:spcBef>
                <a:spcPct val="0"/>
              </a:spcBef>
              <a:spcAft>
                <a:spcPct val="0"/>
              </a:spcAft>
              <a:defRPr>
                <a:latin typeface="Arial" panose="020B0604020202020204" pitchFamily="34" charset="0"/>
                <a:cs typeface="Arial" panose="020B0604020202020204" pitchFamily="34" charset="0"/>
              </a:defRPr>
            </a:lvl9pPr>
          </a:lstStyle>
          <a:p>
            <a:r>
              <a:rPr lang="es-VE" dirty="0"/>
              <a:t>2</a:t>
            </a:r>
            <a:endParaRPr lang="es-ES" dirty="0"/>
          </a:p>
        </p:txBody>
      </p:sp>
      <p:sp>
        <p:nvSpPr>
          <p:cNvPr id="11" name="16 CuadroTexto"/>
          <p:cNvSpPr txBox="1"/>
          <p:nvPr/>
        </p:nvSpPr>
        <p:spPr>
          <a:xfrm>
            <a:off x="24753" y="2144798"/>
            <a:ext cx="5810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s-VE"/>
            </a:defPPr>
            <a:lvl1pPr defTabSz="514350">
              <a:defRPr sz="5400">
                <a:solidFill>
                  <a:srgbClr val="8EB4E3"/>
                </a:solidFill>
                <a:latin typeface="Arial" panose="020B0604020202020204" pitchFamily="34" charset="0"/>
                <a:ea typeface="Adobe Gothic Std B" pitchFamily="34" charset="-128"/>
                <a:cs typeface="Arial" panose="020B0604020202020204" pitchFamily="34" charset="0"/>
              </a:defRPr>
            </a:lvl1pPr>
            <a:lvl2pPr marL="257175" indent="200025" defTabSz="514350">
              <a:defRPr>
                <a:latin typeface="Arial" panose="020B0604020202020204" pitchFamily="34" charset="0"/>
                <a:cs typeface="Arial" panose="020B0604020202020204" pitchFamily="34" charset="0"/>
              </a:defRPr>
            </a:lvl2pPr>
            <a:lvl3pPr marL="514350" indent="400050" defTabSz="514350">
              <a:defRPr>
                <a:latin typeface="Arial" panose="020B0604020202020204" pitchFamily="34" charset="0"/>
                <a:cs typeface="Arial" panose="020B0604020202020204" pitchFamily="34" charset="0"/>
              </a:defRPr>
            </a:lvl3pPr>
            <a:lvl4pPr marL="771525" indent="600075" defTabSz="514350">
              <a:defRPr>
                <a:latin typeface="Arial" panose="020B0604020202020204" pitchFamily="34" charset="0"/>
                <a:cs typeface="Arial" panose="020B0604020202020204" pitchFamily="34" charset="0"/>
              </a:defRPr>
            </a:lvl4pPr>
            <a:lvl5pPr marL="1028700" indent="800100" defTabSz="514350">
              <a:defRPr>
                <a:latin typeface="Arial" panose="020B0604020202020204" pitchFamily="34" charset="0"/>
                <a:cs typeface="Arial" panose="020B0604020202020204" pitchFamily="34" charset="0"/>
              </a:defRPr>
            </a:lvl5pPr>
            <a:lvl6pPr marL="1485900" indent="800100" defTabSz="514350" eaLnBrk="0" fontAlgn="base" hangingPunct="0">
              <a:spcBef>
                <a:spcPct val="0"/>
              </a:spcBef>
              <a:spcAft>
                <a:spcPct val="0"/>
              </a:spcAft>
              <a:defRPr>
                <a:latin typeface="Arial" panose="020B0604020202020204" pitchFamily="34" charset="0"/>
                <a:cs typeface="Arial" panose="020B0604020202020204" pitchFamily="34" charset="0"/>
              </a:defRPr>
            </a:lvl6pPr>
            <a:lvl7pPr marL="1943100" indent="800100" defTabSz="514350" eaLnBrk="0" fontAlgn="base" hangingPunct="0">
              <a:spcBef>
                <a:spcPct val="0"/>
              </a:spcBef>
              <a:spcAft>
                <a:spcPct val="0"/>
              </a:spcAft>
              <a:defRPr>
                <a:latin typeface="Arial" panose="020B0604020202020204" pitchFamily="34" charset="0"/>
                <a:cs typeface="Arial" panose="020B0604020202020204" pitchFamily="34" charset="0"/>
              </a:defRPr>
            </a:lvl7pPr>
            <a:lvl8pPr marL="2400300" indent="800100" defTabSz="514350" eaLnBrk="0" fontAlgn="base" hangingPunct="0">
              <a:spcBef>
                <a:spcPct val="0"/>
              </a:spcBef>
              <a:spcAft>
                <a:spcPct val="0"/>
              </a:spcAft>
              <a:defRPr>
                <a:latin typeface="Arial" panose="020B0604020202020204" pitchFamily="34" charset="0"/>
                <a:cs typeface="Arial" panose="020B0604020202020204" pitchFamily="34" charset="0"/>
              </a:defRPr>
            </a:lvl8pPr>
            <a:lvl9pPr marL="2857500" indent="800100" defTabSz="514350" eaLnBrk="0" fontAlgn="base" hangingPunct="0">
              <a:spcBef>
                <a:spcPct val="0"/>
              </a:spcBef>
              <a:spcAft>
                <a:spcPct val="0"/>
              </a:spcAft>
              <a:defRPr>
                <a:latin typeface="Arial" panose="020B0604020202020204" pitchFamily="34" charset="0"/>
                <a:cs typeface="Arial" panose="020B0604020202020204" pitchFamily="34" charset="0"/>
              </a:defRPr>
            </a:lvl9pPr>
          </a:lstStyle>
          <a:p>
            <a:r>
              <a:rPr lang="es-VE" dirty="0"/>
              <a:t>1</a:t>
            </a:r>
            <a:endParaRPr lang="es-ES" dirty="0"/>
          </a:p>
        </p:txBody>
      </p:sp>
      <p:cxnSp>
        <p:nvCxnSpPr>
          <p:cNvPr id="12" name="19 Conector recto"/>
          <p:cNvCxnSpPr>
            <a:stCxn id="11" idx="2"/>
            <a:endCxn id="10" idx="0"/>
          </p:cNvCxnSpPr>
          <p:nvPr/>
        </p:nvCxnSpPr>
        <p:spPr>
          <a:xfrm>
            <a:off x="315266" y="3068723"/>
            <a:ext cx="208" cy="1168776"/>
          </a:xfrm>
          <a:prstGeom prst="line">
            <a:avLst/>
          </a:prstGeom>
          <a:ln>
            <a:prstDash val="dash"/>
            <a:headEnd type="none"/>
            <a:tailEnd type="oval"/>
          </a:ln>
        </p:spPr>
        <p:style>
          <a:lnRef idx="1">
            <a:schemeClr val="accent1"/>
          </a:lnRef>
          <a:fillRef idx="0">
            <a:schemeClr val="accent1"/>
          </a:fillRef>
          <a:effectRef idx="0">
            <a:schemeClr val="accent1"/>
          </a:effectRef>
          <a:fontRef idx="minor">
            <a:schemeClr val="tx1"/>
          </a:fontRef>
        </p:style>
      </p:cxnSp>
      <p:pic>
        <p:nvPicPr>
          <p:cNvPr id="4" name="Imagen 3"/>
          <p:cNvPicPr>
            <a:picLocks noChangeAspect="1"/>
          </p:cNvPicPr>
          <p:nvPr/>
        </p:nvPicPr>
        <p:blipFill rotWithShape="1">
          <a:blip r:embed="rId3"/>
          <a:srcRect l="21555" t="22089" r="43018" b="72044"/>
          <a:stretch/>
        </p:blipFill>
        <p:spPr>
          <a:xfrm>
            <a:off x="706851" y="2731045"/>
            <a:ext cx="4859062" cy="675355"/>
          </a:xfrm>
          <a:prstGeom prst="rect">
            <a:avLst/>
          </a:prstGeom>
        </p:spPr>
      </p:pic>
      <p:pic>
        <p:nvPicPr>
          <p:cNvPr id="13" name="51 Imagen" descr="computer-mouse-click.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672339" y="3182637"/>
            <a:ext cx="134173"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ángulo redondeado 9"/>
          <p:cNvSpPr/>
          <p:nvPr/>
        </p:nvSpPr>
        <p:spPr bwMode="auto">
          <a:xfrm>
            <a:off x="4902792" y="3335162"/>
            <a:ext cx="771525" cy="271463"/>
          </a:xfrm>
          <a:prstGeom prst="roundRect">
            <a:avLst/>
          </a:prstGeom>
        </p:spPr>
        <p:style>
          <a:lnRef idx="1">
            <a:schemeClr val="accent1"/>
          </a:lnRef>
          <a:fillRef idx="2">
            <a:schemeClr val="accent1"/>
          </a:fillRef>
          <a:effectRef idx="1">
            <a:schemeClr val="accent1"/>
          </a:effectRef>
          <a:fontRef idx="minor">
            <a:schemeClr val="dk1"/>
          </a:fontRef>
        </p:style>
        <p:txBody>
          <a:bodyPr>
            <a:spAutoFit/>
          </a:bodyPr>
          <a:lstStyle/>
          <a:p>
            <a:pPr eaLnBrk="1" fontAlgn="auto" hangingPunct="1">
              <a:spcBef>
                <a:spcPts val="0"/>
              </a:spcBef>
              <a:spcAft>
                <a:spcPts val="0"/>
              </a:spcAft>
              <a:defRPr/>
            </a:pPr>
            <a:r>
              <a:rPr lang="es-VE" sz="1000" dirty="0">
                <a:latin typeface="Arial" pitchFamily="34" charset="0"/>
                <a:cs typeface="Arial" pitchFamily="34" charset="0"/>
              </a:rPr>
              <a:t>Haga clic</a:t>
            </a:r>
          </a:p>
        </p:txBody>
      </p:sp>
      <p:pic>
        <p:nvPicPr>
          <p:cNvPr id="5" name="Imagen 4"/>
          <p:cNvPicPr>
            <a:picLocks noChangeAspect="1"/>
          </p:cNvPicPr>
          <p:nvPr/>
        </p:nvPicPr>
        <p:blipFill rotWithShape="1">
          <a:blip r:embed="rId5"/>
          <a:srcRect l="43851" t="14873" r="24885" b="19839"/>
          <a:stretch/>
        </p:blipFill>
        <p:spPr>
          <a:xfrm>
            <a:off x="1291172" y="4857310"/>
            <a:ext cx="2791728" cy="3643615"/>
          </a:xfrm>
          <a:prstGeom prst="rect">
            <a:avLst/>
          </a:prstGeom>
        </p:spPr>
      </p:pic>
    </p:spTree>
    <p:extLst>
      <p:ext uri="{BB962C8B-B14F-4D97-AF65-F5344CB8AC3E}">
        <p14:creationId xmlns:p14="http://schemas.microsoft.com/office/powerpoint/2010/main" val="32220912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587086" y="4024451"/>
            <a:ext cx="4937871" cy="1382308"/>
          </a:xfrm>
          <a:prstGeom prst="rect">
            <a:avLst/>
          </a:prstGeom>
        </p:spPr>
      </p:pic>
      <p:sp>
        <p:nvSpPr>
          <p:cNvPr id="3" name="CuadroTexto 2"/>
          <p:cNvSpPr txBox="1"/>
          <p:nvPr/>
        </p:nvSpPr>
        <p:spPr>
          <a:xfrm>
            <a:off x="368300" y="1239846"/>
            <a:ext cx="6121400" cy="400110"/>
          </a:xfrm>
          <a:prstGeom prst="rect">
            <a:avLst/>
          </a:prstGeom>
          <a:noFill/>
        </p:spPr>
        <p:txBody>
          <a:bodyPr wrap="square" rtlCol="0">
            <a:spAutoFit/>
          </a:bodyPr>
          <a:lstStyle/>
          <a:p>
            <a:r>
              <a:rPr lang="es-VE" sz="2000" b="1" dirty="0" smtClean="0">
                <a:latin typeface="Arial" panose="020B0604020202020204" pitchFamily="34" charset="0"/>
                <a:cs typeface="Arial" panose="020B0604020202020204" pitchFamily="34" charset="0"/>
              </a:rPr>
              <a:t>SALIR </a:t>
            </a:r>
            <a:endParaRPr lang="es-VE" sz="2000" b="1" dirty="0">
              <a:latin typeface="Arial" panose="020B0604020202020204" pitchFamily="34" charset="0"/>
              <a:cs typeface="Arial" panose="020B0604020202020204" pitchFamily="34" charset="0"/>
            </a:endParaRPr>
          </a:p>
        </p:txBody>
      </p:sp>
      <p:sp>
        <p:nvSpPr>
          <p:cNvPr id="8" name="CuadroTexto 7"/>
          <p:cNvSpPr txBox="1"/>
          <p:nvPr/>
        </p:nvSpPr>
        <p:spPr>
          <a:xfrm>
            <a:off x="670679" y="2282250"/>
            <a:ext cx="2608919" cy="276999"/>
          </a:xfrm>
          <a:prstGeom prst="rect">
            <a:avLst/>
          </a:prstGeom>
          <a:noFill/>
        </p:spPr>
        <p:txBody>
          <a:bodyPr wrap="none" rtlCol="0">
            <a:spAutoFit/>
          </a:bodyPr>
          <a:lstStyle/>
          <a:p>
            <a:pPr algn="just">
              <a:spcBef>
                <a:spcPct val="0"/>
              </a:spcBef>
            </a:pPr>
            <a:r>
              <a:rPr lang="es-VE" altLang="es-VE" sz="1200" dirty="0" smtClean="0">
                <a:latin typeface="Arial" panose="020B0604020202020204" pitchFamily="34" charset="0"/>
                <a:cs typeface="Arial" panose="020B0604020202020204" pitchFamily="34" charset="0"/>
              </a:rPr>
              <a:t>Haga clic en el MENÚ PRINCIPAL.</a:t>
            </a:r>
            <a:endParaRPr lang="es-ES" altLang="es-VE" sz="1200" dirty="0">
              <a:latin typeface="Arial" panose="020B0604020202020204" pitchFamily="34" charset="0"/>
              <a:cs typeface="Arial" panose="020B0604020202020204" pitchFamily="34" charset="0"/>
            </a:endParaRPr>
          </a:p>
        </p:txBody>
      </p:sp>
      <p:sp>
        <p:nvSpPr>
          <p:cNvPr id="12" name="16 CuadroTexto"/>
          <p:cNvSpPr txBox="1"/>
          <p:nvPr/>
        </p:nvSpPr>
        <p:spPr>
          <a:xfrm>
            <a:off x="15228" y="3372673"/>
            <a:ext cx="58060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s-VE"/>
            </a:defPPr>
            <a:lvl1pPr defTabSz="514350">
              <a:defRPr sz="5400">
                <a:solidFill>
                  <a:srgbClr val="8EB4E3"/>
                </a:solidFill>
                <a:latin typeface="Arial" panose="020B0604020202020204" pitchFamily="34" charset="0"/>
                <a:ea typeface="Adobe Gothic Std B" pitchFamily="34" charset="-128"/>
                <a:cs typeface="Arial" panose="020B0604020202020204" pitchFamily="34" charset="0"/>
              </a:defRPr>
            </a:lvl1pPr>
            <a:lvl2pPr marL="257175" indent="200025" defTabSz="514350">
              <a:defRPr>
                <a:latin typeface="Arial" panose="020B0604020202020204" pitchFamily="34" charset="0"/>
                <a:cs typeface="Arial" panose="020B0604020202020204" pitchFamily="34" charset="0"/>
              </a:defRPr>
            </a:lvl2pPr>
            <a:lvl3pPr marL="514350" indent="400050" defTabSz="514350">
              <a:defRPr>
                <a:latin typeface="Arial" panose="020B0604020202020204" pitchFamily="34" charset="0"/>
                <a:cs typeface="Arial" panose="020B0604020202020204" pitchFamily="34" charset="0"/>
              </a:defRPr>
            </a:lvl3pPr>
            <a:lvl4pPr marL="771525" indent="600075" defTabSz="514350">
              <a:defRPr>
                <a:latin typeface="Arial" panose="020B0604020202020204" pitchFamily="34" charset="0"/>
                <a:cs typeface="Arial" panose="020B0604020202020204" pitchFamily="34" charset="0"/>
              </a:defRPr>
            </a:lvl4pPr>
            <a:lvl5pPr marL="1028700" indent="800100" defTabSz="514350">
              <a:defRPr>
                <a:latin typeface="Arial" panose="020B0604020202020204" pitchFamily="34" charset="0"/>
                <a:cs typeface="Arial" panose="020B0604020202020204" pitchFamily="34" charset="0"/>
              </a:defRPr>
            </a:lvl5pPr>
            <a:lvl6pPr marL="1485900" indent="800100" defTabSz="514350" eaLnBrk="0" fontAlgn="base" hangingPunct="0">
              <a:spcBef>
                <a:spcPct val="0"/>
              </a:spcBef>
              <a:spcAft>
                <a:spcPct val="0"/>
              </a:spcAft>
              <a:defRPr>
                <a:latin typeface="Arial" panose="020B0604020202020204" pitchFamily="34" charset="0"/>
                <a:cs typeface="Arial" panose="020B0604020202020204" pitchFamily="34" charset="0"/>
              </a:defRPr>
            </a:lvl6pPr>
            <a:lvl7pPr marL="1943100" indent="800100" defTabSz="514350" eaLnBrk="0" fontAlgn="base" hangingPunct="0">
              <a:spcBef>
                <a:spcPct val="0"/>
              </a:spcBef>
              <a:spcAft>
                <a:spcPct val="0"/>
              </a:spcAft>
              <a:defRPr>
                <a:latin typeface="Arial" panose="020B0604020202020204" pitchFamily="34" charset="0"/>
                <a:cs typeface="Arial" panose="020B0604020202020204" pitchFamily="34" charset="0"/>
              </a:defRPr>
            </a:lvl7pPr>
            <a:lvl8pPr marL="2400300" indent="800100" defTabSz="514350" eaLnBrk="0" fontAlgn="base" hangingPunct="0">
              <a:spcBef>
                <a:spcPct val="0"/>
              </a:spcBef>
              <a:spcAft>
                <a:spcPct val="0"/>
              </a:spcAft>
              <a:defRPr>
                <a:latin typeface="Arial" panose="020B0604020202020204" pitchFamily="34" charset="0"/>
                <a:cs typeface="Arial" panose="020B0604020202020204" pitchFamily="34" charset="0"/>
              </a:defRPr>
            </a:lvl8pPr>
            <a:lvl9pPr marL="2857500" indent="800100" defTabSz="514350" eaLnBrk="0" fontAlgn="base" hangingPunct="0">
              <a:spcBef>
                <a:spcPct val="0"/>
              </a:spcBef>
              <a:spcAft>
                <a:spcPct val="0"/>
              </a:spcAft>
              <a:defRPr>
                <a:latin typeface="Arial" panose="020B0604020202020204" pitchFamily="34" charset="0"/>
                <a:cs typeface="Arial" panose="020B0604020202020204" pitchFamily="34" charset="0"/>
              </a:defRPr>
            </a:lvl9pPr>
          </a:lstStyle>
          <a:p>
            <a:r>
              <a:rPr lang="es-VE" dirty="0"/>
              <a:t>2</a:t>
            </a:r>
            <a:endParaRPr lang="es-ES" dirty="0"/>
          </a:p>
        </p:txBody>
      </p:sp>
      <p:sp>
        <p:nvSpPr>
          <p:cNvPr id="13" name="16 CuadroTexto"/>
          <p:cNvSpPr txBox="1"/>
          <p:nvPr/>
        </p:nvSpPr>
        <p:spPr>
          <a:xfrm>
            <a:off x="13141" y="2089142"/>
            <a:ext cx="5810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s-VE"/>
            </a:defPPr>
            <a:lvl1pPr defTabSz="514350">
              <a:defRPr sz="5400">
                <a:solidFill>
                  <a:srgbClr val="8EB4E3"/>
                </a:solidFill>
                <a:latin typeface="Arial" panose="020B0604020202020204" pitchFamily="34" charset="0"/>
                <a:ea typeface="Adobe Gothic Std B" pitchFamily="34" charset="-128"/>
                <a:cs typeface="Arial" panose="020B0604020202020204" pitchFamily="34" charset="0"/>
              </a:defRPr>
            </a:lvl1pPr>
            <a:lvl2pPr marL="257175" indent="200025" defTabSz="514350">
              <a:defRPr>
                <a:latin typeface="Arial" panose="020B0604020202020204" pitchFamily="34" charset="0"/>
                <a:cs typeface="Arial" panose="020B0604020202020204" pitchFamily="34" charset="0"/>
              </a:defRPr>
            </a:lvl2pPr>
            <a:lvl3pPr marL="514350" indent="400050" defTabSz="514350">
              <a:defRPr>
                <a:latin typeface="Arial" panose="020B0604020202020204" pitchFamily="34" charset="0"/>
                <a:cs typeface="Arial" panose="020B0604020202020204" pitchFamily="34" charset="0"/>
              </a:defRPr>
            </a:lvl3pPr>
            <a:lvl4pPr marL="771525" indent="600075" defTabSz="514350">
              <a:defRPr>
                <a:latin typeface="Arial" panose="020B0604020202020204" pitchFamily="34" charset="0"/>
                <a:cs typeface="Arial" panose="020B0604020202020204" pitchFamily="34" charset="0"/>
              </a:defRPr>
            </a:lvl4pPr>
            <a:lvl5pPr marL="1028700" indent="800100" defTabSz="514350">
              <a:defRPr>
                <a:latin typeface="Arial" panose="020B0604020202020204" pitchFamily="34" charset="0"/>
                <a:cs typeface="Arial" panose="020B0604020202020204" pitchFamily="34" charset="0"/>
              </a:defRPr>
            </a:lvl5pPr>
            <a:lvl6pPr marL="1485900" indent="800100" defTabSz="514350" eaLnBrk="0" fontAlgn="base" hangingPunct="0">
              <a:spcBef>
                <a:spcPct val="0"/>
              </a:spcBef>
              <a:spcAft>
                <a:spcPct val="0"/>
              </a:spcAft>
              <a:defRPr>
                <a:latin typeface="Arial" panose="020B0604020202020204" pitchFamily="34" charset="0"/>
                <a:cs typeface="Arial" panose="020B0604020202020204" pitchFamily="34" charset="0"/>
              </a:defRPr>
            </a:lvl6pPr>
            <a:lvl7pPr marL="1943100" indent="800100" defTabSz="514350" eaLnBrk="0" fontAlgn="base" hangingPunct="0">
              <a:spcBef>
                <a:spcPct val="0"/>
              </a:spcBef>
              <a:spcAft>
                <a:spcPct val="0"/>
              </a:spcAft>
              <a:defRPr>
                <a:latin typeface="Arial" panose="020B0604020202020204" pitchFamily="34" charset="0"/>
                <a:cs typeface="Arial" panose="020B0604020202020204" pitchFamily="34" charset="0"/>
              </a:defRPr>
            </a:lvl7pPr>
            <a:lvl8pPr marL="2400300" indent="800100" defTabSz="514350" eaLnBrk="0" fontAlgn="base" hangingPunct="0">
              <a:spcBef>
                <a:spcPct val="0"/>
              </a:spcBef>
              <a:spcAft>
                <a:spcPct val="0"/>
              </a:spcAft>
              <a:defRPr>
                <a:latin typeface="Arial" panose="020B0604020202020204" pitchFamily="34" charset="0"/>
                <a:cs typeface="Arial" panose="020B0604020202020204" pitchFamily="34" charset="0"/>
              </a:defRPr>
            </a:lvl8pPr>
            <a:lvl9pPr marL="2857500" indent="800100" defTabSz="514350" eaLnBrk="0" fontAlgn="base" hangingPunct="0">
              <a:spcBef>
                <a:spcPct val="0"/>
              </a:spcBef>
              <a:spcAft>
                <a:spcPct val="0"/>
              </a:spcAft>
              <a:defRPr>
                <a:latin typeface="Arial" panose="020B0604020202020204" pitchFamily="34" charset="0"/>
                <a:cs typeface="Arial" panose="020B0604020202020204" pitchFamily="34" charset="0"/>
              </a:defRPr>
            </a:lvl9pPr>
          </a:lstStyle>
          <a:p>
            <a:r>
              <a:rPr lang="es-VE" dirty="0"/>
              <a:t>1</a:t>
            </a:r>
            <a:endParaRPr lang="es-ES" dirty="0"/>
          </a:p>
        </p:txBody>
      </p:sp>
      <p:sp>
        <p:nvSpPr>
          <p:cNvPr id="14" name="16 CuadroTexto"/>
          <p:cNvSpPr txBox="1"/>
          <p:nvPr/>
        </p:nvSpPr>
        <p:spPr>
          <a:xfrm>
            <a:off x="6478" y="5439389"/>
            <a:ext cx="58060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s-VE"/>
            </a:defPPr>
            <a:lvl1pPr defTabSz="514350">
              <a:defRPr sz="5400">
                <a:solidFill>
                  <a:srgbClr val="8EB4E3"/>
                </a:solidFill>
                <a:latin typeface="Arial" panose="020B0604020202020204" pitchFamily="34" charset="0"/>
                <a:ea typeface="Adobe Gothic Std B" pitchFamily="34" charset="-128"/>
                <a:cs typeface="Arial" panose="020B0604020202020204" pitchFamily="34" charset="0"/>
              </a:defRPr>
            </a:lvl1pPr>
            <a:lvl2pPr marL="257175" indent="200025" defTabSz="514350">
              <a:defRPr>
                <a:latin typeface="Arial" panose="020B0604020202020204" pitchFamily="34" charset="0"/>
                <a:cs typeface="Arial" panose="020B0604020202020204" pitchFamily="34" charset="0"/>
              </a:defRPr>
            </a:lvl2pPr>
            <a:lvl3pPr marL="514350" indent="400050" defTabSz="514350">
              <a:defRPr>
                <a:latin typeface="Arial" panose="020B0604020202020204" pitchFamily="34" charset="0"/>
                <a:cs typeface="Arial" panose="020B0604020202020204" pitchFamily="34" charset="0"/>
              </a:defRPr>
            </a:lvl3pPr>
            <a:lvl4pPr marL="771525" indent="600075" defTabSz="514350">
              <a:defRPr>
                <a:latin typeface="Arial" panose="020B0604020202020204" pitchFamily="34" charset="0"/>
                <a:cs typeface="Arial" panose="020B0604020202020204" pitchFamily="34" charset="0"/>
              </a:defRPr>
            </a:lvl4pPr>
            <a:lvl5pPr marL="1028700" indent="800100" defTabSz="514350">
              <a:defRPr>
                <a:latin typeface="Arial" panose="020B0604020202020204" pitchFamily="34" charset="0"/>
                <a:cs typeface="Arial" panose="020B0604020202020204" pitchFamily="34" charset="0"/>
              </a:defRPr>
            </a:lvl5pPr>
            <a:lvl6pPr marL="1485900" indent="800100" defTabSz="514350" eaLnBrk="0" fontAlgn="base" hangingPunct="0">
              <a:spcBef>
                <a:spcPct val="0"/>
              </a:spcBef>
              <a:spcAft>
                <a:spcPct val="0"/>
              </a:spcAft>
              <a:defRPr>
                <a:latin typeface="Arial" panose="020B0604020202020204" pitchFamily="34" charset="0"/>
                <a:cs typeface="Arial" panose="020B0604020202020204" pitchFamily="34" charset="0"/>
              </a:defRPr>
            </a:lvl6pPr>
            <a:lvl7pPr marL="1943100" indent="800100" defTabSz="514350" eaLnBrk="0" fontAlgn="base" hangingPunct="0">
              <a:spcBef>
                <a:spcPct val="0"/>
              </a:spcBef>
              <a:spcAft>
                <a:spcPct val="0"/>
              </a:spcAft>
              <a:defRPr>
                <a:latin typeface="Arial" panose="020B0604020202020204" pitchFamily="34" charset="0"/>
                <a:cs typeface="Arial" panose="020B0604020202020204" pitchFamily="34" charset="0"/>
              </a:defRPr>
            </a:lvl7pPr>
            <a:lvl8pPr marL="2400300" indent="800100" defTabSz="514350" eaLnBrk="0" fontAlgn="base" hangingPunct="0">
              <a:spcBef>
                <a:spcPct val="0"/>
              </a:spcBef>
              <a:spcAft>
                <a:spcPct val="0"/>
              </a:spcAft>
              <a:defRPr>
                <a:latin typeface="Arial" panose="020B0604020202020204" pitchFamily="34" charset="0"/>
                <a:cs typeface="Arial" panose="020B0604020202020204" pitchFamily="34" charset="0"/>
              </a:defRPr>
            </a:lvl8pPr>
            <a:lvl9pPr marL="2857500" indent="800100" defTabSz="514350" eaLnBrk="0" fontAlgn="base" hangingPunct="0">
              <a:spcBef>
                <a:spcPct val="0"/>
              </a:spcBef>
              <a:spcAft>
                <a:spcPct val="0"/>
              </a:spcAft>
              <a:defRPr>
                <a:latin typeface="Arial" panose="020B0604020202020204" pitchFamily="34" charset="0"/>
                <a:cs typeface="Arial" panose="020B0604020202020204" pitchFamily="34" charset="0"/>
              </a:defRPr>
            </a:lvl9pPr>
          </a:lstStyle>
          <a:p>
            <a:r>
              <a:rPr lang="es-VE" dirty="0"/>
              <a:t>3</a:t>
            </a:r>
            <a:endParaRPr lang="es-ES" dirty="0"/>
          </a:p>
        </p:txBody>
      </p:sp>
      <p:sp>
        <p:nvSpPr>
          <p:cNvPr id="16" name="CuadroTexto 15"/>
          <p:cNvSpPr txBox="1"/>
          <p:nvPr/>
        </p:nvSpPr>
        <p:spPr>
          <a:xfrm>
            <a:off x="1269045" y="4037292"/>
            <a:ext cx="184731" cy="369332"/>
          </a:xfrm>
          <a:prstGeom prst="rect">
            <a:avLst/>
          </a:prstGeom>
          <a:noFill/>
        </p:spPr>
        <p:txBody>
          <a:bodyPr wrap="none" rtlCol="0">
            <a:spAutoFit/>
          </a:bodyPr>
          <a:lstStyle/>
          <a:p>
            <a:endParaRPr lang="es-VE" dirty="0"/>
          </a:p>
        </p:txBody>
      </p:sp>
      <p:sp>
        <p:nvSpPr>
          <p:cNvPr id="17" name="15 Rectángulo"/>
          <p:cNvSpPr>
            <a:spLocks noChangeArrowheads="1"/>
          </p:cNvSpPr>
          <p:nvPr/>
        </p:nvSpPr>
        <p:spPr bwMode="auto">
          <a:xfrm>
            <a:off x="711076" y="3560561"/>
            <a:ext cx="378853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just" eaLnBrk="1" hangingPunct="1">
              <a:spcBef>
                <a:spcPct val="0"/>
              </a:spcBef>
              <a:buFontTx/>
              <a:buNone/>
            </a:pPr>
            <a:r>
              <a:rPr lang="es-VE" altLang="es-VE" sz="1200" dirty="0">
                <a:cs typeface="Arial" panose="020B0604020202020204" pitchFamily="34" charset="0"/>
              </a:rPr>
              <a:t>Visualizará la </a:t>
            </a:r>
            <a:r>
              <a:rPr lang="es-VE" altLang="es-VE" sz="1200" dirty="0" smtClean="0">
                <a:cs typeface="Arial" panose="020B0604020202020204" pitchFamily="34" charset="0"/>
              </a:rPr>
              <a:t>siguiente pantalla, haga clic en SALIR.</a:t>
            </a:r>
            <a:endParaRPr lang="es-ES" altLang="es-VE" sz="1200" dirty="0">
              <a:cs typeface="Arial" panose="020B0604020202020204" pitchFamily="34" charset="0"/>
            </a:endParaRPr>
          </a:p>
        </p:txBody>
      </p:sp>
      <p:cxnSp>
        <p:nvCxnSpPr>
          <p:cNvPr id="18" name="19 Conector recto"/>
          <p:cNvCxnSpPr>
            <a:stCxn id="13" idx="2"/>
            <a:endCxn id="12" idx="0"/>
          </p:cNvCxnSpPr>
          <p:nvPr/>
        </p:nvCxnSpPr>
        <p:spPr>
          <a:xfrm>
            <a:off x="303654" y="3013067"/>
            <a:ext cx="1878" cy="359606"/>
          </a:xfrm>
          <a:prstGeom prst="line">
            <a:avLst/>
          </a:prstGeom>
          <a:ln>
            <a:prstDash val="dash"/>
            <a:headEnd type="none"/>
            <a:tailEnd type="oval"/>
          </a:ln>
        </p:spPr>
        <p:style>
          <a:lnRef idx="1">
            <a:schemeClr val="accent1"/>
          </a:lnRef>
          <a:fillRef idx="0">
            <a:schemeClr val="accent1"/>
          </a:fillRef>
          <a:effectRef idx="0">
            <a:schemeClr val="accent1"/>
          </a:effectRef>
          <a:fontRef idx="minor">
            <a:schemeClr val="tx1"/>
          </a:fontRef>
        </p:style>
      </p:cxnSp>
      <p:cxnSp>
        <p:nvCxnSpPr>
          <p:cNvPr id="35" name="19 Conector recto"/>
          <p:cNvCxnSpPr/>
          <p:nvPr/>
        </p:nvCxnSpPr>
        <p:spPr>
          <a:xfrm flipH="1">
            <a:off x="296782" y="4221053"/>
            <a:ext cx="8750" cy="1143386"/>
          </a:xfrm>
          <a:prstGeom prst="line">
            <a:avLst/>
          </a:prstGeom>
          <a:ln>
            <a:prstDash val="dash"/>
            <a:headEnd type="none"/>
            <a:tailEnd type="oval"/>
          </a:ln>
        </p:spPr>
        <p:style>
          <a:lnRef idx="1">
            <a:schemeClr val="accent1"/>
          </a:lnRef>
          <a:fillRef idx="0">
            <a:schemeClr val="accent1"/>
          </a:fillRef>
          <a:effectRef idx="0">
            <a:schemeClr val="accent1"/>
          </a:effectRef>
          <a:fontRef idx="minor">
            <a:schemeClr val="tx1"/>
          </a:fontRef>
        </p:style>
      </p:cxnSp>
      <p:sp>
        <p:nvSpPr>
          <p:cNvPr id="37" name="CuadroTexto 36"/>
          <p:cNvSpPr txBox="1"/>
          <p:nvPr/>
        </p:nvSpPr>
        <p:spPr>
          <a:xfrm>
            <a:off x="679936" y="5572560"/>
            <a:ext cx="5510657" cy="276999"/>
          </a:xfrm>
          <a:prstGeom prst="rect">
            <a:avLst/>
          </a:prstGeom>
          <a:noFill/>
        </p:spPr>
        <p:txBody>
          <a:bodyPr wrap="square" rtlCol="0">
            <a:spAutoFit/>
          </a:bodyPr>
          <a:lstStyle/>
          <a:p>
            <a:r>
              <a:rPr lang="es-VE" sz="1200" dirty="0" smtClean="0">
                <a:latin typeface="Arial" panose="020B0604020202020204" pitchFamily="34" charset="0"/>
                <a:cs typeface="Arial" panose="020B0604020202020204" pitchFamily="34" charset="0"/>
              </a:rPr>
              <a:t>Visualizará la pantalla del Sistema de Información de Gestión laboral (SIGLA). </a:t>
            </a:r>
            <a:endParaRPr lang="es-VE" sz="1200" dirty="0">
              <a:latin typeface="Arial" panose="020B0604020202020204" pitchFamily="34" charset="0"/>
              <a:cs typeface="Arial" panose="020B0604020202020204" pitchFamily="34" charset="0"/>
            </a:endParaRPr>
          </a:p>
        </p:txBody>
      </p:sp>
      <p:pic>
        <p:nvPicPr>
          <p:cNvPr id="23" name="51 Imagen" descr="computer-mouse-click.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81395" y="4100078"/>
            <a:ext cx="15875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ángulo redondeado 9"/>
          <p:cNvSpPr/>
          <p:nvPr/>
        </p:nvSpPr>
        <p:spPr bwMode="auto">
          <a:xfrm>
            <a:off x="1016640" y="4225723"/>
            <a:ext cx="771525" cy="271463"/>
          </a:xfrm>
          <a:prstGeom prst="roundRect">
            <a:avLst/>
          </a:prstGeom>
        </p:spPr>
        <p:style>
          <a:lnRef idx="1">
            <a:schemeClr val="accent1"/>
          </a:lnRef>
          <a:fillRef idx="2">
            <a:schemeClr val="accent1"/>
          </a:fillRef>
          <a:effectRef idx="1">
            <a:schemeClr val="accent1"/>
          </a:effectRef>
          <a:fontRef idx="minor">
            <a:schemeClr val="dk1"/>
          </a:fontRef>
        </p:style>
        <p:txBody>
          <a:bodyPr>
            <a:spAutoFit/>
          </a:bodyPr>
          <a:lstStyle/>
          <a:p>
            <a:pPr eaLnBrk="1" fontAlgn="auto" hangingPunct="1">
              <a:spcBef>
                <a:spcPts val="0"/>
              </a:spcBef>
              <a:spcAft>
                <a:spcPts val="0"/>
              </a:spcAft>
              <a:defRPr/>
            </a:pPr>
            <a:r>
              <a:rPr lang="es-VE" sz="1000" dirty="0">
                <a:latin typeface="Arial" pitchFamily="34" charset="0"/>
                <a:cs typeface="Arial" pitchFamily="34" charset="0"/>
              </a:rPr>
              <a:t>Haga clic</a:t>
            </a:r>
          </a:p>
        </p:txBody>
      </p:sp>
      <p:pic>
        <p:nvPicPr>
          <p:cNvPr id="2" name="Imagen 1"/>
          <p:cNvPicPr>
            <a:picLocks noChangeAspect="1"/>
          </p:cNvPicPr>
          <p:nvPr/>
        </p:nvPicPr>
        <p:blipFill rotWithShape="1">
          <a:blip r:embed="rId4"/>
          <a:srcRect l="21263" t="21232" r="48839" b="74566"/>
          <a:stretch/>
        </p:blipFill>
        <p:spPr>
          <a:xfrm>
            <a:off x="860770" y="2566768"/>
            <a:ext cx="4100945" cy="457301"/>
          </a:xfrm>
          <a:prstGeom prst="rect">
            <a:avLst/>
          </a:prstGeom>
        </p:spPr>
      </p:pic>
      <p:sp>
        <p:nvSpPr>
          <p:cNvPr id="22" name="Rectángulo redondeado 9"/>
          <p:cNvSpPr/>
          <p:nvPr/>
        </p:nvSpPr>
        <p:spPr bwMode="auto">
          <a:xfrm>
            <a:off x="1541289" y="2993078"/>
            <a:ext cx="771525" cy="271463"/>
          </a:xfrm>
          <a:prstGeom prst="roundRect">
            <a:avLst/>
          </a:prstGeom>
        </p:spPr>
        <p:style>
          <a:lnRef idx="1">
            <a:schemeClr val="accent1"/>
          </a:lnRef>
          <a:fillRef idx="2">
            <a:schemeClr val="accent1"/>
          </a:fillRef>
          <a:effectRef idx="1">
            <a:schemeClr val="accent1"/>
          </a:effectRef>
          <a:fontRef idx="minor">
            <a:schemeClr val="dk1"/>
          </a:fontRef>
        </p:style>
        <p:txBody>
          <a:bodyPr>
            <a:spAutoFit/>
          </a:bodyPr>
          <a:lstStyle/>
          <a:p>
            <a:pPr eaLnBrk="1" fontAlgn="auto" hangingPunct="1">
              <a:spcBef>
                <a:spcPts val="0"/>
              </a:spcBef>
              <a:spcAft>
                <a:spcPts val="0"/>
              </a:spcAft>
              <a:defRPr/>
            </a:pPr>
            <a:r>
              <a:rPr lang="es-VE" sz="1000" dirty="0">
                <a:latin typeface="Arial" pitchFamily="34" charset="0"/>
                <a:cs typeface="Arial" pitchFamily="34" charset="0"/>
              </a:rPr>
              <a:t>Haga clic</a:t>
            </a:r>
          </a:p>
        </p:txBody>
      </p:sp>
      <p:pic>
        <p:nvPicPr>
          <p:cNvPr id="20" name="51 Imagen" descr="computer-mouse-click.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43653" y="2842775"/>
            <a:ext cx="15875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magen 6"/>
          <p:cNvPicPr>
            <a:picLocks noChangeAspect="1"/>
          </p:cNvPicPr>
          <p:nvPr/>
        </p:nvPicPr>
        <p:blipFill rotWithShape="1">
          <a:blip r:embed="rId5"/>
          <a:srcRect l="33197" t="21321" r="32924" b="8383"/>
          <a:stretch/>
        </p:blipFill>
        <p:spPr>
          <a:xfrm>
            <a:off x="1541288" y="5901054"/>
            <a:ext cx="2043448" cy="2649891"/>
          </a:xfrm>
          <a:prstGeom prst="rect">
            <a:avLst/>
          </a:prstGeom>
        </p:spPr>
      </p:pic>
    </p:spTree>
    <p:extLst>
      <p:ext uri="{BB962C8B-B14F-4D97-AF65-F5344CB8AC3E}">
        <p14:creationId xmlns:p14="http://schemas.microsoft.com/office/powerpoint/2010/main" val="21511489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9 CuadroTexto">
            <a:hlinkClick r:id="rId3" action="ppaction://hlinksldjump"/>
          </p:cNvPr>
          <p:cNvSpPr txBox="1">
            <a:spLocks noChangeArrowheads="1"/>
          </p:cNvSpPr>
          <p:nvPr/>
        </p:nvSpPr>
        <p:spPr bwMode="auto">
          <a:xfrm>
            <a:off x="368300" y="1247162"/>
            <a:ext cx="54991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s-VE" altLang="es-VE" sz="2000" b="1" dirty="0" smtClean="0"/>
              <a:t>Tabla de Contenido</a:t>
            </a:r>
            <a:endParaRPr lang="es-ES" altLang="es-VE" sz="2000" b="1" dirty="0"/>
          </a:p>
        </p:txBody>
      </p:sp>
      <p:graphicFrame>
        <p:nvGraphicFramePr>
          <p:cNvPr id="5" name="Tabla 4"/>
          <p:cNvGraphicFramePr>
            <a:graphicFrameLocks noGrp="1"/>
          </p:cNvGraphicFramePr>
          <p:nvPr>
            <p:extLst>
              <p:ext uri="{D42A27DB-BD31-4B8C-83A1-F6EECF244321}">
                <p14:modId xmlns:p14="http://schemas.microsoft.com/office/powerpoint/2010/main" val="3765495446"/>
              </p:ext>
            </p:extLst>
          </p:nvPr>
        </p:nvGraphicFramePr>
        <p:xfrm>
          <a:off x="739381" y="2586456"/>
          <a:ext cx="5372285" cy="2834640"/>
        </p:xfrm>
        <a:graphic>
          <a:graphicData uri="http://schemas.openxmlformats.org/drawingml/2006/table">
            <a:tbl>
              <a:tblPr firstRow="1" bandRow="1">
                <a:tableStyleId>{5C22544A-7EE6-4342-B048-85BDC9FD1C3A}</a:tableStyleId>
              </a:tblPr>
              <a:tblGrid>
                <a:gridCol w="4915069">
                  <a:extLst>
                    <a:ext uri="{9D8B030D-6E8A-4147-A177-3AD203B41FA5}">
                      <a16:colId xmlns="" xmlns:a16="http://schemas.microsoft.com/office/drawing/2014/main" val="20000"/>
                    </a:ext>
                  </a:extLst>
                </a:gridCol>
                <a:gridCol w="457216">
                  <a:extLst>
                    <a:ext uri="{9D8B030D-6E8A-4147-A177-3AD203B41FA5}">
                      <a16:colId xmlns="" xmlns:a16="http://schemas.microsoft.com/office/drawing/2014/main" val="20001"/>
                    </a:ext>
                  </a:extLst>
                </a:gridCol>
              </a:tblGrid>
              <a:tr h="1618342">
                <a:tc>
                  <a:txBody>
                    <a:bodyPr/>
                    <a:lstStyle/>
                    <a:p>
                      <a:pPr eaLnBrk="1" hangingPunct="1">
                        <a:spcBef>
                          <a:spcPct val="0"/>
                        </a:spcBef>
                        <a:buNone/>
                      </a:pPr>
                      <a:endParaRPr lang="es-ES" altLang="es-VE" sz="1000" b="0" dirty="0" smtClean="0">
                        <a:solidFill>
                          <a:srgbClr val="000000"/>
                        </a:solidFill>
                        <a:latin typeface="Arial" panose="020B0604020202020204" pitchFamily="34" charset="0"/>
                        <a:cs typeface="Arial" panose="020B0604020202020204" pitchFamily="34" charset="0"/>
                        <a:hlinkClick r:id="rId3" action="ppaction://hlinksldjump"/>
                      </a:endParaRPr>
                    </a:p>
                    <a:p>
                      <a:pPr marL="0" indent="0" eaLnBrk="1" hangingPunct="1">
                        <a:spcBef>
                          <a:spcPct val="0"/>
                        </a:spcBef>
                        <a:buNone/>
                      </a:pPr>
                      <a:r>
                        <a:rPr lang="es-ES" altLang="es-VE" sz="1000" b="0" baseline="0" dirty="0" smtClean="0">
                          <a:solidFill>
                            <a:srgbClr val="000000"/>
                          </a:solidFill>
                          <a:latin typeface="Arial "/>
                          <a:cs typeface="Arial" panose="020B0604020202020204" pitchFamily="34" charset="0"/>
                          <a:hlinkClick r:id="rId3" action="ppaction://hlinksldjump"/>
                        </a:rPr>
                        <a:t>Po</a:t>
                      </a:r>
                      <a:r>
                        <a:rPr lang="es-ES" altLang="es-VE" sz="1000" b="0" kern="1200" baseline="0" dirty="0" smtClean="0">
                          <a:solidFill>
                            <a:srgbClr val="000000"/>
                          </a:solidFill>
                          <a:latin typeface="Arial "/>
                          <a:ea typeface="+mn-ea"/>
                          <a:cs typeface="Arial" panose="020B0604020202020204" pitchFamily="34" charset="0"/>
                          <a:hlinkClick r:id="rId3" action="ppaction://hlinksldjump"/>
                        </a:rPr>
                        <a:t>rtada</a:t>
                      </a:r>
                      <a:r>
                        <a:rPr lang="es-ES" altLang="es-VE" sz="1000" b="0" dirty="0" smtClean="0">
                          <a:solidFill>
                            <a:srgbClr val="000000"/>
                          </a:solidFill>
                          <a:latin typeface="Arial" panose="020B0604020202020204" pitchFamily="34" charset="0"/>
                          <a:cs typeface="Arial" panose="020B0604020202020204" pitchFamily="34" charset="0"/>
                        </a:rPr>
                        <a:t>…………………………………………………………………………</a:t>
                      </a:r>
                      <a:r>
                        <a:rPr lang="es-ES" altLang="es-VE" sz="1000" b="0" baseline="0" dirty="0" smtClean="0">
                          <a:solidFill>
                            <a:srgbClr val="000000"/>
                          </a:solidFill>
                          <a:latin typeface="Arial" panose="020B0604020202020204" pitchFamily="34" charset="0"/>
                          <a:cs typeface="Arial" panose="020B0604020202020204" pitchFamily="34" charset="0"/>
                        </a:rPr>
                        <a:t>…….1</a:t>
                      </a:r>
                      <a:endParaRPr lang="es-ES" altLang="es-VE" sz="1000" b="0" dirty="0" smtClean="0">
                        <a:solidFill>
                          <a:srgbClr val="000000"/>
                        </a:solidFill>
                        <a:latin typeface="Arial" panose="020B0604020202020204" pitchFamily="34" charset="0"/>
                        <a:cs typeface="Arial" panose="020B0604020202020204" pitchFamily="34" charset="0"/>
                      </a:endParaRPr>
                    </a:p>
                    <a:p>
                      <a:pPr marL="0" indent="0" eaLnBrk="1" hangingPunct="1">
                        <a:spcBef>
                          <a:spcPct val="0"/>
                        </a:spcBef>
                        <a:buNone/>
                      </a:pPr>
                      <a:endParaRPr lang="es-ES" altLang="es-VE" sz="1000" b="0" dirty="0" smtClean="0">
                        <a:solidFill>
                          <a:srgbClr val="000000"/>
                        </a:solidFill>
                        <a:latin typeface="Arial" panose="020B0604020202020204" pitchFamily="34" charset="0"/>
                        <a:cs typeface="Arial" panose="020B0604020202020204" pitchFamily="34" charset="0"/>
                      </a:endParaRPr>
                    </a:p>
                    <a:p>
                      <a:pPr marL="0" indent="0" eaLnBrk="1" hangingPunct="1">
                        <a:spcBef>
                          <a:spcPct val="0"/>
                        </a:spcBef>
                        <a:buNone/>
                      </a:pPr>
                      <a:r>
                        <a:rPr lang="es-ES" altLang="es-VE" sz="1000" b="0" dirty="0" smtClean="0">
                          <a:solidFill>
                            <a:srgbClr val="000000"/>
                          </a:solidFill>
                          <a:latin typeface="Arial" panose="020B0604020202020204" pitchFamily="34" charset="0"/>
                          <a:cs typeface="Arial" panose="020B0604020202020204" pitchFamily="34" charset="0"/>
                          <a:hlinkClick r:id="rId4" action="ppaction://hlinksldjump"/>
                        </a:rPr>
                        <a:t>Tabla de Contenido</a:t>
                      </a:r>
                      <a:r>
                        <a:rPr lang="es-ES" altLang="es-VE" sz="1000" b="0" dirty="0" smtClean="0">
                          <a:solidFill>
                            <a:srgbClr val="000000"/>
                          </a:solidFill>
                          <a:latin typeface="Arial" panose="020B0604020202020204" pitchFamily="34" charset="0"/>
                          <a:cs typeface="Arial" panose="020B0604020202020204" pitchFamily="34" charset="0"/>
                        </a:rPr>
                        <a:t>…………………………………………………………………2</a:t>
                      </a:r>
                    </a:p>
                    <a:p>
                      <a:pPr marL="0" indent="0" eaLnBrk="1" hangingPunct="1">
                        <a:spcBef>
                          <a:spcPct val="0"/>
                        </a:spcBef>
                        <a:buNone/>
                      </a:pPr>
                      <a:endParaRPr lang="es-ES" altLang="es-VE" sz="1000" b="0" dirty="0" smtClean="0">
                        <a:solidFill>
                          <a:srgbClr val="000000"/>
                        </a:solidFill>
                        <a:latin typeface="Arial" panose="020B0604020202020204" pitchFamily="34" charset="0"/>
                        <a:cs typeface="Arial" panose="020B0604020202020204" pitchFamily="34" charset="0"/>
                      </a:endParaRPr>
                    </a:p>
                    <a:p>
                      <a:pPr marL="0" indent="0" eaLnBrk="1" hangingPunct="1">
                        <a:spcBef>
                          <a:spcPct val="0"/>
                        </a:spcBef>
                        <a:buNone/>
                      </a:pPr>
                      <a:r>
                        <a:rPr lang="es-ES" altLang="es-VE" sz="1000" b="0" dirty="0" smtClean="0">
                          <a:solidFill>
                            <a:srgbClr val="000000"/>
                          </a:solidFill>
                          <a:latin typeface="Arial" panose="020B0604020202020204" pitchFamily="34" charset="0"/>
                          <a:cs typeface="Arial" panose="020B0604020202020204" pitchFamily="34" charset="0"/>
                          <a:hlinkClick r:id="rId5" action="ppaction://hlinksldjump"/>
                        </a:rPr>
                        <a:t>Objetivo</a:t>
                      </a:r>
                      <a:r>
                        <a:rPr lang="es-ES" altLang="es-VE" sz="1000" b="0" baseline="0" dirty="0" smtClean="0">
                          <a:solidFill>
                            <a:srgbClr val="000000"/>
                          </a:solidFill>
                          <a:latin typeface="Arial" panose="020B0604020202020204" pitchFamily="34" charset="0"/>
                          <a:cs typeface="Arial" panose="020B0604020202020204" pitchFamily="34" charset="0"/>
                          <a:hlinkClick r:id="rId5" action="ppaction://hlinksldjump"/>
                        </a:rPr>
                        <a:t> de la Guía, Función e Ingresar al Módulo</a:t>
                      </a:r>
                      <a:r>
                        <a:rPr lang="es-ES" altLang="es-VE" sz="1000" b="0" baseline="0" dirty="0" smtClean="0">
                          <a:solidFill>
                            <a:srgbClr val="000000"/>
                          </a:solidFill>
                          <a:latin typeface="Arial" panose="020B0604020202020204" pitchFamily="34" charset="0"/>
                          <a:cs typeface="Arial" panose="020B0604020202020204" pitchFamily="34" charset="0"/>
                        </a:rPr>
                        <a:t>……………………………...3</a:t>
                      </a:r>
                      <a:endParaRPr lang="es-ES" altLang="es-VE" sz="1000" b="0" dirty="0" smtClean="0">
                        <a:solidFill>
                          <a:srgbClr val="000000"/>
                        </a:solidFill>
                        <a:latin typeface="Arial" panose="020B0604020202020204" pitchFamily="34" charset="0"/>
                        <a:cs typeface="Arial" panose="020B0604020202020204" pitchFamily="34" charset="0"/>
                      </a:endParaRPr>
                    </a:p>
                    <a:p>
                      <a:pPr marL="0" indent="0" eaLnBrk="1" hangingPunct="1">
                        <a:spcBef>
                          <a:spcPct val="0"/>
                        </a:spcBef>
                        <a:buNone/>
                      </a:pPr>
                      <a:endParaRPr lang="es-ES" altLang="es-VE" sz="1000" b="0" dirty="0" smtClean="0">
                        <a:solidFill>
                          <a:srgbClr val="000000"/>
                        </a:solidFill>
                        <a:latin typeface="Arial" panose="020B0604020202020204" pitchFamily="34" charset="0"/>
                        <a:cs typeface="Arial" panose="020B0604020202020204" pitchFamily="34" charset="0"/>
                      </a:endParaRPr>
                    </a:p>
                    <a:p>
                      <a:pPr marL="0" indent="0" eaLnBrk="1" hangingPunct="1">
                        <a:spcBef>
                          <a:spcPct val="0"/>
                        </a:spcBef>
                        <a:buNone/>
                      </a:pPr>
                      <a:r>
                        <a:rPr lang="es-ES" altLang="es-VE" sz="1000" b="0" dirty="0" smtClean="0">
                          <a:solidFill>
                            <a:srgbClr val="000000"/>
                          </a:solidFill>
                          <a:latin typeface="Arial" panose="020B0604020202020204" pitchFamily="34" charset="0"/>
                          <a:cs typeface="Arial" panose="020B0604020202020204" pitchFamily="34" charset="0"/>
                        </a:rPr>
                        <a:t>TRABAJADOR(A)</a:t>
                      </a:r>
                      <a:endParaRPr lang="es-VE" altLang="es-VE" sz="1000" b="0" dirty="0" smtClean="0">
                        <a:solidFill>
                          <a:srgbClr val="000000"/>
                        </a:solidFill>
                        <a:latin typeface="Arial" panose="020B0604020202020204" pitchFamily="34" charset="0"/>
                        <a:cs typeface="Arial" panose="020B0604020202020204" pitchFamily="34" charset="0"/>
                      </a:endParaRPr>
                    </a:p>
                    <a:p>
                      <a:pPr marL="269875" lvl="1" indent="0" algn="l" eaLnBrk="1" hangingPunct="1">
                        <a:spcBef>
                          <a:spcPct val="0"/>
                        </a:spcBef>
                        <a:buNone/>
                        <a:tabLst>
                          <a:tab pos="182563" algn="l"/>
                          <a:tab pos="269875" algn="l"/>
                        </a:tabLst>
                      </a:pPr>
                      <a:r>
                        <a:rPr lang="es-VE" altLang="es-VE" sz="1000" b="0" dirty="0" smtClean="0">
                          <a:solidFill>
                            <a:srgbClr val="000000"/>
                          </a:solidFill>
                          <a:latin typeface="Arial" panose="020B0604020202020204" pitchFamily="34" charset="0"/>
                          <a:cs typeface="Arial" panose="020B0604020202020204" pitchFamily="34" charset="0"/>
                          <a:hlinkClick r:id="rId6" action="ppaction://hlinksldjump"/>
                        </a:rPr>
                        <a:t>Actualizar</a:t>
                      </a:r>
                      <a:r>
                        <a:rPr lang="es-VE" altLang="es-VE" sz="1000" b="0" baseline="0" dirty="0" smtClean="0">
                          <a:solidFill>
                            <a:srgbClr val="000000"/>
                          </a:solidFill>
                          <a:latin typeface="Arial" panose="020B0604020202020204" pitchFamily="34" charset="0"/>
                          <a:cs typeface="Arial" panose="020B0604020202020204" pitchFamily="34" charset="0"/>
                          <a:hlinkClick r:id="rId6" action="ppaction://hlinksldjump"/>
                        </a:rPr>
                        <a:t> Datos</a:t>
                      </a:r>
                      <a:r>
                        <a:rPr lang="es-VE" altLang="es-VE" sz="1000" b="0" baseline="0" dirty="0" smtClean="0">
                          <a:solidFill>
                            <a:srgbClr val="000000"/>
                          </a:solidFill>
                          <a:latin typeface="Arial" panose="020B0604020202020204" pitchFamily="34" charset="0"/>
                          <a:cs typeface="Arial" panose="020B0604020202020204" pitchFamily="34" charset="0"/>
                        </a:rPr>
                        <a:t>……………………………………………………………….4</a:t>
                      </a:r>
                      <a:endParaRPr lang="es-ES" altLang="es-VE" sz="1000" b="0" dirty="0" smtClean="0">
                        <a:solidFill>
                          <a:srgbClr val="000000"/>
                        </a:solidFill>
                        <a:latin typeface="Arial" panose="020B0604020202020204" pitchFamily="34" charset="0"/>
                        <a:cs typeface="Arial" panose="020B0604020202020204" pitchFamily="34" charset="0"/>
                      </a:endParaRPr>
                    </a:p>
                    <a:p>
                      <a:pPr marL="269875" lvl="1" indent="0" algn="l" eaLnBrk="1" hangingPunct="1">
                        <a:spcBef>
                          <a:spcPct val="0"/>
                        </a:spcBef>
                        <a:buNone/>
                        <a:tabLst>
                          <a:tab pos="0" algn="l"/>
                        </a:tabLst>
                      </a:pPr>
                      <a:endParaRPr lang="es-ES" altLang="es-VE" sz="1000" b="0" dirty="0" smtClean="0">
                        <a:solidFill>
                          <a:srgbClr val="000000"/>
                        </a:solidFill>
                        <a:latin typeface="Arial" panose="020B0604020202020204" pitchFamily="34" charset="0"/>
                        <a:cs typeface="Arial" panose="020B0604020202020204" pitchFamily="34" charset="0"/>
                      </a:endParaRPr>
                    </a:p>
                    <a:p>
                      <a:pPr marL="0" indent="0" eaLnBrk="1" hangingPunct="1">
                        <a:spcBef>
                          <a:spcPct val="0"/>
                        </a:spcBef>
                        <a:buNone/>
                      </a:pPr>
                      <a:r>
                        <a:rPr lang="es-ES" altLang="es-VE" sz="1000" b="0" dirty="0" smtClean="0">
                          <a:solidFill>
                            <a:srgbClr val="000000"/>
                          </a:solidFill>
                          <a:latin typeface="Arial" panose="020B0604020202020204" pitchFamily="34" charset="0"/>
                          <a:cs typeface="Arial" panose="020B0604020202020204" pitchFamily="34" charset="0"/>
                        </a:rPr>
                        <a:t>ADMINISTRADOR DE SALUD </a:t>
                      </a:r>
                    </a:p>
                    <a:p>
                      <a:pPr marL="0" indent="274638" eaLnBrk="1" hangingPunct="1">
                        <a:spcBef>
                          <a:spcPct val="0"/>
                        </a:spcBef>
                        <a:buNone/>
                      </a:pPr>
                      <a:r>
                        <a:rPr lang="es-ES" altLang="es-VE" sz="1000" b="0" dirty="0" smtClean="0">
                          <a:solidFill>
                            <a:srgbClr val="000000"/>
                          </a:solidFill>
                          <a:latin typeface="Arial" panose="020B0604020202020204" pitchFamily="34" charset="0"/>
                          <a:cs typeface="Arial" panose="020B0604020202020204" pitchFamily="34" charset="0"/>
                          <a:hlinkClick r:id="rId7" action="ppaction://hlinksldjump"/>
                        </a:rPr>
                        <a:t>Registrar Beneficiario</a:t>
                      </a:r>
                      <a:r>
                        <a:rPr lang="es-ES" altLang="es-VE" sz="1000" b="0" baseline="0" dirty="0" smtClean="0">
                          <a:solidFill>
                            <a:srgbClr val="000000"/>
                          </a:solidFill>
                          <a:latin typeface="Arial" panose="020B0604020202020204" pitchFamily="34" charset="0"/>
                          <a:cs typeface="Arial" panose="020B0604020202020204" pitchFamily="34" charset="0"/>
                          <a:hlinkClick r:id="rId7" action="ppaction://hlinksldjump"/>
                        </a:rPr>
                        <a:t>(s)</a:t>
                      </a:r>
                      <a:r>
                        <a:rPr lang="es-ES" altLang="es-VE" sz="1000" b="0" dirty="0" smtClean="0">
                          <a:solidFill>
                            <a:srgbClr val="000000"/>
                          </a:solidFill>
                          <a:latin typeface="Arial" panose="020B0604020202020204" pitchFamily="34" charset="0"/>
                          <a:cs typeface="Arial" panose="020B0604020202020204" pitchFamily="34" charset="0"/>
                        </a:rPr>
                        <a:t>……………………………………………………..8</a:t>
                      </a:r>
                    </a:p>
                    <a:p>
                      <a:pPr marL="0" indent="0" eaLnBrk="1" hangingPunct="1">
                        <a:spcBef>
                          <a:spcPct val="0"/>
                        </a:spcBef>
                        <a:buNone/>
                      </a:pPr>
                      <a:endParaRPr lang="es-VE" altLang="es-VE" sz="1000" b="0" baseline="0" dirty="0" smtClean="0">
                        <a:solidFill>
                          <a:srgbClr val="000000"/>
                        </a:solidFill>
                        <a:latin typeface="Arial" panose="020B0604020202020204" pitchFamily="34" charset="0"/>
                        <a:cs typeface="Arial" panose="020B0604020202020204" pitchFamily="34" charset="0"/>
                      </a:endParaRPr>
                    </a:p>
                    <a:p>
                      <a:pPr marL="0" indent="0">
                        <a:spcBef>
                          <a:spcPct val="0"/>
                        </a:spcBef>
                        <a:buNone/>
                      </a:pPr>
                      <a:r>
                        <a:rPr lang="es-ES" altLang="es-VE" sz="1000" b="0" dirty="0" smtClean="0">
                          <a:solidFill>
                            <a:srgbClr val="000000"/>
                          </a:solidFill>
                          <a:latin typeface="Arial" panose="020B0604020202020204" pitchFamily="34" charset="0"/>
                          <a:cs typeface="Arial" panose="020B0604020202020204" pitchFamily="34" charset="0"/>
                        </a:rPr>
                        <a:t>AYUDA</a:t>
                      </a:r>
                      <a:endParaRPr lang="es-VE" altLang="es-VE" sz="1000" b="0" dirty="0" smtClean="0">
                        <a:solidFill>
                          <a:srgbClr val="000000"/>
                        </a:solidFill>
                        <a:latin typeface="Arial" panose="020B0604020202020204" pitchFamily="34" charset="0"/>
                        <a:cs typeface="Arial" panose="020B0604020202020204" pitchFamily="34" charset="0"/>
                      </a:endParaRPr>
                    </a:p>
                    <a:p>
                      <a:pPr marL="0" lvl="1" indent="266700">
                        <a:spcBef>
                          <a:spcPct val="0"/>
                        </a:spcBef>
                        <a:buNone/>
                      </a:pPr>
                      <a:r>
                        <a:rPr lang="es-VE" altLang="es-VE" sz="1000" b="0" dirty="0" smtClean="0">
                          <a:solidFill>
                            <a:srgbClr val="000000"/>
                          </a:solidFill>
                          <a:latin typeface="Arial" panose="020B0604020202020204" pitchFamily="34" charset="0"/>
                          <a:cs typeface="Arial" panose="020B0604020202020204" pitchFamily="34" charset="0"/>
                          <a:hlinkClick r:id="rId8" action="ppaction://hlinksldjump"/>
                        </a:rPr>
                        <a:t>Guía</a:t>
                      </a:r>
                      <a:r>
                        <a:rPr lang="es-VE" altLang="es-VE" sz="1000" b="0" baseline="0" dirty="0" smtClean="0">
                          <a:solidFill>
                            <a:srgbClr val="000000"/>
                          </a:solidFill>
                          <a:latin typeface="Arial" panose="020B0604020202020204" pitchFamily="34" charset="0"/>
                          <a:cs typeface="Arial" panose="020B0604020202020204" pitchFamily="34" charset="0"/>
                          <a:hlinkClick r:id="rId8" action="ppaction://hlinksldjump"/>
                        </a:rPr>
                        <a:t> de Usuario</a:t>
                      </a:r>
                      <a:r>
                        <a:rPr lang="es-VE" altLang="es-VE" sz="1000" b="0" baseline="0" dirty="0" smtClean="0">
                          <a:solidFill>
                            <a:srgbClr val="000000"/>
                          </a:solidFill>
                          <a:latin typeface="Arial" panose="020B0604020202020204" pitchFamily="34" charset="0"/>
                          <a:cs typeface="Arial" panose="020B0604020202020204" pitchFamily="34" charset="0"/>
                        </a:rPr>
                        <a:t>.</a:t>
                      </a:r>
                      <a:r>
                        <a:rPr lang="es-VE" altLang="es-VE" sz="1000" b="0" dirty="0" smtClean="0">
                          <a:solidFill>
                            <a:srgbClr val="000000"/>
                          </a:solidFill>
                          <a:latin typeface="Arial" panose="020B0604020202020204" pitchFamily="34" charset="0"/>
                          <a:cs typeface="Arial" panose="020B0604020202020204" pitchFamily="34" charset="0"/>
                        </a:rPr>
                        <a:t>………………………………………………………..……12</a:t>
                      </a:r>
                      <a:endParaRPr lang="es-VE" sz="1000" b="0" dirty="0" smtClean="0">
                        <a:solidFill>
                          <a:srgbClr val="000000"/>
                        </a:solidFill>
                        <a:latin typeface="Arial" panose="020B0604020202020204" pitchFamily="34" charset="0"/>
                        <a:cs typeface="Arial" panose="020B0604020202020204" pitchFamily="34" charset="0"/>
                      </a:endParaRPr>
                    </a:p>
                    <a:p>
                      <a:pPr marL="85725" lvl="1" indent="-85725">
                        <a:spcBef>
                          <a:spcPct val="0"/>
                        </a:spcBef>
                        <a:buNone/>
                        <a:tabLst>
                          <a:tab pos="85725" algn="l"/>
                          <a:tab pos="4219575" algn="l"/>
                          <a:tab pos="4305300" algn="l"/>
                        </a:tabLst>
                      </a:pPr>
                      <a:endParaRPr lang="es-VE" sz="1000" b="0" dirty="0" smtClean="0">
                        <a:solidFill>
                          <a:srgbClr val="000000"/>
                        </a:solidFill>
                        <a:latin typeface="Arial" panose="020B0604020202020204" pitchFamily="34" charset="0"/>
                        <a:cs typeface="Arial" panose="020B0604020202020204" pitchFamily="34" charset="0"/>
                      </a:endParaRPr>
                    </a:p>
                    <a:p>
                      <a:pPr marL="85725" lvl="1" indent="-85725">
                        <a:spcBef>
                          <a:spcPct val="0"/>
                        </a:spcBef>
                        <a:buNone/>
                        <a:tabLst>
                          <a:tab pos="85725" algn="l"/>
                          <a:tab pos="4219575" algn="l"/>
                          <a:tab pos="4305300" algn="l"/>
                        </a:tabLst>
                      </a:pPr>
                      <a:r>
                        <a:rPr lang="es-VE" sz="1000" b="0" dirty="0" smtClean="0">
                          <a:solidFill>
                            <a:srgbClr val="000000"/>
                          </a:solidFill>
                          <a:latin typeface="Arial" panose="020B0604020202020204" pitchFamily="34" charset="0"/>
                          <a:cs typeface="Arial" panose="020B0604020202020204" pitchFamily="34" charset="0"/>
                          <a:hlinkClick r:id="rId9" action="ppaction://hlinksldjump"/>
                        </a:rPr>
                        <a:t>SALIR</a:t>
                      </a:r>
                      <a:r>
                        <a:rPr lang="es-VE" sz="1000" b="0" dirty="0" smtClean="0">
                          <a:solidFill>
                            <a:srgbClr val="000000"/>
                          </a:solidFill>
                          <a:latin typeface="Arial" panose="020B0604020202020204" pitchFamily="34" charset="0"/>
                          <a:cs typeface="Arial" panose="020B0604020202020204" pitchFamily="34" charset="0"/>
                        </a:rPr>
                        <a:t>……………………………………………………………………………….13</a:t>
                      </a:r>
                    </a:p>
                    <a:p>
                      <a:pPr marL="361950" lvl="1" indent="-273050">
                        <a:spcBef>
                          <a:spcPct val="0"/>
                        </a:spcBef>
                        <a:buNone/>
                        <a:tabLst>
                          <a:tab pos="4219575" algn="l"/>
                          <a:tab pos="4305300" algn="l"/>
                        </a:tabLst>
                      </a:pPr>
                      <a:endParaRPr lang="es-VE" sz="1000" b="0" dirty="0" smtClean="0">
                        <a:solidFill>
                          <a:srgbClr val="000000"/>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es-VE" sz="1000" dirty="0" smtClean="0">
                        <a:solidFill>
                          <a:schemeClr val="tx1"/>
                        </a:solidFill>
                        <a:latin typeface="Arial" panose="020B0604020202020204" pitchFamily="34" charset="0"/>
                        <a:cs typeface="Arial" panose="020B0604020202020204" pitchFamily="34" charset="0"/>
                      </a:endParaRPr>
                    </a:p>
                    <a:p>
                      <a:endParaRPr lang="es-VE" sz="10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bl>
          </a:graphicData>
        </a:graphic>
      </p:graphicFrame>
    </p:spTree>
    <p:extLst>
      <p:ext uri="{BB962C8B-B14F-4D97-AF65-F5344CB8AC3E}">
        <p14:creationId xmlns:p14="http://schemas.microsoft.com/office/powerpoint/2010/main" val="27736493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3"/>
          <a:stretch>
            <a:fillRect/>
          </a:stretch>
        </p:blipFill>
        <p:spPr>
          <a:xfrm>
            <a:off x="637550" y="5009802"/>
            <a:ext cx="5574865" cy="1113206"/>
          </a:xfrm>
          <a:prstGeom prst="rect">
            <a:avLst/>
          </a:prstGeom>
        </p:spPr>
      </p:pic>
      <p:sp>
        <p:nvSpPr>
          <p:cNvPr id="4" name="5 CuadroTexto"/>
          <p:cNvSpPr txBox="1">
            <a:spLocks noChangeArrowheads="1"/>
          </p:cNvSpPr>
          <p:nvPr/>
        </p:nvSpPr>
        <p:spPr bwMode="auto">
          <a:xfrm>
            <a:off x="368300" y="1208906"/>
            <a:ext cx="636357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s-VE" altLang="es-VE" sz="2000" b="1" dirty="0">
                <a:latin typeface="Arial" panose="020B0604020202020204" pitchFamily="34" charset="0"/>
              </a:rPr>
              <a:t>Objetivo de la Guía, Función e Ingresar </a:t>
            </a:r>
            <a:r>
              <a:rPr lang="es-VE" altLang="es-VE" sz="2000" b="1" dirty="0" smtClean="0">
                <a:latin typeface="Arial" panose="020B0604020202020204" pitchFamily="34" charset="0"/>
              </a:rPr>
              <a:t>al  Módulo</a:t>
            </a:r>
            <a:endParaRPr lang="es-ES" altLang="es-VE" sz="2000" b="1" dirty="0">
              <a:latin typeface="Arial" panose="020B0604020202020204" pitchFamily="34" charset="0"/>
            </a:endParaRPr>
          </a:p>
        </p:txBody>
      </p:sp>
      <p:sp>
        <p:nvSpPr>
          <p:cNvPr id="6" name="Rectángulo 3"/>
          <p:cNvSpPr>
            <a:spLocks noChangeArrowheads="1"/>
          </p:cNvSpPr>
          <p:nvPr/>
        </p:nvSpPr>
        <p:spPr bwMode="auto">
          <a:xfrm>
            <a:off x="611423" y="2193001"/>
            <a:ext cx="572988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0"/>
              </a:spcBef>
              <a:buNone/>
            </a:pPr>
            <a:r>
              <a:rPr lang="es-ES" altLang="es-VE" sz="1200" b="1" dirty="0">
                <a:solidFill>
                  <a:srgbClr val="000000"/>
                </a:solidFill>
                <a:latin typeface="Arial" panose="020B0604020202020204" pitchFamily="34" charset="0"/>
              </a:rPr>
              <a:t>Objetivo de la Guía: </a:t>
            </a:r>
            <a:r>
              <a:rPr lang="es-ES" altLang="es-VE" sz="1200" dirty="0">
                <a:solidFill>
                  <a:srgbClr val="000000"/>
                </a:solidFill>
                <a:latin typeface="Arial" panose="020B0604020202020204" pitchFamily="34" charset="0"/>
              </a:rPr>
              <a:t>La Guía de </a:t>
            </a:r>
            <a:r>
              <a:rPr lang="es-ES" altLang="es-VE" sz="1200" dirty="0" smtClean="0">
                <a:solidFill>
                  <a:srgbClr val="000000"/>
                </a:solidFill>
                <a:latin typeface="Arial" panose="020B0604020202020204" pitchFamily="34" charset="0"/>
              </a:rPr>
              <a:t>Usuario, </a:t>
            </a:r>
            <a:r>
              <a:rPr lang="es-ES" altLang="es-VE" sz="1200" dirty="0">
                <a:solidFill>
                  <a:srgbClr val="000000"/>
                </a:solidFill>
                <a:latin typeface="Arial" panose="020B0604020202020204" pitchFamily="34" charset="0"/>
              </a:rPr>
              <a:t>tiene como objetivo principal explicar el paso a paso, el uso y manejo del </a:t>
            </a:r>
            <a:r>
              <a:rPr lang="es-ES" altLang="es-VE" sz="1200" dirty="0" smtClean="0">
                <a:solidFill>
                  <a:srgbClr val="000000"/>
                </a:solidFill>
                <a:latin typeface="Arial" panose="020B0604020202020204" pitchFamily="34" charset="0"/>
              </a:rPr>
              <a:t>módulo</a:t>
            </a:r>
            <a:r>
              <a:rPr lang="es-VE" altLang="es-VE" sz="1200" dirty="0" smtClean="0">
                <a:latin typeface="Arial" panose="020B0604020202020204" pitchFamily="34" charset="0"/>
                <a:cs typeface="Arial" panose="020B0604020202020204" pitchFamily="34" charset="0"/>
              </a:rPr>
              <a:t> Actualizar Datos del Trabajador(a)</a:t>
            </a:r>
            <a:r>
              <a:rPr lang="es-ES" altLang="es-ES" sz="1200" dirty="0" smtClean="0">
                <a:solidFill>
                  <a:srgbClr val="000000"/>
                </a:solidFill>
                <a:latin typeface="Arial" panose="020B0604020202020204" pitchFamily="34" charset="0"/>
              </a:rPr>
              <a:t>, </a:t>
            </a:r>
            <a:r>
              <a:rPr lang="es-ES" altLang="es-ES" sz="1200" dirty="0">
                <a:solidFill>
                  <a:srgbClr val="000000"/>
                </a:solidFill>
                <a:latin typeface="Arial" panose="020B0604020202020204" pitchFamily="34" charset="0"/>
              </a:rPr>
              <a:t>para el buen y correcto funcionamiento del mismo, en el Sistema de Información de Gestión Laboral (SIGLA).</a:t>
            </a:r>
            <a:endParaRPr lang="es-ES" altLang="es-VE" sz="1200" dirty="0">
              <a:solidFill>
                <a:srgbClr val="000000"/>
              </a:solidFill>
              <a:latin typeface="Arial" panose="020B0604020202020204" pitchFamily="34" charset="0"/>
            </a:endParaRPr>
          </a:p>
        </p:txBody>
      </p:sp>
      <p:sp>
        <p:nvSpPr>
          <p:cNvPr id="8" name="Rectángulo 7"/>
          <p:cNvSpPr/>
          <p:nvPr/>
        </p:nvSpPr>
        <p:spPr>
          <a:xfrm>
            <a:off x="599392" y="3296905"/>
            <a:ext cx="5741920" cy="646331"/>
          </a:xfrm>
          <a:prstGeom prst="rect">
            <a:avLst/>
          </a:prstGeom>
        </p:spPr>
        <p:txBody>
          <a:bodyPr wrap="square">
            <a:spAutoFit/>
          </a:bodyPr>
          <a:lstStyle/>
          <a:p>
            <a:pPr algn="just">
              <a:spcBef>
                <a:spcPct val="0"/>
              </a:spcBef>
            </a:pPr>
            <a:r>
              <a:rPr lang="es-VE" altLang="es-ES" sz="1200" b="1" dirty="0">
                <a:solidFill>
                  <a:srgbClr val="000000"/>
                </a:solidFill>
                <a:latin typeface="Arial" panose="020B0604020202020204" pitchFamily="34" charset="0"/>
              </a:rPr>
              <a:t>Función del Módulo: </a:t>
            </a:r>
            <a:r>
              <a:rPr lang="es-VE" altLang="es-VE" sz="1200" dirty="0" smtClean="0">
                <a:latin typeface="Arial" panose="020B0604020202020204" pitchFamily="34" charset="0"/>
                <a:cs typeface="Arial" panose="020B0604020202020204" pitchFamily="34" charset="0"/>
              </a:rPr>
              <a:t>El Módulo </a:t>
            </a:r>
            <a:r>
              <a:rPr lang="es-VE" altLang="es-VE" sz="1200" dirty="0">
                <a:latin typeface="Arial" panose="020B0604020202020204" pitchFamily="34" charset="0"/>
                <a:cs typeface="Arial" panose="020B0604020202020204" pitchFamily="34" charset="0"/>
              </a:rPr>
              <a:t>Actualizar Datos del </a:t>
            </a:r>
            <a:r>
              <a:rPr lang="es-VE" altLang="es-VE" sz="1200" dirty="0" smtClean="0">
                <a:latin typeface="Arial" panose="020B0604020202020204" pitchFamily="34" charset="0"/>
                <a:cs typeface="Arial" panose="020B0604020202020204" pitchFamily="34" charset="0"/>
              </a:rPr>
              <a:t>Trabajador(a), </a:t>
            </a:r>
            <a:r>
              <a:rPr lang="es-VE" altLang="es-VE" sz="1200" dirty="0">
                <a:latin typeface="Arial" panose="020B0604020202020204" pitchFamily="34" charset="0"/>
                <a:cs typeface="Arial" panose="020B0604020202020204" pitchFamily="34" charset="0"/>
              </a:rPr>
              <a:t>tiene como función A</a:t>
            </a:r>
            <a:r>
              <a:rPr lang="es-VE" altLang="es-VE" sz="1200" dirty="0" smtClean="0">
                <a:latin typeface="Arial" panose="020B0604020202020204" pitchFamily="34" charset="0"/>
                <a:cs typeface="Arial" panose="020B0604020202020204" pitchFamily="34" charset="0"/>
              </a:rPr>
              <a:t>ctualizar Datos del Trabajador(a) del </a:t>
            </a:r>
            <a:r>
              <a:rPr lang="es-VE" altLang="es-VE" sz="1200" dirty="0">
                <a:latin typeface="Arial" panose="020B0604020202020204" pitchFamily="34" charset="0"/>
                <a:cs typeface="Arial" panose="020B0604020202020204" pitchFamily="34" charset="0"/>
              </a:rPr>
              <a:t>personal del Ministerio del Poder P</a:t>
            </a:r>
            <a:r>
              <a:rPr lang="es-VE" altLang="es-VE" sz="1200" dirty="0" smtClean="0">
                <a:latin typeface="Arial" panose="020B0604020202020204" pitchFamily="34" charset="0"/>
                <a:cs typeface="Arial" panose="020B0604020202020204" pitchFamily="34" charset="0"/>
              </a:rPr>
              <a:t>opular </a:t>
            </a:r>
            <a:r>
              <a:rPr lang="es-VE" altLang="es-VE" sz="1200" dirty="0">
                <a:latin typeface="Arial" panose="020B0604020202020204" pitchFamily="34" charset="0"/>
                <a:cs typeface="Arial" panose="020B0604020202020204" pitchFamily="34" charset="0"/>
              </a:rPr>
              <a:t>para el Proceso Social de </a:t>
            </a:r>
            <a:r>
              <a:rPr lang="es-VE" altLang="es-VE" sz="1200" dirty="0" smtClean="0">
                <a:latin typeface="Arial" panose="020B0604020202020204" pitchFamily="34" charset="0"/>
                <a:cs typeface="Arial" panose="020B0604020202020204" pitchFamily="34" charset="0"/>
              </a:rPr>
              <a:t>Trabajo.</a:t>
            </a:r>
            <a:endParaRPr lang="es-ES" altLang="es-VE" sz="1200" dirty="0">
              <a:latin typeface="Arial" panose="020B0604020202020204" pitchFamily="34" charset="0"/>
              <a:cs typeface="Arial" panose="020B0604020202020204" pitchFamily="34" charset="0"/>
            </a:endParaRPr>
          </a:p>
        </p:txBody>
      </p:sp>
      <p:sp>
        <p:nvSpPr>
          <p:cNvPr id="9" name="20 Rectángulo"/>
          <p:cNvSpPr>
            <a:spLocks noChangeArrowheads="1"/>
          </p:cNvSpPr>
          <p:nvPr/>
        </p:nvSpPr>
        <p:spPr bwMode="auto">
          <a:xfrm>
            <a:off x="611424" y="4232367"/>
            <a:ext cx="57298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0"/>
              </a:spcBef>
              <a:buNone/>
            </a:pPr>
            <a:r>
              <a:rPr lang="es-VE" altLang="es-VE" sz="1200" b="1" dirty="0">
                <a:latin typeface="Arial" panose="020B0604020202020204" pitchFamily="34" charset="0"/>
              </a:rPr>
              <a:t>Ingresar al Módulo: </a:t>
            </a:r>
            <a:r>
              <a:rPr lang="es-VE" altLang="es-VE" sz="1200" dirty="0">
                <a:latin typeface="Arial" panose="020B0604020202020204" pitchFamily="34" charset="0"/>
              </a:rPr>
              <a:t>Una vez en el Sistema de Información </a:t>
            </a:r>
            <a:r>
              <a:rPr lang="es-ES" altLang="es-ES" sz="1200" dirty="0">
                <a:solidFill>
                  <a:srgbClr val="000000"/>
                </a:solidFill>
                <a:latin typeface="Arial" panose="020B0604020202020204" pitchFamily="34" charset="0"/>
              </a:rPr>
              <a:t>de Gestión Laboral (SIGLA), haga clic en el icono </a:t>
            </a:r>
            <a:r>
              <a:rPr lang="es-ES" altLang="es-ES" sz="1200" dirty="0" smtClean="0">
                <a:solidFill>
                  <a:srgbClr val="000000"/>
                </a:solidFill>
                <a:latin typeface="Arial" panose="020B0604020202020204" pitchFamily="34" charset="0"/>
              </a:rPr>
              <a:t>de </a:t>
            </a:r>
            <a:r>
              <a:rPr lang="es-VE" altLang="es-VE" sz="1200" dirty="0">
                <a:latin typeface="Arial" panose="020B0604020202020204" pitchFamily="34" charset="0"/>
                <a:cs typeface="Arial" panose="020B0604020202020204" pitchFamily="34" charset="0"/>
              </a:rPr>
              <a:t>Actualizar Datos del </a:t>
            </a:r>
            <a:r>
              <a:rPr lang="es-VE" altLang="es-VE" sz="1200" dirty="0" smtClean="0">
                <a:latin typeface="Arial" panose="020B0604020202020204" pitchFamily="34" charset="0"/>
                <a:cs typeface="Arial" panose="020B0604020202020204" pitchFamily="34" charset="0"/>
              </a:rPr>
              <a:t>Trabajador(a)</a:t>
            </a:r>
            <a:r>
              <a:rPr lang="es-ES" altLang="es-VE" sz="1200" dirty="0">
                <a:solidFill>
                  <a:srgbClr val="000000"/>
                </a:solidFill>
                <a:latin typeface="Arial" panose="020B0604020202020204" pitchFamily="34" charset="0"/>
              </a:rPr>
              <a:t>.</a:t>
            </a:r>
            <a:endParaRPr lang="es-VE" altLang="es-VE" sz="1200" dirty="0">
              <a:latin typeface="Arial" panose="020B0604020202020204" pitchFamily="34" charset="0"/>
            </a:endParaRPr>
          </a:p>
        </p:txBody>
      </p:sp>
      <p:sp>
        <p:nvSpPr>
          <p:cNvPr id="12" name="Rectángulo redondeado 9"/>
          <p:cNvSpPr/>
          <p:nvPr/>
        </p:nvSpPr>
        <p:spPr bwMode="auto">
          <a:xfrm>
            <a:off x="5230384" y="6063542"/>
            <a:ext cx="771525" cy="271463"/>
          </a:xfrm>
          <a:prstGeom prst="roundRect">
            <a:avLst/>
          </a:prstGeom>
        </p:spPr>
        <p:style>
          <a:lnRef idx="1">
            <a:schemeClr val="accent1"/>
          </a:lnRef>
          <a:fillRef idx="2">
            <a:schemeClr val="accent1"/>
          </a:fillRef>
          <a:effectRef idx="1">
            <a:schemeClr val="accent1"/>
          </a:effectRef>
          <a:fontRef idx="minor">
            <a:schemeClr val="dk1"/>
          </a:fontRef>
        </p:style>
        <p:txBody>
          <a:bodyPr>
            <a:spAutoFit/>
          </a:bodyPr>
          <a:lstStyle/>
          <a:p>
            <a:pPr eaLnBrk="1" fontAlgn="auto" hangingPunct="1">
              <a:spcBef>
                <a:spcPts val="0"/>
              </a:spcBef>
              <a:spcAft>
                <a:spcPts val="0"/>
              </a:spcAft>
              <a:defRPr/>
            </a:pPr>
            <a:r>
              <a:rPr lang="es-VE" sz="1000" dirty="0">
                <a:latin typeface="Arial" pitchFamily="34" charset="0"/>
                <a:cs typeface="Arial" pitchFamily="34" charset="0"/>
              </a:rPr>
              <a:t>Haga clic</a:t>
            </a:r>
          </a:p>
        </p:txBody>
      </p:sp>
      <p:sp>
        <p:nvSpPr>
          <p:cNvPr id="16" name="4 CuadroTexto"/>
          <p:cNvSpPr txBox="1">
            <a:spLocks noChangeArrowheads="1"/>
          </p:cNvSpPr>
          <p:nvPr/>
        </p:nvSpPr>
        <p:spPr bwMode="auto">
          <a:xfrm>
            <a:off x="-12032" y="4107186"/>
            <a:ext cx="594339"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4350">
              <a:defRPr>
                <a:solidFill>
                  <a:schemeClr val="tx1"/>
                </a:solidFill>
                <a:latin typeface="Arial" panose="020B0604020202020204" pitchFamily="34" charset="0"/>
                <a:cs typeface="Arial" panose="020B0604020202020204" pitchFamily="34" charset="0"/>
              </a:defRPr>
            </a:lvl1pPr>
            <a:lvl2pPr marL="257175" indent="200025" defTabSz="514350">
              <a:defRPr>
                <a:solidFill>
                  <a:schemeClr val="tx1"/>
                </a:solidFill>
                <a:latin typeface="Arial" panose="020B0604020202020204" pitchFamily="34" charset="0"/>
                <a:cs typeface="Arial" panose="020B0604020202020204" pitchFamily="34" charset="0"/>
              </a:defRPr>
            </a:lvl2pPr>
            <a:lvl3pPr marL="514350" indent="400050" defTabSz="514350">
              <a:defRPr>
                <a:solidFill>
                  <a:schemeClr val="tx1"/>
                </a:solidFill>
                <a:latin typeface="Arial" panose="020B0604020202020204" pitchFamily="34" charset="0"/>
                <a:cs typeface="Arial" panose="020B0604020202020204" pitchFamily="34" charset="0"/>
              </a:defRPr>
            </a:lvl3pPr>
            <a:lvl4pPr marL="771525" indent="600075" defTabSz="514350">
              <a:defRPr>
                <a:solidFill>
                  <a:schemeClr val="tx1"/>
                </a:solidFill>
                <a:latin typeface="Arial" panose="020B0604020202020204" pitchFamily="34" charset="0"/>
                <a:cs typeface="Arial" panose="020B0604020202020204" pitchFamily="34" charset="0"/>
              </a:defRPr>
            </a:lvl4pPr>
            <a:lvl5pPr marL="1028700" indent="800100" defTabSz="514350">
              <a:defRPr>
                <a:solidFill>
                  <a:schemeClr val="tx1"/>
                </a:solidFill>
                <a:latin typeface="Arial" panose="020B0604020202020204" pitchFamily="34" charset="0"/>
                <a:cs typeface="Arial" panose="020B0604020202020204" pitchFamily="34" charset="0"/>
              </a:defRPr>
            </a:lvl5pPr>
            <a:lvl6pPr marL="1485900" indent="800100" defTabSz="5143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1943100" indent="800100" defTabSz="5143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2400300" indent="800100" defTabSz="5143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2857500" indent="800100" defTabSz="5143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s-VE" altLang="es-ES" sz="5400" dirty="0">
                <a:solidFill>
                  <a:srgbClr val="8EB4E3"/>
                </a:solidFill>
                <a:ea typeface="Adobe Gothic Std B" pitchFamily="34" charset="-128"/>
              </a:rPr>
              <a:t>1</a:t>
            </a:r>
            <a:endParaRPr lang="es-ES" altLang="es-ES" sz="5400" dirty="0">
              <a:solidFill>
                <a:srgbClr val="8EB4E3"/>
              </a:solidFill>
              <a:ea typeface="Adobe Gothic Std B" pitchFamily="34" charset="-128"/>
            </a:endParaRPr>
          </a:p>
        </p:txBody>
      </p:sp>
      <p:sp>
        <p:nvSpPr>
          <p:cNvPr id="17" name="4 CuadroTexto"/>
          <p:cNvSpPr txBox="1">
            <a:spLocks noChangeArrowheads="1"/>
          </p:cNvSpPr>
          <p:nvPr/>
        </p:nvSpPr>
        <p:spPr bwMode="auto">
          <a:xfrm>
            <a:off x="-11113" y="6921051"/>
            <a:ext cx="56991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a:solidFill>
                  <a:schemeClr val="tx1"/>
                </a:solidFill>
                <a:latin typeface="Arial" panose="020B0604020202020204" pitchFamily="34" charset="0"/>
                <a:cs typeface="Arial" panose="020B0604020202020204" pitchFamily="34" charset="0"/>
              </a:defRPr>
            </a:lvl1pPr>
            <a:lvl2pPr marL="257175" indent="200025" defTabSz="514350">
              <a:defRPr>
                <a:solidFill>
                  <a:schemeClr val="tx1"/>
                </a:solidFill>
                <a:latin typeface="Arial" panose="020B0604020202020204" pitchFamily="34" charset="0"/>
                <a:cs typeface="Arial" panose="020B0604020202020204" pitchFamily="34" charset="0"/>
              </a:defRPr>
            </a:lvl2pPr>
            <a:lvl3pPr marL="514350" indent="400050" defTabSz="514350">
              <a:defRPr>
                <a:solidFill>
                  <a:schemeClr val="tx1"/>
                </a:solidFill>
                <a:latin typeface="Arial" panose="020B0604020202020204" pitchFamily="34" charset="0"/>
                <a:cs typeface="Arial" panose="020B0604020202020204" pitchFamily="34" charset="0"/>
              </a:defRPr>
            </a:lvl3pPr>
            <a:lvl4pPr marL="771525" indent="600075" defTabSz="514350">
              <a:defRPr>
                <a:solidFill>
                  <a:schemeClr val="tx1"/>
                </a:solidFill>
                <a:latin typeface="Arial" panose="020B0604020202020204" pitchFamily="34" charset="0"/>
                <a:cs typeface="Arial" panose="020B0604020202020204" pitchFamily="34" charset="0"/>
              </a:defRPr>
            </a:lvl4pPr>
            <a:lvl5pPr marL="1028700" indent="800100" defTabSz="514350">
              <a:defRPr>
                <a:solidFill>
                  <a:schemeClr val="tx1"/>
                </a:solidFill>
                <a:latin typeface="Arial" panose="020B0604020202020204" pitchFamily="34" charset="0"/>
                <a:cs typeface="Arial" panose="020B0604020202020204" pitchFamily="34" charset="0"/>
              </a:defRPr>
            </a:lvl5pPr>
            <a:lvl6pPr marL="1485900" indent="800100" defTabSz="5143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1943100" indent="800100" defTabSz="5143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2400300" indent="800100" defTabSz="5143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2857500" indent="800100" defTabSz="5143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s-VE" altLang="es-ES" sz="5400" dirty="0">
                <a:solidFill>
                  <a:srgbClr val="8EB4E3"/>
                </a:solidFill>
                <a:ea typeface="Adobe Gothic Std B" pitchFamily="34" charset="-128"/>
              </a:rPr>
              <a:t>2</a:t>
            </a:r>
            <a:endParaRPr lang="es-ES" altLang="es-ES" sz="5400" dirty="0">
              <a:solidFill>
                <a:srgbClr val="8EB4E3"/>
              </a:solidFill>
              <a:ea typeface="Adobe Gothic Std B" pitchFamily="34" charset="-128"/>
            </a:endParaRPr>
          </a:p>
        </p:txBody>
      </p:sp>
      <p:sp>
        <p:nvSpPr>
          <p:cNvPr id="19" name="4 CuadroTexto"/>
          <p:cNvSpPr txBox="1">
            <a:spLocks noChangeArrowheads="1"/>
          </p:cNvSpPr>
          <p:nvPr/>
        </p:nvSpPr>
        <p:spPr bwMode="auto">
          <a:xfrm>
            <a:off x="-11113" y="6921051"/>
            <a:ext cx="56991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a:solidFill>
                  <a:schemeClr val="tx1"/>
                </a:solidFill>
                <a:latin typeface="Arial" panose="020B0604020202020204" pitchFamily="34" charset="0"/>
                <a:cs typeface="Arial" panose="020B0604020202020204" pitchFamily="34" charset="0"/>
              </a:defRPr>
            </a:lvl1pPr>
            <a:lvl2pPr marL="257175" indent="200025" defTabSz="514350">
              <a:defRPr>
                <a:solidFill>
                  <a:schemeClr val="tx1"/>
                </a:solidFill>
                <a:latin typeface="Arial" panose="020B0604020202020204" pitchFamily="34" charset="0"/>
                <a:cs typeface="Arial" panose="020B0604020202020204" pitchFamily="34" charset="0"/>
              </a:defRPr>
            </a:lvl2pPr>
            <a:lvl3pPr marL="514350" indent="400050" defTabSz="514350">
              <a:defRPr>
                <a:solidFill>
                  <a:schemeClr val="tx1"/>
                </a:solidFill>
                <a:latin typeface="Arial" panose="020B0604020202020204" pitchFamily="34" charset="0"/>
                <a:cs typeface="Arial" panose="020B0604020202020204" pitchFamily="34" charset="0"/>
              </a:defRPr>
            </a:lvl3pPr>
            <a:lvl4pPr marL="771525" indent="600075" defTabSz="514350">
              <a:defRPr>
                <a:solidFill>
                  <a:schemeClr val="tx1"/>
                </a:solidFill>
                <a:latin typeface="Arial" panose="020B0604020202020204" pitchFamily="34" charset="0"/>
                <a:cs typeface="Arial" panose="020B0604020202020204" pitchFamily="34" charset="0"/>
              </a:defRPr>
            </a:lvl4pPr>
            <a:lvl5pPr marL="1028700" indent="800100" defTabSz="514350">
              <a:defRPr>
                <a:solidFill>
                  <a:schemeClr val="tx1"/>
                </a:solidFill>
                <a:latin typeface="Arial" panose="020B0604020202020204" pitchFamily="34" charset="0"/>
                <a:cs typeface="Arial" panose="020B0604020202020204" pitchFamily="34" charset="0"/>
              </a:defRPr>
            </a:lvl5pPr>
            <a:lvl6pPr marL="1485900" indent="800100" defTabSz="5143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1943100" indent="800100" defTabSz="5143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2400300" indent="800100" defTabSz="5143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2857500" indent="800100" defTabSz="5143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s-VE" altLang="es-ES" sz="5400" dirty="0">
                <a:solidFill>
                  <a:srgbClr val="8EB4E3"/>
                </a:solidFill>
                <a:ea typeface="Adobe Gothic Std B" pitchFamily="34" charset="-128"/>
              </a:rPr>
              <a:t>2</a:t>
            </a:r>
            <a:endParaRPr lang="es-ES" altLang="es-ES" sz="5400" dirty="0">
              <a:solidFill>
                <a:srgbClr val="8EB4E3"/>
              </a:solidFill>
              <a:ea typeface="Adobe Gothic Std B" pitchFamily="34" charset="-128"/>
            </a:endParaRPr>
          </a:p>
        </p:txBody>
      </p:sp>
      <p:sp>
        <p:nvSpPr>
          <p:cNvPr id="22" name="6 Rectángulo"/>
          <p:cNvSpPr/>
          <p:nvPr/>
        </p:nvSpPr>
        <p:spPr>
          <a:xfrm>
            <a:off x="626312" y="7200238"/>
            <a:ext cx="5715000" cy="461665"/>
          </a:xfrm>
          <a:prstGeom prst="rect">
            <a:avLst/>
          </a:prstGeom>
        </p:spPr>
        <p:txBody>
          <a:bodyPr>
            <a:spAutoFit/>
          </a:bodyPr>
          <a:lstStyle/>
          <a:p>
            <a:pPr algn="just" eaLnBrk="1" fontAlgn="auto" hangingPunct="1">
              <a:spcBef>
                <a:spcPts val="0"/>
              </a:spcBef>
              <a:spcAft>
                <a:spcPts val="0"/>
              </a:spcAft>
              <a:defRPr/>
            </a:pPr>
            <a:r>
              <a:rPr lang="es-VE" sz="1200" dirty="0">
                <a:latin typeface="Arial" panose="020B0604020202020204" pitchFamily="34" charset="0"/>
                <a:cs typeface="Arial" panose="020B0604020202020204" pitchFamily="34" charset="0"/>
              </a:rPr>
              <a:t>Seleccione de la barra del menú, la opción que requiera del </a:t>
            </a:r>
            <a:r>
              <a:rPr lang="es-VE" sz="1200" dirty="0" smtClean="0">
                <a:latin typeface="Arial" panose="020B0604020202020204" pitchFamily="34" charset="0"/>
                <a:cs typeface="Arial" panose="020B0604020202020204" pitchFamily="34" charset="0"/>
              </a:rPr>
              <a:t>Módulo Actualizar   Datos del Trabajador(a).</a:t>
            </a:r>
            <a:endParaRPr lang="es-VE" sz="1200" b="1" dirty="0">
              <a:solidFill>
                <a:schemeClr val="accent1">
                  <a:lumMod val="75000"/>
                </a:schemeClr>
              </a:solidFill>
              <a:latin typeface="Arial" panose="020B0604020202020204" pitchFamily="34" charset="0"/>
              <a:cs typeface="Arial" panose="020B0604020202020204" pitchFamily="34" charset="0"/>
            </a:endParaRPr>
          </a:p>
        </p:txBody>
      </p:sp>
      <p:cxnSp>
        <p:nvCxnSpPr>
          <p:cNvPr id="23" name="7 Conector recto"/>
          <p:cNvCxnSpPr>
            <a:stCxn id="16" idx="2"/>
            <a:endCxn id="19" idx="0"/>
          </p:cNvCxnSpPr>
          <p:nvPr/>
        </p:nvCxnSpPr>
        <p:spPr>
          <a:xfrm flipH="1">
            <a:off x="273844" y="5031111"/>
            <a:ext cx="11294" cy="1889940"/>
          </a:xfrm>
          <a:prstGeom prst="line">
            <a:avLst/>
          </a:prstGeom>
          <a:ln>
            <a:prstDash val="dash"/>
            <a:headEnd type="none"/>
            <a:tailEnd type="oval"/>
          </a:ln>
        </p:spPr>
        <p:style>
          <a:lnRef idx="1">
            <a:schemeClr val="accent1"/>
          </a:lnRef>
          <a:fillRef idx="0">
            <a:schemeClr val="accent1"/>
          </a:fillRef>
          <a:effectRef idx="0">
            <a:schemeClr val="accent1"/>
          </a:effectRef>
          <a:fontRef idx="minor">
            <a:schemeClr val="tx1"/>
          </a:fontRef>
        </p:style>
      </p:cxnSp>
      <p:pic>
        <p:nvPicPr>
          <p:cNvPr id="11" name="18 Imagen" descr="computer-mouse-click.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507204" y="5356061"/>
            <a:ext cx="166688"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Imagen 1"/>
          <p:cNvPicPr>
            <a:picLocks noChangeAspect="1"/>
          </p:cNvPicPr>
          <p:nvPr/>
        </p:nvPicPr>
        <p:blipFill rotWithShape="1">
          <a:blip r:embed="rId5"/>
          <a:srcRect l="20873" t="21555" r="49286" b="73592"/>
          <a:stretch/>
        </p:blipFill>
        <p:spPr>
          <a:xfrm>
            <a:off x="1069134" y="7787537"/>
            <a:ext cx="4093028" cy="546745"/>
          </a:xfrm>
          <a:prstGeom prst="rect">
            <a:avLst/>
          </a:prstGeom>
        </p:spPr>
      </p:pic>
    </p:spTree>
    <p:extLst>
      <p:ext uri="{BB962C8B-B14F-4D97-AF65-F5344CB8AC3E}">
        <p14:creationId xmlns:p14="http://schemas.microsoft.com/office/powerpoint/2010/main" val="2885176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5 CuadroTexto"/>
          <p:cNvSpPr txBox="1"/>
          <p:nvPr/>
        </p:nvSpPr>
        <p:spPr>
          <a:xfrm>
            <a:off x="64351" y="2122380"/>
            <a:ext cx="58060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s-VE"/>
            </a:defPPr>
            <a:lvl1pPr defTabSz="514350">
              <a:defRPr sz="5400">
                <a:solidFill>
                  <a:srgbClr val="8EB4E3"/>
                </a:solidFill>
                <a:latin typeface="Arial" panose="020B0604020202020204" pitchFamily="34" charset="0"/>
                <a:ea typeface="Adobe Gothic Std B" pitchFamily="34" charset="-128"/>
                <a:cs typeface="Arial" panose="020B0604020202020204" pitchFamily="34" charset="0"/>
              </a:defRPr>
            </a:lvl1pPr>
            <a:lvl2pPr marL="257175" indent="200025" defTabSz="514350">
              <a:defRPr>
                <a:latin typeface="Arial" panose="020B0604020202020204" pitchFamily="34" charset="0"/>
                <a:cs typeface="Arial" panose="020B0604020202020204" pitchFamily="34" charset="0"/>
              </a:defRPr>
            </a:lvl2pPr>
            <a:lvl3pPr marL="514350" indent="400050" defTabSz="514350">
              <a:defRPr>
                <a:latin typeface="Arial" panose="020B0604020202020204" pitchFamily="34" charset="0"/>
                <a:cs typeface="Arial" panose="020B0604020202020204" pitchFamily="34" charset="0"/>
              </a:defRPr>
            </a:lvl3pPr>
            <a:lvl4pPr marL="771525" indent="600075" defTabSz="514350">
              <a:defRPr>
                <a:latin typeface="Arial" panose="020B0604020202020204" pitchFamily="34" charset="0"/>
                <a:cs typeface="Arial" panose="020B0604020202020204" pitchFamily="34" charset="0"/>
              </a:defRPr>
            </a:lvl4pPr>
            <a:lvl5pPr marL="1028700" indent="800100" defTabSz="514350">
              <a:defRPr>
                <a:latin typeface="Arial" panose="020B0604020202020204" pitchFamily="34" charset="0"/>
                <a:cs typeface="Arial" panose="020B0604020202020204" pitchFamily="34" charset="0"/>
              </a:defRPr>
            </a:lvl5pPr>
            <a:lvl6pPr marL="1485900" indent="800100" defTabSz="514350" eaLnBrk="0" fontAlgn="base" hangingPunct="0">
              <a:spcBef>
                <a:spcPct val="0"/>
              </a:spcBef>
              <a:spcAft>
                <a:spcPct val="0"/>
              </a:spcAft>
              <a:defRPr>
                <a:latin typeface="Arial" panose="020B0604020202020204" pitchFamily="34" charset="0"/>
                <a:cs typeface="Arial" panose="020B0604020202020204" pitchFamily="34" charset="0"/>
              </a:defRPr>
            </a:lvl6pPr>
            <a:lvl7pPr marL="1943100" indent="800100" defTabSz="514350" eaLnBrk="0" fontAlgn="base" hangingPunct="0">
              <a:spcBef>
                <a:spcPct val="0"/>
              </a:spcBef>
              <a:spcAft>
                <a:spcPct val="0"/>
              </a:spcAft>
              <a:defRPr>
                <a:latin typeface="Arial" panose="020B0604020202020204" pitchFamily="34" charset="0"/>
                <a:cs typeface="Arial" panose="020B0604020202020204" pitchFamily="34" charset="0"/>
              </a:defRPr>
            </a:lvl7pPr>
            <a:lvl8pPr marL="2400300" indent="800100" defTabSz="514350" eaLnBrk="0" fontAlgn="base" hangingPunct="0">
              <a:spcBef>
                <a:spcPct val="0"/>
              </a:spcBef>
              <a:spcAft>
                <a:spcPct val="0"/>
              </a:spcAft>
              <a:defRPr>
                <a:latin typeface="Arial" panose="020B0604020202020204" pitchFamily="34" charset="0"/>
                <a:cs typeface="Arial" panose="020B0604020202020204" pitchFamily="34" charset="0"/>
              </a:defRPr>
            </a:lvl8pPr>
            <a:lvl9pPr marL="2857500" indent="800100" defTabSz="514350" eaLnBrk="0" fontAlgn="base" hangingPunct="0">
              <a:spcBef>
                <a:spcPct val="0"/>
              </a:spcBef>
              <a:spcAft>
                <a:spcPct val="0"/>
              </a:spcAft>
              <a:defRPr>
                <a:latin typeface="Arial" panose="020B0604020202020204" pitchFamily="34" charset="0"/>
                <a:cs typeface="Arial" panose="020B0604020202020204" pitchFamily="34" charset="0"/>
              </a:defRPr>
            </a:lvl9pPr>
          </a:lstStyle>
          <a:p>
            <a:r>
              <a:rPr lang="es-VE" dirty="0"/>
              <a:t>1</a:t>
            </a:r>
            <a:endParaRPr lang="es-ES" dirty="0"/>
          </a:p>
        </p:txBody>
      </p:sp>
      <p:sp>
        <p:nvSpPr>
          <p:cNvPr id="10" name="5 CuadroTexto"/>
          <p:cNvSpPr txBox="1"/>
          <p:nvPr/>
        </p:nvSpPr>
        <p:spPr>
          <a:xfrm>
            <a:off x="75572" y="3741724"/>
            <a:ext cx="58060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s-VE"/>
            </a:defPPr>
            <a:lvl1pPr defTabSz="514350">
              <a:defRPr sz="5400">
                <a:solidFill>
                  <a:srgbClr val="8EB4E3"/>
                </a:solidFill>
                <a:latin typeface="Arial" panose="020B0604020202020204" pitchFamily="34" charset="0"/>
                <a:ea typeface="Adobe Gothic Std B" pitchFamily="34" charset="-128"/>
                <a:cs typeface="Arial" panose="020B0604020202020204" pitchFamily="34" charset="0"/>
              </a:defRPr>
            </a:lvl1pPr>
            <a:lvl2pPr marL="257175" indent="200025" defTabSz="514350">
              <a:defRPr>
                <a:latin typeface="Arial" panose="020B0604020202020204" pitchFamily="34" charset="0"/>
                <a:cs typeface="Arial" panose="020B0604020202020204" pitchFamily="34" charset="0"/>
              </a:defRPr>
            </a:lvl2pPr>
            <a:lvl3pPr marL="514350" indent="400050" defTabSz="514350">
              <a:defRPr>
                <a:latin typeface="Arial" panose="020B0604020202020204" pitchFamily="34" charset="0"/>
                <a:cs typeface="Arial" panose="020B0604020202020204" pitchFamily="34" charset="0"/>
              </a:defRPr>
            </a:lvl3pPr>
            <a:lvl4pPr marL="771525" indent="600075" defTabSz="514350">
              <a:defRPr>
                <a:latin typeface="Arial" panose="020B0604020202020204" pitchFamily="34" charset="0"/>
                <a:cs typeface="Arial" panose="020B0604020202020204" pitchFamily="34" charset="0"/>
              </a:defRPr>
            </a:lvl4pPr>
            <a:lvl5pPr marL="1028700" indent="800100" defTabSz="514350">
              <a:defRPr>
                <a:latin typeface="Arial" panose="020B0604020202020204" pitchFamily="34" charset="0"/>
                <a:cs typeface="Arial" panose="020B0604020202020204" pitchFamily="34" charset="0"/>
              </a:defRPr>
            </a:lvl5pPr>
            <a:lvl6pPr marL="1485900" indent="800100" defTabSz="514350" eaLnBrk="0" fontAlgn="base" hangingPunct="0">
              <a:spcBef>
                <a:spcPct val="0"/>
              </a:spcBef>
              <a:spcAft>
                <a:spcPct val="0"/>
              </a:spcAft>
              <a:defRPr>
                <a:latin typeface="Arial" panose="020B0604020202020204" pitchFamily="34" charset="0"/>
                <a:cs typeface="Arial" panose="020B0604020202020204" pitchFamily="34" charset="0"/>
              </a:defRPr>
            </a:lvl6pPr>
            <a:lvl7pPr marL="1943100" indent="800100" defTabSz="514350" eaLnBrk="0" fontAlgn="base" hangingPunct="0">
              <a:spcBef>
                <a:spcPct val="0"/>
              </a:spcBef>
              <a:spcAft>
                <a:spcPct val="0"/>
              </a:spcAft>
              <a:defRPr>
                <a:latin typeface="Arial" panose="020B0604020202020204" pitchFamily="34" charset="0"/>
                <a:cs typeface="Arial" panose="020B0604020202020204" pitchFamily="34" charset="0"/>
              </a:defRPr>
            </a:lvl7pPr>
            <a:lvl8pPr marL="2400300" indent="800100" defTabSz="514350" eaLnBrk="0" fontAlgn="base" hangingPunct="0">
              <a:spcBef>
                <a:spcPct val="0"/>
              </a:spcBef>
              <a:spcAft>
                <a:spcPct val="0"/>
              </a:spcAft>
              <a:defRPr>
                <a:latin typeface="Arial" panose="020B0604020202020204" pitchFamily="34" charset="0"/>
                <a:cs typeface="Arial" panose="020B0604020202020204" pitchFamily="34" charset="0"/>
              </a:defRPr>
            </a:lvl8pPr>
            <a:lvl9pPr marL="2857500" indent="800100" defTabSz="514350" eaLnBrk="0" fontAlgn="base" hangingPunct="0">
              <a:spcBef>
                <a:spcPct val="0"/>
              </a:spcBef>
              <a:spcAft>
                <a:spcPct val="0"/>
              </a:spcAft>
              <a:defRPr>
                <a:latin typeface="Arial" panose="020B0604020202020204" pitchFamily="34" charset="0"/>
                <a:cs typeface="Arial" panose="020B0604020202020204" pitchFamily="34" charset="0"/>
              </a:defRPr>
            </a:lvl9pPr>
          </a:lstStyle>
          <a:p>
            <a:r>
              <a:rPr lang="es-VE" dirty="0"/>
              <a:t>2</a:t>
            </a:r>
            <a:endParaRPr lang="es-ES" dirty="0"/>
          </a:p>
        </p:txBody>
      </p:sp>
      <p:cxnSp>
        <p:nvCxnSpPr>
          <p:cNvPr id="12" name="23 Conector recto"/>
          <p:cNvCxnSpPr>
            <a:stCxn id="9" idx="2"/>
            <a:endCxn id="10" idx="0"/>
          </p:cNvCxnSpPr>
          <p:nvPr/>
        </p:nvCxnSpPr>
        <p:spPr>
          <a:xfrm>
            <a:off x="354655" y="3045710"/>
            <a:ext cx="11221" cy="696014"/>
          </a:xfrm>
          <a:prstGeom prst="line">
            <a:avLst/>
          </a:prstGeom>
          <a:ln>
            <a:prstDash val="dash"/>
            <a:headEnd type="none"/>
            <a:tailEnd type="oval"/>
          </a:ln>
        </p:spPr>
        <p:style>
          <a:lnRef idx="1">
            <a:schemeClr val="accent1"/>
          </a:lnRef>
          <a:fillRef idx="0">
            <a:schemeClr val="accent1"/>
          </a:fillRef>
          <a:effectRef idx="0">
            <a:schemeClr val="accent1"/>
          </a:effectRef>
          <a:fontRef idx="minor">
            <a:schemeClr val="tx1"/>
          </a:fontRef>
        </p:style>
      </p:cxnSp>
      <p:sp>
        <p:nvSpPr>
          <p:cNvPr id="29" name="Rectángulo 28"/>
          <p:cNvSpPr/>
          <p:nvPr/>
        </p:nvSpPr>
        <p:spPr>
          <a:xfrm>
            <a:off x="633873" y="3580584"/>
            <a:ext cx="5693755" cy="10423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eaLnBrk="0"/>
            <a:endParaRPr lang="es-VE" sz="1200" dirty="0" smtClean="0">
              <a:solidFill>
                <a:schemeClr val="tx1"/>
              </a:solidFill>
              <a:latin typeface="Arial" panose="020B0604020202020204" pitchFamily="34" charset="0"/>
              <a:cs typeface="Arial" panose="020B0604020202020204" pitchFamily="34" charset="0"/>
            </a:endParaRPr>
          </a:p>
          <a:p>
            <a:pPr algn="just" eaLnBrk="0"/>
            <a:r>
              <a:rPr lang="es-VE" sz="1200" dirty="0" smtClean="0">
                <a:solidFill>
                  <a:schemeClr val="tx1"/>
                </a:solidFill>
                <a:latin typeface="Arial" panose="020B0604020202020204" pitchFamily="34" charset="0"/>
                <a:cs typeface="Arial" panose="020B0604020202020204" pitchFamily="34" charset="0"/>
              </a:rPr>
              <a:t>La pantalla está constituida por varias secciones que a saber son:</a:t>
            </a:r>
            <a:endParaRPr lang="es-VE" sz="1200" b="1" dirty="0" smtClean="0">
              <a:solidFill>
                <a:schemeClr val="tx1"/>
              </a:solidFill>
              <a:latin typeface="Arial" panose="020B0604020202020204" pitchFamily="34" charset="0"/>
              <a:cs typeface="Arial" panose="020B0604020202020204" pitchFamily="34" charset="0"/>
            </a:endParaRPr>
          </a:p>
          <a:p>
            <a:pPr algn="just" eaLnBrk="0"/>
            <a:r>
              <a:rPr lang="es-VE" sz="1200" b="1" dirty="0" smtClean="0">
                <a:solidFill>
                  <a:schemeClr val="tx1"/>
                </a:solidFill>
                <a:latin typeface="Arial" panose="020B0604020202020204" pitchFamily="34" charset="0"/>
                <a:cs typeface="Arial" panose="020B0604020202020204" pitchFamily="34" charset="0"/>
              </a:rPr>
              <a:t>DATOS BÁSICOS</a:t>
            </a:r>
            <a:r>
              <a:rPr lang="es-VE" sz="1200" dirty="0" smtClean="0">
                <a:solidFill>
                  <a:schemeClr val="tx1"/>
                </a:solidFill>
                <a:latin typeface="Arial" panose="020B0604020202020204" pitchFamily="34" charset="0"/>
                <a:cs typeface="Arial" panose="020B0604020202020204" pitchFamily="34" charset="0"/>
              </a:rPr>
              <a:t>: seleccione de la lista desplegable el Estado Civil e ingresar  número de </a:t>
            </a:r>
            <a:r>
              <a:rPr lang="es-VE" sz="1200" dirty="0">
                <a:solidFill>
                  <a:schemeClr val="tx1"/>
                </a:solidFill>
                <a:latin typeface="Arial" panose="020B0604020202020204" pitchFamily="34" charset="0"/>
                <a:cs typeface="Arial" panose="020B0604020202020204" pitchFamily="34" charset="0"/>
              </a:rPr>
              <a:t>T</a:t>
            </a:r>
            <a:r>
              <a:rPr lang="es-VE" sz="1200" dirty="0" smtClean="0">
                <a:solidFill>
                  <a:schemeClr val="tx1"/>
                </a:solidFill>
                <a:latin typeface="Arial" panose="020B0604020202020204" pitchFamily="34" charset="0"/>
                <a:cs typeface="Arial" panose="020B0604020202020204" pitchFamily="34" charset="0"/>
              </a:rPr>
              <a:t>eléfono Personal, número de Teléfono de Habitación, Correo Electrónico Personal y número de Registro de Información Fiscal (R.I.F). Debe suministrar  todos los datos en los campos que estén habilitados y requeridos, los cuales se denotan con un asterisco (</a:t>
            </a:r>
            <a:r>
              <a:rPr lang="es-ES" sz="1200" dirty="0" smtClean="0">
                <a:solidFill>
                  <a:srgbClr val="C00000"/>
                </a:solidFill>
                <a:latin typeface="Arial" panose="020B0604020202020204" pitchFamily="34" charset="0"/>
                <a:cs typeface="Arial" panose="020B0604020202020204" pitchFamily="34" charset="0"/>
              </a:rPr>
              <a:t>*</a:t>
            </a:r>
            <a:r>
              <a:rPr lang="es-ES" sz="1200" dirty="0" smtClean="0">
                <a:solidFill>
                  <a:schemeClr val="tx1"/>
                </a:solidFill>
                <a:latin typeface="Arial" panose="020B0604020202020204" pitchFamily="34" charset="0"/>
                <a:cs typeface="Arial" panose="020B0604020202020204" pitchFamily="34" charset="0"/>
              </a:rPr>
              <a:t>).</a:t>
            </a:r>
          </a:p>
          <a:p>
            <a:pPr algn="just" eaLnBrk="0"/>
            <a:r>
              <a:rPr lang="es-ES" sz="1200" dirty="0" smtClean="0">
                <a:solidFill>
                  <a:schemeClr val="tx1"/>
                </a:solidFill>
                <a:latin typeface="Arial" panose="020B0604020202020204" pitchFamily="34" charset="0"/>
                <a:cs typeface="Arial" panose="020B0604020202020204" pitchFamily="34" charset="0"/>
              </a:rPr>
              <a:t>                                            </a:t>
            </a:r>
            <a:endParaRPr lang="es-VE" sz="1200" dirty="0">
              <a:solidFill>
                <a:schemeClr val="tx1"/>
              </a:solidFill>
              <a:latin typeface="Arial" panose="020B0604020202020204" pitchFamily="34" charset="0"/>
              <a:cs typeface="Arial" panose="020B0604020202020204" pitchFamily="34" charset="0"/>
            </a:endParaRPr>
          </a:p>
        </p:txBody>
      </p:sp>
      <p:sp>
        <p:nvSpPr>
          <p:cNvPr id="16" name="5 CuadroTexto"/>
          <p:cNvSpPr txBox="1"/>
          <p:nvPr/>
        </p:nvSpPr>
        <p:spPr>
          <a:xfrm>
            <a:off x="75572" y="6239321"/>
            <a:ext cx="56938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s-VE"/>
            </a:defPPr>
            <a:lvl1pPr defTabSz="514350">
              <a:defRPr sz="5400">
                <a:solidFill>
                  <a:srgbClr val="8EB4E3"/>
                </a:solidFill>
                <a:latin typeface="Arial" panose="020B0604020202020204" pitchFamily="34" charset="0"/>
                <a:ea typeface="Adobe Gothic Std B" pitchFamily="34" charset="-128"/>
                <a:cs typeface="Arial" panose="020B0604020202020204" pitchFamily="34" charset="0"/>
              </a:defRPr>
            </a:lvl1pPr>
            <a:lvl2pPr marL="257175" indent="200025" defTabSz="514350">
              <a:defRPr>
                <a:latin typeface="Arial" panose="020B0604020202020204" pitchFamily="34" charset="0"/>
                <a:cs typeface="Arial" panose="020B0604020202020204" pitchFamily="34" charset="0"/>
              </a:defRPr>
            </a:lvl2pPr>
            <a:lvl3pPr marL="514350" indent="400050" defTabSz="514350">
              <a:defRPr>
                <a:latin typeface="Arial" panose="020B0604020202020204" pitchFamily="34" charset="0"/>
                <a:cs typeface="Arial" panose="020B0604020202020204" pitchFamily="34" charset="0"/>
              </a:defRPr>
            </a:lvl3pPr>
            <a:lvl4pPr marL="771525" indent="600075" defTabSz="514350">
              <a:defRPr>
                <a:latin typeface="Arial" panose="020B0604020202020204" pitchFamily="34" charset="0"/>
                <a:cs typeface="Arial" panose="020B0604020202020204" pitchFamily="34" charset="0"/>
              </a:defRPr>
            </a:lvl4pPr>
            <a:lvl5pPr marL="1028700" indent="800100" defTabSz="514350">
              <a:defRPr>
                <a:latin typeface="Arial" panose="020B0604020202020204" pitchFamily="34" charset="0"/>
                <a:cs typeface="Arial" panose="020B0604020202020204" pitchFamily="34" charset="0"/>
              </a:defRPr>
            </a:lvl5pPr>
            <a:lvl6pPr marL="1485900" indent="800100" defTabSz="514350" eaLnBrk="0" fontAlgn="base" hangingPunct="0">
              <a:spcBef>
                <a:spcPct val="0"/>
              </a:spcBef>
              <a:spcAft>
                <a:spcPct val="0"/>
              </a:spcAft>
              <a:defRPr>
                <a:latin typeface="Arial" panose="020B0604020202020204" pitchFamily="34" charset="0"/>
                <a:cs typeface="Arial" panose="020B0604020202020204" pitchFamily="34" charset="0"/>
              </a:defRPr>
            </a:lvl6pPr>
            <a:lvl7pPr marL="1943100" indent="800100" defTabSz="514350" eaLnBrk="0" fontAlgn="base" hangingPunct="0">
              <a:spcBef>
                <a:spcPct val="0"/>
              </a:spcBef>
              <a:spcAft>
                <a:spcPct val="0"/>
              </a:spcAft>
              <a:defRPr>
                <a:latin typeface="Arial" panose="020B0604020202020204" pitchFamily="34" charset="0"/>
                <a:cs typeface="Arial" panose="020B0604020202020204" pitchFamily="34" charset="0"/>
              </a:defRPr>
            </a:lvl7pPr>
            <a:lvl8pPr marL="2400300" indent="800100" defTabSz="514350" eaLnBrk="0" fontAlgn="base" hangingPunct="0">
              <a:spcBef>
                <a:spcPct val="0"/>
              </a:spcBef>
              <a:spcAft>
                <a:spcPct val="0"/>
              </a:spcAft>
              <a:defRPr>
                <a:latin typeface="Arial" panose="020B0604020202020204" pitchFamily="34" charset="0"/>
                <a:cs typeface="Arial" panose="020B0604020202020204" pitchFamily="34" charset="0"/>
              </a:defRPr>
            </a:lvl8pPr>
            <a:lvl9pPr marL="2857500" indent="800100" defTabSz="514350" eaLnBrk="0" fontAlgn="base" hangingPunct="0">
              <a:spcBef>
                <a:spcPct val="0"/>
              </a:spcBef>
              <a:spcAft>
                <a:spcPct val="0"/>
              </a:spcAft>
              <a:defRPr>
                <a:latin typeface="Arial" panose="020B0604020202020204" pitchFamily="34" charset="0"/>
                <a:cs typeface="Arial" panose="020B0604020202020204" pitchFamily="34" charset="0"/>
              </a:defRPr>
            </a:lvl9pPr>
          </a:lstStyle>
          <a:p>
            <a:r>
              <a:rPr lang="es-ES" dirty="0"/>
              <a:t>3</a:t>
            </a:r>
          </a:p>
        </p:txBody>
      </p:sp>
      <p:sp>
        <p:nvSpPr>
          <p:cNvPr id="18" name="CuadroTexto 17"/>
          <p:cNvSpPr txBox="1"/>
          <p:nvPr/>
        </p:nvSpPr>
        <p:spPr>
          <a:xfrm>
            <a:off x="603040" y="6157157"/>
            <a:ext cx="5724588" cy="1200329"/>
          </a:xfrm>
          <a:prstGeom prst="rect">
            <a:avLst/>
          </a:prstGeom>
          <a:noFill/>
        </p:spPr>
        <p:txBody>
          <a:bodyPr wrap="square" rtlCol="0">
            <a:spAutoFit/>
          </a:bodyPr>
          <a:lstStyle/>
          <a:p>
            <a:pPr algn="just"/>
            <a:r>
              <a:rPr lang="es-ES" sz="1200" b="1" dirty="0" smtClean="0">
                <a:latin typeface="Arial "/>
              </a:rPr>
              <a:t>DIRECCIÓN </a:t>
            </a:r>
            <a:r>
              <a:rPr lang="es-ES" sz="1200" b="1" dirty="0">
                <a:latin typeface="Arial "/>
              </a:rPr>
              <a:t>DE </a:t>
            </a:r>
            <a:r>
              <a:rPr lang="es-ES" sz="1200" b="1" dirty="0" smtClean="0">
                <a:latin typeface="Arial "/>
              </a:rPr>
              <a:t>HABITACIÓN</a:t>
            </a:r>
            <a:r>
              <a:rPr lang="es-ES" sz="1200" dirty="0" smtClean="0">
                <a:latin typeface="Arial "/>
              </a:rPr>
              <a:t>: seleccione de la lista desplegable el Estado, Municipio, Parroquia e ingresar Avenida, Calle, Carrera, Carretera, Esquina, Vereda, Casa, Edificio, Quinta, Apartamento, Local, Oficina, Barrio, Caserío, Conjunto Residencial, Sector, Urbanización, Zona y Punto de Referencia en caso de ser requerido. Debe suministrar todos los datos en los campos que estén habilitados y requeridos,</a:t>
            </a:r>
            <a:r>
              <a:rPr lang="es-VE" sz="1200" dirty="0" smtClean="0">
                <a:solidFill>
                  <a:prstClr val="black"/>
                </a:solidFill>
                <a:latin typeface="Arial" panose="020B0604020202020204" pitchFamily="34" charset="0"/>
                <a:cs typeface="Arial" panose="020B0604020202020204" pitchFamily="34" charset="0"/>
              </a:rPr>
              <a:t> </a:t>
            </a:r>
            <a:r>
              <a:rPr lang="es-VE" sz="1200" dirty="0">
                <a:solidFill>
                  <a:prstClr val="black"/>
                </a:solidFill>
                <a:latin typeface="Arial" panose="020B0604020202020204" pitchFamily="34" charset="0"/>
                <a:cs typeface="Arial" panose="020B0604020202020204" pitchFamily="34" charset="0"/>
              </a:rPr>
              <a:t>los cuales se </a:t>
            </a:r>
            <a:r>
              <a:rPr lang="es-VE" sz="1200" dirty="0" smtClean="0">
                <a:solidFill>
                  <a:prstClr val="black"/>
                </a:solidFill>
                <a:latin typeface="Arial" panose="020B0604020202020204" pitchFamily="34" charset="0"/>
                <a:cs typeface="Arial" panose="020B0604020202020204" pitchFamily="34" charset="0"/>
              </a:rPr>
              <a:t>denotan</a:t>
            </a:r>
            <a:r>
              <a:rPr lang="es-ES" sz="1200" dirty="0" smtClean="0">
                <a:latin typeface="Arial "/>
              </a:rPr>
              <a:t> con un asterisco (</a:t>
            </a:r>
            <a:r>
              <a:rPr lang="es-ES" sz="1200" dirty="0" smtClean="0">
                <a:solidFill>
                  <a:srgbClr val="C00000"/>
                </a:solidFill>
                <a:latin typeface="Arial "/>
              </a:rPr>
              <a:t>*</a:t>
            </a:r>
            <a:r>
              <a:rPr lang="es-ES" sz="1200" dirty="0" smtClean="0">
                <a:latin typeface="Arial "/>
              </a:rPr>
              <a:t>).</a:t>
            </a:r>
          </a:p>
        </p:txBody>
      </p:sp>
      <p:cxnSp>
        <p:nvCxnSpPr>
          <p:cNvPr id="21" name="23 Conector recto"/>
          <p:cNvCxnSpPr>
            <a:stCxn id="16" idx="2"/>
          </p:cNvCxnSpPr>
          <p:nvPr/>
        </p:nvCxnSpPr>
        <p:spPr>
          <a:xfrm>
            <a:off x="360266" y="7162651"/>
            <a:ext cx="5610" cy="1437881"/>
          </a:xfrm>
          <a:prstGeom prst="line">
            <a:avLst/>
          </a:prstGeom>
          <a:ln>
            <a:prstDash val="dash"/>
            <a:headEnd type="none"/>
            <a:tailEnd type="oval"/>
          </a:ln>
        </p:spPr>
        <p:style>
          <a:lnRef idx="1">
            <a:schemeClr val="accent1"/>
          </a:lnRef>
          <a:fillRef idx="0">
            <a:schemeClr val="accent1"/>
          </a:fillRef>
          <a:effectRef idx="0">
            <a:schemeClr val="accent1"/>
          </a:effectRef>
          <a:fontRef idx="minor">
            <a:schemeClr val="tx1"/>
          </a:fontRef>
        </p:style>
      </p:cxnSp>
      <p:sp>
        <p:nvSpPr>
          <p:cNvPr id="23" name="9 CuadroTexto"/>
          <p:cNvSpPr txBox="1">
            <a:spLocks noGrp="1" noChangeArrowheads="1"/>
          </p:cNvSpPr>
          <p:nvPr>
            <p:ph type="body" sz="quarter" idx="10"/>
          </p:nvPr>
        </p:nvSpPr>
        <p:spPr bwMode="auto">
          <a:xfrm>
            <a:off x="396505" y="1237755"/>
            <a:ext cx="609319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s-VE" altLang="es-VE" sz="2000" b="1" dirty="0" smtClean="0"/>
              <a:t>TRABAJADOR(A) </a:t>
            </a:r>
            <a:r>
              <a:rPr lang="es-VE" altLang="es-VE" sz="2000" dirty="0"/>
              <a:t>/</a:t>
            </a:r>
            <a:r>
              <a:rPr lang="es-VE" altLang="es-VE" sz="2000" b="1" dirty="0" smtClean="0"/>
              <a:t> Actualizar Datos</a:t>
            </a:r>
            <a:endParaRPr lang="es-ES" altLang="es-VE" sz="2000" b="1" dirty="0"/>
          </a:p>
        </p:txBody>
      </p:sp>
      <p:pic>
        <p:nvPicPr>
          <p:cNvPr id="2" name="Imagen 1"/>
          <p:cNvPicPr>
            <a:picLocks noChangeAspect="1"/>
          </p:cNvPicPr>
          <p:nvPr/>
        </p:nvPicPr>
        <p:blipFill rotWithShape="1">
          <a:blip r:embed="rId3"/>
          <a:srcRect l="21393" t="21847" r="50410" b="72383"/>
          <a:stretch/>
        </p:blipFill>
        <p:spPr>
          <a:xfrm>
            <a:off x="1224751" y="2541510"/>
            <a:ext cx="3867462" cy="722602"/>
          </a:xfrm>
          <a:prstGeom prst="rect">
            <a:avLst/>
          </a:prstGeom>
        </p:spPr>
      </p:pic>
      <p:sp>
        <p:nvSpPr>
          <p:cNvPr id="32" name="Rectángulo redondeado 31"/>
          <p:cNvSpPr/>
          <p:nvPr/>
        </p:nvSpPr>
        <p:spPr bwMode="auto">
          <a:xfrm>
            <a:off x="3244207" y="3170861"/>
            <a:ext cx="771525" cy="271463"/>
          </a:xfrm>
          <a:prstGeom prst="roundRect">
            <a:avLst/>
          </a:prstGeom>
        </p:spPr>
        <p:style>
          <a:lnRef idx="1">
            <a:schemeClr val="accent1"/>
          </a:lnRef>
          <a:fillRef idx="2">
            <a:schemeClr val="accent1"/>
          </a:fillRef>
          <a:effectRef idx="1">
            <a:schemeClr val="accent1"/>
          </a:effectRef>
          <a:fontRef idx="minor">
            <a:schemeClr val="dk1"/>
          </a:fontRef>
        </p:style>
        <p:txBody>
          <a:bodyPr>
            <a:spAutoFit/>
          </a:bodyPr>
          <a:lstStyle/>
          <a:p>
            <a:pPr eaLnBrk="1" fontAlgn="auto" hangingPunct="1">
              <a:spcBef>
                <a:spcPts val="0"/>
              </a:spcBef>
              <a:spcAft>
                <a:spcPts val="0"/>
              </a:spcAft>
              <a:defRPr/>
            </a:pPr>
            <a:r>
              <a:rPr lang="es-VE" sz="1000" dirty="0">
                <a:latin typeface="Arial" pitchFamily="34" charset="0"/>
                <a:cs typeface="Arial" pitchFamily="34" charset="0"/>
              </a:rPr>
              <a:t>Haga clic</a:t>
            </a:r>
          </a:p>
        </p:txBody>
      </p:sp>
      <p:pic>
        <p:nvPicPr>
          <p:cNvPr id="22" name="51 Imagen" descr="computer-mouse-click.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020738" y="3019970"/>
            <a:ext cx="135868"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4" name="23 Conector recto"/>
          <p:cNvCxnSpPr>
            <a:stCxn id="10" idx="2"/>
            <a:endCxn id="16" idx="0"/>
          </p:cNvCxnSpPr>
          <p:nvPr/>
        </p:nvCxnSpPr>
        <p:spPr>
          <a:xfrm flipH="1">
            <a:off x="360266" y="4665054"/>
            <a:ext cx="5610" cy="1574267"/>
          </a:xfrm>
          <a:prstGeom prst="line">
            <a:avLst/>
          </a:prstGeom>
          <a:ln>
            <a:prstDash val="dash"/>
            <a:headEnd type="none"/>
            <a:tailEnd type="oval"/>
          </a:ln>
        </p:spPr>
        <p:style>
          <a:lnRef idx="1">
            <a:schemeClr val="accent1"/>
          </a:lnRef>
          <a:fillRef idx="0">
            <a:schemeClr val="accent1"/>
          </a:fillRef>
          <a:effectRef idx="0">
            <a:schemeClr val="accent1"/>
          </a:effectRef>
          <a:fontRef idx="minor">
            <a:schemeClr val="tx1"/>
          </a:fontRef>
        </p:style>
      </p:cxnSp>
      <p:cxnSp>
        <p:nvCxnSpPr>
          <p:cNvPr id="33" name="23 Conector recto"/>
          <p:cNvCxnSpPr/>
          <p:nvPr/>
        </p:nvCxnSpPr>
        <p:spPr>
          <a:xfrm flipH="1">
            <a:off x="364282" y="7174358"/>
            <a:ext cx="4018" cy="1437881"/>
          </a:xfrm>
          <a:prstGeom prst="line">
            <a:avLst/>
          </a:prstGeom>
          <a:ln>
            <a:prstDash val="dash"/>
            <a:headEnd type="none"/>
            <a:tailEnd type="oval"/>
          </a:ln>
        </p:spPr>
        <p:style>
          <a:lnRef idx="1">
            <a:schemeClr val="accent1"/>
          </a:lnRef>
          <a:fillRef idx="0">
            <a:schemeClr val="accent1"/>
          </a:fillRef>
          <a:effectRef idx="0">
            <a:schemeClr val="accent1"/>
          </a:effectRef>
          <a:fontRef idx="minor">
            <a:schemeClr val="tx1"/>
          </a:fontRef>
        </p:style>
      </p:cxnSp>
      <p:sp>
        <p:nvSpPr>
          <p:cNvPr id="19" name="CuadroTexto 18"/>
          <p:cNvSpPr txBox="1"/>
          <p:nvPr/>
        </p:nvSpPr>
        <p:spPr>
          <a:xfrm>
            <a:off x="774577" y="2205787"/>
            <a:ext cx="4628190" cy="276999"/>
          </a:xfrm>
          <a:prstGeom prst="rect">
            <a:avLst/>
          </a:prstGeom>
          <a:noFill/>
        </p:spPr>
        <p:txBody>
          <a:bodyPr wrap="none" rtlCol="0">
            <a:spAutoFit/>
          </a:bodyPr>
          <a:lstStyle/>
          <a:p>
            <a:r>
              <a:rPr lang="es-ES" sz="1200" dirty="0" smtClean="0">
                <a:latin typeface="Arial "/>
              </a:rPr>
              <a:t>Haga </a:t>
            </a:r>
            <a:r>
              <a:rPr lang="es-VE" sz="1200" dirty="0" smtClean="0">
                <a:latin typeface="Arial" panose="020B0604020202020204" pitchFamily="34" charset="0"/>
                <a:cs typeface="Arial" panose="020B0604020202020204" pitchFamily="34" charset="0"/>
              </a:rPr>
              <a:t>clic </a:t>
            </a:r>
            <a:r>
              <a:rPr lang="es-VE" sz="1200" dirty="0">
                <a:latin typeface="Arial" panose="020B0604020202020204" pitchFamily="34" charset="0"/>
                <a:cs typeface="Arial" panose="020B0604020202020204" pitchFamily="34" charset="0"/>
              </a:rPr>
              <a:t>en el menú </a:t>
            </a:r>
            <a:r>
              <a:rPr lang="es-VE" sz="1200" dirty="0" smtClean="0">
                <a:latin typeface="Arial" panose="020B0604020202020204" pitchFamily="34" charset="0"/>
                <a:cs typeface="Arial" panose="020B0604020202020204" pitchFamily="34" charset="0"/>
              </a:rPr>
              <a:t>TRABAJADOR(A</a:t>
            </a:r>
            <a:r>
              <a:rPr lang="es-VE" sz="1200" dirty="0">
                <a:latin typeface="Arial" panose="020B0604020202020204" pitchFamily="34" charset="0"/>
                <a:cs typeface="Arial" panose="020B0604020202020204" pitchFamily="34" charset="0"/>
              </a:rPr>
              <a:t>), opción Actualizar Datos</a:t>
            </a:r>
            <a:r>
              <a:rPr lang="es-VE" sz="1200" dirty="0" smtClean="0">
                <a:latin typeface="Arial" panose="020B0604020202020204" pitchFamily="34" charset="0"/>
                <a:cs typeface="Arial" panose="020B0604020202020204" pitchFamily="34" charset="0"/>
              </a:rPr>
              <a:t>.</a:t>
            </a:r>
            <a:endParaRPr lang="es-VE" sz="1200" dirty="0">
              <a:latin typeface="Arial" panose="020B0604020202020204" pitchFamily="34" charset="0"/>
              <a:cs typeface="Arial" panose="020B0604020202020204" pitchFamily="34" charset="0"/>
            </a:endParaRPr>
          </a:p>
        </p:txBody>
      </p:sp>
      <p:pic>
        <p:nvPicPr>
          <p:cNvPr id="8" name="Imagen 7"/>
          <p:cNvPicPr>
            <a:picLocks noChangeAspect="1"/>
          </p:cNvPicPr>
          <p:nvPr/>
        </p:nvPicPr>
        <p:blipFill>
          <a:blip r:embed="rId5"/>
          <a:stretch>
            <a:fillRect/>
          </a:stretch>
        </p:blipFill>
        <p:spPr>
          <a:xfrm>
            <a:off x="729409" y="4702062"/>
            <a:ext cx="5247851" cy="1349455"/>
          </a:xfrm>
          <a:prstGeom prst="rect">
            <a:avLst/>
          </a:prstGeom>
        </p:spPr>
      </p:pic>
      <p:sp>
        <p:nvSpPr>
          <p:cNvPr id="11" name="Rectángulo 10"/>
          <p:cNvSpPr/>
          <p:nvPr/>
        </p:nvSpPr>
        <p:spPr>
          <a:xfrm>
            <a:off x="753557" y="5370786"/>
            <a:ext cx="3860485"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13" name="Rectángulo 12"/>
          <p:cNvSpPr/>
          <p:nvPr/>
        </p:nvSpPr>
        <p:spPr>
          <a:xfrm>
            <a:off x="722027" y="5661399"/>
            <a:ext cx="2693836" cy="852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14" name="Rectángulo 13"/>
          <p:cNvSpPr/>
          <p:nvPr/>
        </p:nvSpPr>
        <p:spPr>
          <a:xfrm>
            <a:off x="1779939" y="5081551"/>
            <a:ext cx="453710" cy="558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3" name="Rectángulo 2"/>
          <p:cNvSpPr/>
          <p:nvPr/>
        </p:nvSpPr>
        <p:spPr>
          <a:xfrm>
            <a:off x="722027" y="5271335"/>
            <a:ext cx="3986607" cy="840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4" name="Rectángulo 3"/>
          <p:cNvSpPr/>
          <p:nvPr/>
        </p:nvSpPr>
        <p:spPr>
          <a:xfrm>
            <a:off x="743047" y="5571277"/>
            <a:ext cx="2904043" cy="8040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5" name="Rectángulo 4"/>
          <p:cNvSpPr/>
          <p:nvPr/>
        </p:nvSpPr>
        <p:spPr>
          <a:xfrm>
            <a:off x="1779939" y="4990382"/>
            <a:ext cx="453710" cy="891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pic>
        <p:nvPicPr>
          <p:cNvPr id="6" name="Imagen 5"/>
          <p:cNvPicPr>
            <a:picLocks noChangeAspect="1"/>
          </p:cNvPicPr>
          <p:nvPr/>
        </p:nvPicPr>
        <p:blipFill>
          <a:blip r:embed="rId6"/>
          <a:stretch>
            <a:fillRect/>
          </a:stretch>
        </p:blipFill>
        <p:spPr>
          <a:xfrm>
            <a:off x="695725" y="7409818"/>
            <a:ext cx="5335308" cy="1257725"/>
          </a:xfrm>
          <a:prstGeom prst="rect">
            <a:avLst/>
          </a:prstGeom>
        </p:spPr>
      </p:pic>
    </p:spTree>
    <p:extLst>
      <p:ext uri="{BB962C8B-B14F-4D97-AF65-F5344CB8AC3E}">
        <p14:creationId xmlns:p14="http://schemas.microsoft.com/office/powerpoint/2010/main" val="5152787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5 CuadroTexto"/>
          <p:cNvSpPr txBox="1"/>
          <p:nvPr/>
        </p:nvSpPr>
        <p:spPr>
          <a:xfrm>
            <a:off x="78581" y="2164077"/>
            <a:ext cx="56938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s-VE"/>
            </a:defPPr>
            <a:lvl1pPr defTabSz="514350">
              <a:defRPr sz="5400">
                <a:solidFill>
                  <a:srgbClr val="8EB4E3"/>
                </a:solidFill>
                <a:latin typeface="Arial" panose="020B0604020202020204" pitchFamily="34" charset="0"/>
                <a:ea typeface="Adobe Gothic Std B" pitchFamily="34" charset="-128"/>
                <a:cs typeface="Arial" panose="020B0604020202020204" pitchFamily="34" charset="0"/>
              </a:defRPr>
            </a:lvl1pPr>
            <a:lvl2pPr marL="257175" indent="200025" defTabSz="514350">
              <a:defRPr>
                <a:latin typeface="Arial" panose="020B0604020202020204" pitchFamily="34" charset="0"/>
                <a:cs typeface="Arial" panose="020B0604020202020204" pitchFamily="34" charset="0"/>
              </a:defRPr>
            </a:lvl2pPr>
            <a:lvl3pPr marL="514350" indent="400050" defTabSz="514350">
              <a:defRPr>
                <a:latin typeface="Arial" panose="020B0604020202020204" pitchFamily="34" charset="0"/>
                <a:cs typeface="Arial" panose="020B0604020202020204" pitchFamily="34" charset="0"/>
              </a:defRPr>
            </a:lvl3pPr>
            <a:lvl4pPr marL="771525" indent="600075" defTabSz="514350">
              <a:defRPr>
                <a:latin typeface="Arial" panose="020B0604020202020204" pitchFamily="34" charset="0"/>
                <a:cs typeface="Arial" panose="020B0604020202020204" pitchFamily="34" charset="0"/>
              </a:defRPr>
            </a:lvl4pPr>
            <a:lvl5pPr marL="1028700" indent="800100" defTabSz="514350">
              <a:defRPr>
                <a:latin typeface="Arial" panose="020B0604020202020204" pitchFamily="34" charset="0"/>
                <a:cs typeface="Arial" panose="020B0604020202020204" pitchFamily="34" charset="0"/>
              </a:defRPr>
            </a:lvl5pPr>
            <a:lvl6pPr marL="1485900" indent="800100" defTabSz="514350" eaLnBrk="0" fontAlgn="base" hangingPunct="0">
              <a:spcBef>
                <a:spcPct val="0"/>
              </a:spcBef>
              <a:spcAft>
                <a:spcPct val="0"/>
              </a:spcAft>
              <a:defRPr>
                <a:latin typeface="Arial" panose="020B0604020202020204" pitchFamily="34" charset="0"/>
                <a:cs typeface="Arial" panose="020B0604020202020204" pitchFamily="34" charset="0"/>
              </a:defRPr>
            </a:lvl6pPr>
            <a:lvl7pPr marL="1943100" indent="800100" defTabSz="514350" eaLnBrk="0" fontAlgn="base" hangingPunct="0">
              <a:spcBef>
                <a:spcPct val="0"/>
              </a:spcBef>
              <a:spcAft>
                <a:spcPct val="0"/>
              </a:spcAft>
              <a:defRPr>
                <a:latin typeface="Arial" panose="020B0604020202020204" pitchFamily="34" charset="0"/>
                <a:cs typeface="Arial" panose="020B0604020202020204" pitchFamily="34" charset="0"/>
              </a:defRPr>
            </a:lvl7pPr>
            <a:lvl8pPr marL="2400300" indent="800100" defTabSz="514350" eaLnBrk="0" fontAlgn="base" hangingPunct="0">
              <a:spcBef>
                <a:spcPct val="0"/>
              </a:spcBef>
              <a:spcAft>
                <a:spcPct val="0"/>
              </a:spcAft>
              <a:defRPr>
                <a:latin typeface="Arial" panose="020B0604020202020204" pitchFamily="34" charset="0"/>
                <a:cs typeface="Arial" panose="020B0604020202020204" pitchFamily="34" charset="0"/>
              </a:defRPr>
            </a:lvl8pPr>
            <a:lvl9pPr marL="2857500" indent="800100" defTabSz="514350" eaLnBrk="0" fontAlgn="base" hangingPunct="0">
              <a:spcBef>
                <a:spcPct val="0"/>
              </a:spcBef>
              <a:spcAft>
                <a:spcPct val="0"/>
              </a:spcAft>
              <a:defRPr>
                <a:latin typeface="Arial" panose="020B0604020202020204" pitchFamily="34" charset="0"/>
                <a:cs typeface="Arial" panose="020B0604020202020204" pitchFamily="34" charset="0"/>
              </a:defRPr>
            </a:lvl9pPr>
          </a:lstStyle>
          <a:p>
            <a:r>
              <a:rPr lang="es-ES" dirty="0"/>
              <a:t>4</a:t>
            </a:r>
          </a:p>
        </p:txBody>
      </p:sp>
      <p:sp>
        <p:nvSpPr>
          <p:cNvPr id="6" name="CuadroTexto 5"/>
          <p:cNvSpPr txBox="1"/>
          <p:nvPr/>
        </p:nvSpPr>
        <p:spPr>
          <a:xfrm>
            <a:off x="796366" y="2258973"/>
            <a:ext cx="5525516" cy="830997"/>
          </a:xfrm>
          <a:prstGeom prst="rect">
            <a:avLst/>
          </a:prstGeom>
          <a:noFill/>
        </p:spPr>
        <p:txBody>
          <a:bodyPr wrap="square" rtlCol="0">
            <a:spAutoFit/>
          </a:bodyPr>
          <a:lstStyle/>
          <a:p>
            <a:pPr algn="just"/>
            <a:r>
              <a:rPr lang="es-ES" sz="1200" b="1" dirty="0" smtClean="0">
                <a:latin typeface="Arial" panose="020B0604020202020204" pitchFamily="34" charset="0"/>
                <a:cs typeface="Arial" panose="020B0604020202020204" pitchFamily="34" charset="0"/>
              </a:rPr>
              <a:t>EN CASO DE EMERGENCIA</a:t>
            </a:r>
            <a:r>
              <a:rPr lang="es-ES" sz="1200" dirty="0" smtClean="0">
                <a:latin typeface="Arial" panose="020B0604020202020204" pitchFamily="34" charset="0"/>
                <a:cs typeface="Arial" panose="020B0604020202020204" pitchFamily="34" charset="0"/>
              </a:rPr>
              <a:t>:</a:t>
            </a:r>
            <a:r>
              <a:rPr lang="es-ES" sz="1200" dirty="0">
                <a:latin typeface="Arial "/>
              </a:rPr>
              <a:t> </a:t>
            </a:r>
            <a:r>
              <a:rPr lang="es-ES" sz="1200" dirty="0" smtClean="0">
                <a:latin typeface="Arial "/>
              </a:rPr>
              <a:t>debe ingresar </a:t>
            </a:r>
            <a:r>
              <a:rPr lang="es-ES" sz="1200" dirty="0">
                <a:latin typeface="Arial "/>
              </a:rPr>
              <a:t>los siguientes </a:t>
            </a:r>
            <a:r>
              <a:rPr lang="es-ES" sz="1200" dirty="0" smtClean="0">
                <a:latin typeface="Arial "/>
              </a:rPr>
              <a:t>datos</a:t>
            </a:r>
            <a:r>
              <a:rPr lang="es-ES" sz="1200" dirty="0" smtClean="0">
                <a:latin typeface="Arial" panose="020B0604020202020204" pitchFamily="34" charset="0"/>
                <a:cs typeface="Arial" panose="020B0604020202020204" pitchFamily="34" charset="0"/>
              </a:rPr>
              <a:t> </a:t>
            </a:r>
            <a:r>
              <a:rPr lang="es-ES" sz="1200" dirty="0">
                <a:latin typeface="Arial" panose="020B0604020202020204" pitchFamily="34" charset="0"/>
                <a:cs typeface="Arial" panose="020B0604020202020204" pitchFamily="34" charset="0"/>
              </a:rPr>
              <a:t>Nombres, Apellidos, </a:t>
            </a:r>
            <a:r>
              <a:rPr lang="es-ES" sz="1200" dirty="0" smtClean="0">
                <a:latin typeface="Arial" panose="020B0604020202020204" pitchFamily="34" charset="0"/>
                <a:cs typeface="Arial" panose="020B0604020202020204" pitchFamily="34" charset="0"/>
              </a:rPr>
              <a:t>Número </a:t>
            </a:r>
            <a:r>
              <a:rPr lang="es-ES" sz="1200" dirty="0">
                <a:latin typeface="Arial" panose="020B0604020202020204" pitchFamily="34" charset="0"/>
                <a:cs typeface="Arial" panose="020B0604020202020204" pitchFamily="34" charset="0"/>
              </a:rPr>
              <a:t>de </a:t>
            </a:r>
            <a:r>
              <a:rPr lang="es-ES" sz="1200" dirty="0" smtClean="0">
                <a:latin typeface="Arial" panose="020B0604020202020204" pitchFamily="34" charset="0"/>
                <a:cs typeface="Arial" panose="020B0604020202020204" pitchFamily="34" charset="0"/>
              </a:rPr>
              <a:t>Teléfono y Parentesco tanto</a:t>
            </a:r>
            <a:r>
              <a:rPr lang="es-ES" sz="1200" dirty="0" smtClean="0">
                <a:solidFill>
                  <a:prstClr val="black"/>
                </a:solidFill>
                <a:latin typeface="Arial" panose="020B0604020202020204" pitchFamily="34" charset="0"/>
                <a:cs typeface="Arial" panose="020B0604020202020204" pitchFamily="34" charset="0"/>
              </a:rPr>
              <a:t> </a:t>
            </a:r>
            <a:r>
              <a:rPr lang="es-ES" sz="1200" dirty="0">
                <a:solidFill>
                  <a:prstClr val="black"/>
                </a:solidFill>
                <a:latin typeface="Arial" panose="020B0604020202020204" pitchFamily="34" charset="0"/>
                <a:cs typeface="Arial" panose="020B0604020202020204" pitchFamily="34" charset="0"/>
              </a:rPr>
              <a:t>de un Familiar o </a:t>
            </a:r>
            <a:r>
              <a:rPr lang="es-ES" sz="1200" dirty="0" smtClean="0">
                <a:solidFill>
                  <a:prstClr val="black"/>
                </a:solidFill>
                <a:latin typeface="Arial" panose="020B0604020202020204" pitchFamily="34" charset="0"/>
                <a:cs typeface="Arial" panose="020B0604020202020204" pitchFamily="34" charset="0"/>
              </a:rPr>
              <a:t>Contacto</a:t>
            </a:r>
            <a:r>
              <a:rPr lang="es-ES" sz="1200" dirty="0" smtClean="0">
                <a:latin typeface="Arial" panose="020B0604020202020204" pitchFamily="34" charset="0"/>
                <a:cs typeface="Arial" panose="020B0604020202020204" pitchFamily="34" charset="0"/>
              </a:rPr>
              <a:t>. </a:t>
            </a:r>
            <a:r>
              <a:rPr lang="es-ES" sz="1200" dirty="0">
                <a:latin typeface="Arial "/>
              </a:rPr>
              <a:t>Debe suministrar todos los datos en los campos que estén habilitados y </a:t>
            </a:r>
            <a:r>
              <a:rPr lang="es-ES" sz="1200" dirty="0" smtClean="0">
                <a:latin typeface="Arial "/>
              </a:rPr>
              <a:t>requeridos,</a:t>
            </a:r>
            <a:r>
              <a:rPr lang="es-VE" sz="1200" dirty="0" smtClean="0">
                <a:solidFill>
                  <a:prstClr val="black"/>
                </a:solidFill>
                <a:latin typeface="Arial" panose="020B0604020202020204" pitchFamily="34" charset="0"/>
                <a:cs typeface="Arial" panose="020B0604020202020204" pitchFamily="34" charset="0"/>
              </a:rPr>
              <a:t> </a:t>
            </a:r>
            <a:r>
              <a:rPr lang="es-VE" sz="1200" dirty="0">
                <a:solidFill>
                  <a:prstClr val="black"/>
                </a:solidFill>
                <a:latin typeface="Arial" panose="020B0604020202020204" pitchFamily="34" charset="0"/>
                <a:cs typeface="Arial" panose="020B0604020202020204" pitchFamily="34" charset="0"/>
              </a:rPr>
              <a:t>los cuales se </a:t>
            </a:r>
            <a:r>
              <a:rPr lang="es-VE" sz="1200" dirty="0" smtClean="0">
                <a:solidFill>
                  <a:prstClr val="black"/>
                </a:solidFill>
                <a:latin typeface="Arial" panose="020B0604020202020204" pitchFamily="34" charset="0"/>
                <a:cs typeface="Arial" panose="020B0604020202020204" pitchFamily="34" charset="0"/>
              </a:rPr>
              <a:t>denotan</a:t>
            </a:r>
            <a:r>
              <a:rPr lang="es-ES" sz="1200" dirty="0" smtClean="0">
                <a:latin typeface="Arial "/>
              </a:rPr>
              <a:t> </a:t>
            </a:r>
            <a:r>
              <a:rPr lang="es-ES" sz="1200" dirty="0">
                <a:latin typeface="Arial "/>
              </a:rPr>
              <a:t>con un asterisco </a:t>
            </a:r>
            <a:r>
              <a:rPr lang="es-ES" sz="1200" dirty="0" smtClean="0">
                <a:latin typeface="Arial" panose="020B0604020202020204" pitchFamily="34" charset="0"/>
                <a:cs typeface="Arial" panose="020B0604020202020204" pitchFamily="34" charset="0"/>
              </a:rPr>
              <a:t>(</a:t>
            </a:r>
            <a:r>
              <a:rPr lang="es-ES" sz="1200" dirty="0" smtClean="0">
                <a:solidFill>
                  <a:srgbClr val="C00000"/>
                </a:solidFill>
                <a:latin typeface="Arial" panose="020B0604020202020204" pitchFamily="34" charset="0"/>
                <a:cs typeface="Arial" panose="020B0604020202020204" pitchFamily="34" charset="0"/>
              </a:rPr>
              <a:t>*</a:t>
            </a:r>
            <a:r>
              <a:rPr lang="es-ES" sz="1200" dirty="0" smtClean="0">
                <a:latin typeface="Arial" panose="020B0604020202020204" pitchFamily="34" charset="0"/>
                <a:cs typeface="Arial" panose="020B0604020202020204" pitchFamily="34" charset="0"/>
              </a:rPr>
              <a:t>)</a:t>
            </a:r>
            <a:r>
              <a:rPr lang="es-ES" sz="1200" dirty="0" smtClean="0">
                <a:latin typeface="Arial "/>
              </a:rPr>
              <a:t>.</a:t>
            </a:r>
            <a:endParaRPr lang="es-ES" sz="1200" dirty="0">
              <a:latin typeface="Arial "/>
            </a:endParaRPr>
          </a:p>
        </p:txBody>
      </p:sp>
      <p:cxnSp>
        <p:nvCxnSpPr>
          <p:cNvPr id="9" name="23 Conector recto"/>
          <p:cNvCxnSpPr>
            <a:stCxn id="4" idx="2"/>
            <a:endCxn id="11" idx="0"/>
          </p:cNvCxnSpPr>
          <p:nvPr/>
        </p:nvCxnSpPr>
        <p:spPr>
          <a:xfrm>
            <a:off x="363275" y="3087407"/>
            <a:ext cx="1916" cy="1114096"/>
          </a:xfrm>
          <a:prstGeom prst="line">
            <a:avLst/>
          </a:prstGeom>
          <a:ln>
            <a:prstDash val="dash"/>
            <a:headEnd type="none"/>
            <a:tailEnd type="oval"/>
          </a:ln>
        </p:spPr>
        <p:style>
          <a:lnRef idx="1">
            <a:schemeClr val="accent1"/>
          </a:lnRef>
          <a:fillRef idx="0">
            <a:schemeClr val="accent1"/>
          </a:fillRef>
          <a:effectRef idx="0">
            <a:schemeClr val="accent1"/>
          </a:effectRef>
          <a:fontRef idx="minor">
            <a:schemeClr val="tx1"/>
          </a:fontRef>
        </p:style>
      </p:cxnSp>
      <p:sp>
        <p:nvSpPr>
          <p:cNvPr id="12" name="CuadroTexto 11"/>
          <p:cNvSpPr txBox="1"/>
          <p:nvPr/>
        </p:nvSpPr>
        <p:spPr>
          <a:xfrm>
            <a:off x="745161" y="4121370"/>
            <a:ext cx="5595080" cy="1569660"/>
          </a:xfrm>
          <a:prstGeom prst="rect">
            <a:avLst/>
          </a:prstGeom>
          <a:noFill/>
        </p:spPr>
        <p:txBody>
          <a:bodyPr wrap="square" rtlCol="0">
            <a:spAutoFit/>
          </a:bodyPr>
          <a:lstStyle/>
          <a:p>
            <a:pPr algn="just"/>
            <a:r>
              <a:rPr lang="es-ES" sz="1200" b="1" dirty="0" smtClean="0">
                <a:latin typeface="Arial "/>
              </a:rPr>
              <a:t>DATOS ADICIONALES</a:t>
            </a:r>
            <a:r>
              <a:rPr lang="es-ES" sz="1200" dirty="0" smtClean="0">
                <a:latin typeface="Arial "/>
              </a:rPr>
              <a:t>: seleccione de la lista desplegable ¿Tiene alguna Discapacidad?, sí su respuesta es afirmativa seleccione el Tipo de Discapacidad, Grado de Discapacidad, de lo contrario continúe con el registro de la Actualización de Datos, Lateralidad, Tipo de Sangre, Inscripción Militar, Cantidad de Hijos </a:t>
            </a:r>
            <a:r>
              <a:rPr lang="es-ES" sz="1200" dirty="0">
                <a:latin typeface="Arial "/>
              </a:rPr>
              <a:t>e </a:t>
            </a:r>
            <a:r>
              <a:rPr lang="es-ES" sz="1200" dirty="0" smtClean="0">
                <a:latin typeface="Arial "/>
              </a:rPr>
              <a:t>ingrese</a:t>
            </a:r>
            <a:r>
              <a:rPr lang="es-ES" sz="1200" dirty="0">
                <a:latin typeface="Arial "/>
              </a:rPr>
              <a:t> Código del </a:t>
            </a:r>
            <a:r>
              <a:rPr lang="es-ES" sz="1200" dirty="0" smtClean="0">
                <a:latin typeface="Arial "/>
              </a:rPr>
              <a:t>CONAPDIS, número de Inscripción Militar y Si su Cónyuge Trabaja en el MPPPST, </a:t>
            </a:r>
            <a:r>
              <a:rPr lang="es-ES" sz="1200" dirty="0">
                <a:latin typeface="Arial "/>
              </a:rPr>
              <a:t>e</a:t>
            </a:r>
            <a:r>
              <a:rPr lang="es-ES" sz="1200" dirty="0" smtClean="0">
                <a:latin typeface="Arial "/>
              </a:rPr>
              <a:t>specifique en que dependencia labora. Debe suministrar todos los datos en los campos que estén habilitados y requeridos, </a:t>
            </a:r>
            <a:r>
              <a:rPr lang="es-VE" sz="1200" dirty="0">
                <a:solidFill>
                  <a:prstClr val="black"/>
                </a:solidFill>
                <a:latin typeface="Arial" panose="020B0604020202020204" pitchFamily="34" charset="0"/>
                <a:cs typeface="Arial" panose="020B0604020202020204" pitchFamily="34" charset="0"/>
              </a:rPr>
              <a:t>los cuales se denotan </a:t>
            </a:r>
            <a:r>
              <a:rPr lang="es-ES" sz="1200" dirty="0" smtClean="0">
                <a:latin typeface="Arial "/>
              </a:rPr>
              <a:t>con un asterisco </a:t>
            </a:r>
            <a:r>
              <a:rPr lang="es-ES" sz="1200" dirty="0" smtClean="0">
                <a:latin typeface="Arial" panose="020B0604020202020204" pitchFamily="34" charset="0"/>
                <a:cs typeface="Arial" panose="020B0604020202020204" pitchFamily="34" charset="0"/>
              </a:rPr>
              <a:t>(</a:t>
            </a:r>
            <a:r>
              <a:rPr lang="es-ES" sz="1200" dirty="0" smtClean="0">
                <a:solidFill>
                  <a:srgbClr val="C00000"/>
                </a:solidFill>
                <a:latin typeface="Arial" panose="020B0604020202020204" pitchFamily="34" charset="0"/>
                <a:cs typeface="Arial" panose="020B0604020202020204" pitchFamily="34" charset="0"/>
              </a:rPr>
              <a:t>*</a:t>
            </a:r>
            <a:r>
              <a:rPr lang="es-ES" sz="1200" dirty="0" smtClean="0">
                <a:latin typeface="Arial" panose="020B0604020202020204" pitchFamily="34" charset="0"/>
                <a:cs typeface="Arial" panose="020B0604020202020204" pitchFamily="34" charset="0"/>
              </a:rPr>
              <a:t>)</a:t>
            </a:r>
            <a:r>
              <a:rPr lang="es-ES" sz="1200" dirty="0">
                <a:latin typeface="Arial "/>
              </a:rPr>
              <a:t>.</a:t>
            </a:r>
          </a:p>
        </p:txBody>
      </p:sp>
      <p:sp>
        <p:nvSpPr>
          <p:cNvPr id="11" name="5 CuadroTexto"/>
          <p:cNvSpPr txBox="1"/>
          <p:nvPr/>
        </p:nvSpPr>
        <p:spPr>
          <a:xfrm>
            <a:off x="70961" y="4201503"/>
            <a:ext cx="58845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s-VE"/>
            </a:defPPr>
            <a:lvl1pPr defTabSz="514350">
              <a:defRPr sz="5400">
                <a:solidFill>
                  <a:srgbClr val="8EB4E3"/>
                </a:solidFill>
                <a:latin typeface="Arial" panose="020B0604020202020204" pitchFamily="34" charset="0"/>
                <a:ea typeface="Adobe Gothic Std B" pitchFamily="34" charset="-128"/>
                <a:cs typeface="Arial" panose="020B0604020202020204" pitchFamily="34" charset="0"/>
              </a:defRPr>
            </a:lvl1pPr>
            <a:lvl2pPr marL="257175" indent="200025" defTabSz="514350">
              <a:defRPr>
                <a:latin typeface="Arial" panose="020B0604020202020204" pitchFamily="34" charset="0"/>
                <a:cs typeface="Arial" panose="020B0604020202020204" pitchFamily="34" charset="0"/>
              </a:defRPr>
            </a:lvl2pPr>
            <a:lvl3pPr marL="514350" indent="400050" defTabSz="514350">
              <a:defRPr>
                <a:latin typeface="Arial" panose="020B0604020202020204" pitchFamily="34" charset="0"/>
                <a:cs typeface="Arial" panose="020B0604020202020204" pitchFamily="34" charset="0"/>
              </a:defRPr>
            </a:lvl3pPr>
            <a:lvl4pPr marL="771525" indent="600075" defTabSz="514350">
              <a:defRPr>
                <a:latin typeface="Arial" panose="020B0604020202020204" pitchFamily="34" charset="0"/>
                <a:cs typeface="Arial" panose="020B0604020202020204" pitchFamily="34" charset="0"/>
              </a:defRPr>
            </a:lvl4pPr>
            <a:lvl5pPr marL="1028700" indent="800100" defTabSz="514350">
              <a:defRPr>
                <a:latin typeface="Arial" panose="020B0604020202020204" pitchFamily="34" charset="0"/>
                <a:cs typeface="Arial" panose="020B0604020202020204" pitchFamily="34" charset="0"/>
              </a:defRPr>
            </a:lvl5pPr>
            <a:lvl6pPr marL="1485900" indent="800100" defTabSz="514350" eaLnBrk="0" fontAlgn="base" hangingPunct="0">
              <a:spcBef>
                <a:spcPct val="0"/>
              </a:spcBef>
              <a:spcAft>
                <a:spcPct val="0"/>
              </a:spcAft>
              <a:defRPr>
                <a:latin typeface="Arial" panose="020B0604020202020204" pitchFamily="34" charset="0"/>
                <a:cs typeface="Arial" panose="020B0604020202020204" pitchFamily="34" charset="0"/>
              </a:defRPr>
            </a:lvl6pPr>
            <a:lvl7pPr marL="1943100" indent="800100" defTabSz="514350" eaLnBrk="0" fontAlgn="base" hangingPunct="0">
              <a:spcBef>
                <a:spcPct val="0"/>
              </a:spcBef>
              <a:spcAft>
                <a:spcPct val="0"/>
              </a:spcAft>
              <a:defRPr>
                <a:latin typeface="Arial" panose="020B0604020202020204" pitchFamily="34" charset="0"/>
                <a:cs typeface="Arial" panose="020B0604020202020204" pitchFamily="34" charset="0"/>
              </a:defRPr>
            </a:lvl7pPr>
            <a:lvl8pPr marL="2400300" indent="800100" defTabSz="514350" eaLnBrk="0" fontAlgn="base" hangingPunct="0">
              <a:spcBef>
                <a:spcPct val="0"/>
              </a:spcBef>
              <a:spcAft>
                <a:spcPct val="0"/>
              </a:spcAft>
              <a:defRPr>
                <a:latin typeface="Arial" panose="020B0604020202020204" pitchFamily="34" charset="0"/>
                <a:cs typeface="Arial" panose="020B0604020202020204" pitchFamily="34" charset="0"/>
              </a:defRPr>
            </a:lvl8pPr>
            <a:lvl9pPr marL="2857500" indent="800100" defTabSz="514350" eaLnBrk="0" fontAlgn="base" hangingPunct="0">
              <a:spcBef>
                <a:spcPct val="0"/>
              </a:spcBef>
              <a:spcAft>
                <a:spcPct val="0"/>
              </a:spcAft>
              <a:defRPr>
                <a:latin typeface="Arial" panose="020B0604020202020204" pitchFamily="34" charset="0"/>
                <a:cs typeface="Arial" panose="020B0604020202020204" pitchFamily="34" charset="0"/>
              </a:defRPr>
            </a:lvl9pPr>
          </a:lstStyle>
          <a:p>
            <a:r>
              <a:rPr lang="es-ES" dirty="0"/>
              <a:t>5</a:t>
            </a:r>
          </a:p>
        </p:txBody>
      </p:sp>
      <p:cxnSp>
        <p:nvCxnSpPr>
          <p:cNvPr id="13" name="23 Conector recto"/>
          <p:cNvCxnSpPr>
            <a:stCxn id="11" idx="2"/>
            <a:endCxn id="15" idx="0"/>
          </p:cNvCxnSpPr>
          <p:nvPr/>
        </p:nvCxnSpPr>
        <p:spPr>
          <a:xfrm flipH="1">
            <a:off x="353460" y="5124833"/>
            <a:ext cx="11731" cy="1579858"/>
          </a:xfrm>
          <a:prstGeom prst="line">
            <a:avLst/>
          </a:prstGeom>
          <a:ln>
            <a:prstDash val="dash"/>
            <a:headEnd type="none"/>
            <a:tailEnd type="oval"/>
          </a:ln>
        </p:spPr>
        <p:style>
          <a:lnRef idx="1">
            <a:schemeClr val="accent1"/>
          </a:lnRef>
          <a:fillRef idx="0">
            <a:schemeClr val="accent1"/>
          </a:fillRef>
          <a:effectRef idx="0">
            <a:schemeClr val="accent1"/>
          </a:effectRef>
          <a:fontRef idx="minor">
            <a:schemeClr val="tx1"/>
          </a:fontRef>
        </p:style>
      </p:cxnSp>
      <p:sp>
        <p:nvSpPr>
          <p:cNvPr id="14" name="CuadroTexto 13"/>
          <p:cNvSpPr txBox="1"/>
          <p:nvPr/>
        </p:nvSpPr>
        <p:spPr>
          <a:xfrm>
            <a:off x="763519" y="7170872"/>
            <a:ext cx="5389855" cy="276999"/>
          </a:xfrm>
          <a:prstGeom prst="rect">
            <a:avLst/>
          </a:prstGeom>
          <a:noFill/>
        </p:spPr>
        <p:txBody>
          <a:bodyPr wrap="square" rtlCol="0">
            <a:spAutoFit/>
          </a:bodyPr>
          <a:lstStyle/>
          <a:p>
            <a:pPr algn="just"/>
            <a:r>
              <a:rPr lang="es-ES" sz="1200" b="1" dirty="0" smtClean="0">
                <a:latin typeface="Arial "/>
              </a:rPr>
              <a:t>Tallas</a:t>
            </a:r>
            <a:r>
              <a:rPr lang="es-ES" sz="1200" dirty="0">
                <a:latin typeface="Arial "/>
              </a:rPr>
              <a:t>:</a:t>
            </a:r>
            <a:r>
              <a:rPr lang="es-ES" sz="1200" dirty="0" smtClean="0">
                <a:latin typeface="Arial "/>
              </a:rPr>
              <a:t> seleccione de la lista desplegable la talla que corresponda a su caso.</a:t>
            </a:r>
          </a:p>
        </p:txBody>
      </p:sp>
      <p:sp>
        <p:nvSpPr>
          <p:cNvPr id="15" name="5 CuadroTexto"/>
          <p:cNvSpPr txBox="1"/>
          <p:nvPr/>
        </p:nvSpPr>
        <p:spPr>
          <a:xfrm>
            <a:off x="68766" y="6704691"/>
            <a:ext cx="56938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s-VE"/>
            </a:defPPr>
            <a:lvl1pPr defTabSz="514350">
              <a:defRPr sz="5400">
                <a:solidFill>
                  <a:srgbClr val="8EB4E3"/>
                </a:solidFill>
                <a:latin typeface="Arial" panose="020B0604020202020204" pitchFamily="34" charset="0"/>
                <a:ea typeface="Adobe Gothic Std B" pitchFamily="34" charset="-128"/>
                <a:cs typeface="Arial" panose="020B0604020202020204" pitchFamily="34" charset="0"/>
              </a:defRPr>
            </a:lvl1pPr>
            <a:lvl2pPr marL="257175" indent="200025" defTabSz="514350">
              <a:defRPr>
                <a:latin typeface="Arial" panose="020B0604020202020204" pitchFamily="34" charset="0"/>
                <a:cs typeface="Arial" panose="020B0604020202020204" pitchFamily="34" charset="0"/>
              </a:defRPr>
            </a:lvl2pPr>
            <a:lvl3pPr marL="514350" indent="400050" defTabSz="514350">
              <a:defRPr>
                <a:latin typeface="Arial" panose="020B0604020202020204" pitchFamily="34" charset="0"/>
                <a:cs typeface="Arial" panose="020B0604020202020204" pitchFamily="34" charset="0"/>
              </a:defRPr>
            </a:lvl3pPr>
            <a:lvl4pPr marL="771525" indent="600075" defTabSz="514350">
              <a:defRPr>
                <a:latin typeface="Arial" panose="020B0604020202020204" pitchFamily="34" charset="0"/>
                <a:cs typeface="Arial" panose="020B0604020202020204" pitchFamily="34" charset="0"/>
              </a:defRPr>
            </a:lvl4pPr>
            <a:lvl5pPr marL="1028700" indent="800100" defTabSz="514350">
              <a:defRPr>
                <a:latin typeface="Arial" panose="020B0604020202020204" pitchFamily="34" charset="0"/>
                <a:cs typeface="Arial" panose="020B0604020202020204" pitchFamily="34" charset="0"/>
              </a:defRPr>
            </a:lvl5pPr>
            <a:lvl6pPr marL="1485900" indent="800100" defTabSz="514350" eaLnBrk="0" fontAlgn="base" hangingPunct="0">
              <a:spcBef>
                <a:spcPct val="0"/>
              </a:spcBef>
              <a:spcAft>
                <a:spcPct val="0"/>
              </a:spcAft>
              <a:defRPr>
                <a:latin typeface="Arial" panose="020B0604020202020204" pitchFamily="34" charset="0"/>
                <a:cs typeface="Arial" panose="020B0604020202020204" pitchFamily="34" charset="0"/>
              </a:defRPr>
            </a:lvl6pPr>
            <a:lvl7pPr marL="1943100" indent="800100" defTabSz="514350" eaLnBrk="0" fontAlgn="base" hangingPunct="0">
              <a:spcBef>
                <a:spcPct val="0"/>
              </a:spcBef>
              <a:spcAft>
                <a:spcPct val="0"/>
              </a:spcAft>
              <a:defRPr>
                <a:latin typeface="Arial" panose="020B0604020202020204" pitchFamily="34" charset="0"/>
                <a:cs typeface="Arial" panose="020B0604020202020204" pitchFamily="34" charset="0"/>
              </a:defRPr>
            </a:lvl7pPr>
            <a:lvl8pPr marL="2400300" indent="800100" defTabSz="514350" eaLnBrk="0" fontAlgn="base" hangingPunct="0">
              <a:spcBef>
                <a:spcPct val="0"/>
              </a:spcBef>
              <a:spcAft>
                <a:spcPct val="0"/>
              </a:spcAft>
              <a:defRPr>
                <a:latin typeface="Arial" panose="020B0604020202020204" pitchFamily="34" charset="0"/>
                <a:cs typeface="Arial" panose="020B0604020202020204" pitchFamily="34" charset="0"/>
              </a:defRPr>
            </a:lvl8pPr>
            <a:lvl9pPr marL="2857500" indent="800100" defTabSz="514350" eaLnBrk="0" fontAlgn="base" hangingPunct="0">
              <a:spcBef>
                <a:spcPct val="0"/>
              </a:spcBef>
              <a:spcAft>
                <a:spcPct val="0"/>
              </a:spcAft>
              <a:defRPr>
                <a:latin typeface="Arial" panose="020B0604020202020204" pitchFamily="34" charset="0"/>
                <a:cs typeface="Arial" panose="020B0604020202020204" pitchFamily="34" charset="0"/>
              </a:defRPr>
            </a:lvl9pPr>
          </a:lstStyle>
          <a:p>
            <a:r>
              <a:rPr lang="es-ES" dirty="0"/>
              <a:t>6</a:t>
            </a:r>
          </a:p>
        </p:txBody>
      </p:sp>
      <p:cxnSp>
        <p:nvCxnSpPr>
          <p:cNvPr id="21" name="23 Conector recto"/>
          <p:cNvCxnSpPr>
            <a:stCxn id="15" idx="2"/>
          </p:cNvCxnSpPr>
          <p:nvPr/>
        </p:nvCxnSpPr>
        <p:spPr>
          <a:xfrm>
            <a:off x="353460" y="7628021"/>
            <a:ext cx="0" cy="1018516"/>
          </a:xfrm>
          <a:prstGeom prst="line">
            <a:avLst/>
          </a:prstGeom>
          <a:ln>
            <a:prstDash val="dash"/>
            <a:headEnd type="none"/>
            <a:tailEnd type="oval"/>
          </a:ln>
        </p:spPr>
        <p:style>
          <a:lnRef idx="1">
            <a:schemeClr val="accent1"/>
          </a:lnRef>
          <a:fillRef idx="0">
            <a:schemeClr val="accent1"/>
          </a:fillRef>
          <a:effectRef idx="0">
            <a:schemeClr val="accent1"/>
          </a:effectRef>
          <a:fontRef idx="minor">
            <a:schemeClr val="tx1"/>
          </a:fontRef>
        </p:style>
      </p:cxnSp>
      <p:sp>
        <p:nvSpPr>
          <p:cNvPr id="17" name="9 CuadroTexto"/>
          <p:cNvSpPr txBox="1">
            <a:spLocks noGrp="1" noChangeArrowheads="1"/>
          </p:cNvSpPr>
          <p:nvPr>
            <p:ph type="body" sz="quarter" idx="10"/>
          </p:nvPr>
        </p:nvSpPr>
        <p:spPr bwMode="auto">
          <a:xfrm>
            <a:off x="396505" y="1237755"/>
            <a:ext cx="609319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s-VE" altLang="es-VE" sz="2000" b="1" dirty="0" smtClean="0"/>
              <a:t>TRABAJADOR(A) / Actualizar Datos</a:t>
            </a:r>
            <a:endParaRPr lang="es-ES" altLang="es-VE" sz="2000" b="1" dirty="0"/>
          </a:p>
        </p:txBody>
      </p:sp>
      <p:pic>
        <p:nvPicPr>
          <p:cNvPr id="8" name="Imagen 7"/>
          <p:cNvPicPr>
            <a:picLocks noChangeAspect="1"/>
          </p:cNvPicPr>
          <p:nvPr/>
        </p:nvPicPr>
        <p:blipFill>
          <a:blip r:embed="rId3"/>
          <a:stretch>
            <a:fillRect/>
          </a:stretch>
        </p:blipFill>
        <p:spPr>
          <a:xfrm>
            <a:off x="870144" y="7629132"/>
            <a:ext cx="5125126" cy="640822"/>
          </a:xfrm>
          <a:prstGeom prst="rect">
            <a:avLst/>
          </a:prstGeom>
        </p:spPr>
      </p:pic>
      <p:pic>
        <p:nvPicPr>
          <p:cNvPr id="2" name="Imagen 1"/>
          <p:cNvPicPr>
            <a:picLocks noChangeAspect="1"/>
          </p:cNvPicPr>
          <p:nvPr/>
        </p:nvPicPr>
        <p:blipFill>
          <a:blip r:embed="rId4"/>
          <a:stretch>
            <a:fillRect/>
          </a:stretch>
        </p:blipFill>
        <p:spPr>
          <a:xfrm>
            <a:off x="805597" y="5755578"/>
            <a:ext cx="5189673" cy="1237970"/>
          </a:xfrm>
          <a:prstGeom prst="rect">
            <a:avLst/>
          </a:prstGeom>
        </p:spPr>
      </p:pic>
      <p:pic>
        <p:nvPicPr>
          <p:cNvPr id="3" name="Imagen 2"/>
          <p:cNvPicPr>
            <a:picLocks noChangeAspect="1"/>
          </p:cNvPicPr>
          <p:nvPr/>
        </p:nvPicPr>
        <p:blipFill>
          <a:blip r:embed="rId5"/>
          <a:stretch>
            <a:fillRect/>
          </a:stretch>
        </p:blipFill>
        <p:spPr>
          <a:xfrm>
            <a:off x="882127" y="3169085"/>
            <a:ext cx="5113143" cy="691606"/>
          </a:xfrm>
          <a:prstGeom prst="rect">
            <a:avLst/>
          </a:prstGeom>
        </p:spPr>
      </p:pic>
    </p:spTree>
    <p:extLst>
      <p:ext uri="{BB962C8B-B14F-4D97-AF65-F5344CB8AC3E}">
        <p14:creationId xmlns:p14="http://schemas.microsoft.com/office/powerpoint/2010/main" val="2599545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n 9"/>
          <p:cNvPicPr>
            <a:picLocks noChangeAspect="1"/>
          </p:cNvPicPr>
          <p:nvPr/>
        </p:nvPicPr>
        <p:blipFill>
          <a:blip r:embed="rId3"/>
          <a:stretch>
            <a:fillRect/>
          </a:stretch>
        </p:blipFill>
        <p:spPr>
          <a:xfrm>
            <a:off x="637554" y="7055537"/>
            <a:ext cx="5392911" cy="1583254"/>
          </a:xfrm>
          <a:prstGeom prst="rect">
            <a:avLst/>
          </a:prstGeom>
        </p:spPr>
      </p:pic>
      <p:pic>
        <p:nvPicPr>
          <p:cNvPr id="5" name="Imagen 4"/>
          <p:cNvPicPr>
            <a:picLocks noChangeAspect="1"/>
          </p:cNvPicPr>
          <p:nvPr/>
        </p:nvPicPr>
        <p:blipFill>
          <a:blip r:embed="rId4"/>
          <a:stretch>
            <a:fillRect/>
          </a:stretch>
        </p:blipFill>
        <p:spPr>
          <a:xfrm>
            <a:off x="637554" y="4593084"/>
            <a:ext cx="4825658" cy="706049"/>
          </a:xfrm>
          <a:prstGeom prst="rect">
            <a:avLst/>
          </a:prstGeom>
        </p:spPr>
      </p:pic>
      <p:pic>
        <p:nvPicPr>
          <p:cNvPr id="3" name="Imagen 2"/>
          <p:cNvPicPr>
            <a:picLocks noChangeAspect="1"/>
          </p:cNvPicPr>
          <p:nvPr/>
        </p:nvPicPr>
        <p:blipFill>
          <a:blip r:embed="rId5"/>
          <a:stretch>
            <a:fillRect/>
          </a:stretch>
        </p:blipFill>
        <p:spPr>
          <a:xfrm>
            <a:off x="729202" y="2656785"/>
            <a:ext cx="5202747" cy="592243"/>
          </a:xfrm>
          <a:prstGeom prst="rect">
            <a:avLst/>
          </a:prstGeom>
        </p:spPr>
      </p:pic>
      <p:sp>
        <p:nvSpPr>
          <p:cNvPr id="6" name="5 CuadroTexto"/>
          <p:cNvSpPr txBox="1"/>
          <p:nvPr/>
        </p:nvSpPr>
        <p:spPr>
          <a:xfrm>
            <a:off x="17273" y="3564993"/>
            <a:ext cx="56938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s-VE"/>
            </a:defPPr>
            <a:lvl1pPr defTabSz="514350">
              <a:defRPr sz="5400">
                <a:solidFill>
                  <a:srgbClr val="8EB4E3"/>
                </a:solidFill>
                <a:latin typeface="Arial" panose="020B0604020202020204" pitchFamily="34" charset="0"/>
                <a:ea typeface="Adobe Gothic Std B" pitchFamily="34" charset="-128"/>
                <a:cs typeface="Arial" panose="020B0604020202020204" pitchFamily="34" charset="0"/>
              </a:defRPr>
            </a:lvl1pPr>
            <a:lvl2pPr marL="257175" indent="200025" defTabSz="514350">
              <a:defRPr>
                <a:latin typeface="Arial" panose="020B0604020202020204" pitchFamily="34" charset="0"/>
                <a:cs typeface="Arial" panose="020B0604020202020204" pitchFamily="34" charset="0"/>
              </a:defRPr>
            </a:lvl2pPr>
            <a:lvl3pPr marL="514350" indent="400050" defTabSz="514350">
              <a:defRPr>
                <a:latin typeface="Arial" panose="020B0604020202020204" pitchFamily="34" charset="0"/>
                <a:cs typeface="Arial" panose="020B0604020202020204" pitchFamily="34" charset="0"/>
              </a:defRPr>
            </a:lvl3pPr>
            <a:lvl4pPr marL="771525" indent="600075" defTabSz="514350">
              <a:defRPr>
                <a:latin typeface="Arial" panose="020B0604020202020204" pitchFamily="34" charset="0"/>
                <a:cs typeface="Arial" panose="020B0604020202020204" pitchFamily="34" charset="0"/>
              </a:defRPr>
            </a:lvl4pPr>
            <a:lvl5pPr marL="1028700" indent="800100" defTabSz="514350">
              <a:defRPr>
                <a:latin typeface="Arial" panose="020B0604020202020204" pitchFamily="34" charset="0"/>
                <a:cs typeface="Arial" panose="020B0604020202020204" pitchFamily="34" charset="0"/>
              </a:defRPr>
            </a:lvl5pPr>
            <a:lvl6pPr marL="1485900" indent="800100" defTabSz="514350" eaLnBrk="0" fontAlgn="base" hangingPunct="0">
              <a:spcBef>
                <a:spcPct val="0"/>
              </a:spcBef>
              <a:spcAft>
                <a:spcPct val="0"/>
              </a:spcAft>
              <a:defRPr>
                <a:latin typeface="Arial" panose="020B0604020202020204" pitchFamily="34" charset="0"/>
                <a:cs typeface="Arial" panose="020B0604020202020204" pitchFamily="34" charset="0"/>
              </a:defRPr>
            </a:lvl6pPr>
            <a:lvl7pPr marL="1943100" indent="800100" defTabSz="514350" eaLnBrk="0" fontAlgn="base" hangingPunct="0">
              <a:spcBef>
                <a:spcPct val="0"/>
              </a:spcBef>
              <a:spcAft>
                <a:spcPct val="0"/>
              </a:spcAft>
              <a:defRPr>
                <a:latin typeface="Arial" panose="020B0604020202020204" pitchFamily="34" charset="0"/>
                <a:cs typeface="Arial" panose="020B0604020202020204" pitchFamily="34" charset="0"/>
              </a:defRPr>
            </a:lvl7pPr>
            <a:lvl8pPr marL="2400300" indent="800100" defTabSz="514350" eaLnBrk="0" fontAlgn="base" hangingPunct="0">
              <a:spcBef>
                <a:spcPct val="0"/>
              </a:spcBef>
              <a:spcAft>
                <a:spcPct val="0"/>
              </a:spcAft>
              <a:defRPr>
                <a:latin typeface="Arial" panose="020B0604020202020204" pitchFamily="34" charset="0"/>
                <a:cs typeface="Arial" panose="020B0604020202020204" pitchFamily="34" charset="0"/>
              </a:defRPr>
            </a:lvl8pPr>
            <a:lvl9pPr marL="2857500" indent="800100" defTabSz="514350" eaLnBrk="0" fontAlgn="base" hangingPunct="0">
              <a:spcBef>
                <a:spcPct val="0"/>
              </a:spcBef>
              <a:spcAft>
                <a:spcPct val="0"/>
              </a:spcAft>
              <a:defRPr>
                <a:latin typeface="Arial" panose="020B0604020202020204" pitchFamily="34" charset="0"/>
                <a:cs typeface="Arial" panose="020B0604020202020204" pitchFamily="34" charset="0"/>
              </a:defRPr>
            </a:lvl9pPr>
          </a:lstStyle>
          <a:p>
            <a:r>
              <a:rPr lang="es-ES" dirty="0"/>
              <a:t>8</a:t>
            </a:r>
          </a:p>
        </p:txBody>
      </p:sp>
      <p:sp>
        <p:nvSpPr>
          <p:cNvPr id="9" name="CuadroTexto 8"/>
          <p:cNvSpPr txBox="1"/>
          <p:nvPr/>
        </p:nvSpPr>
        <p:spPr>
          <a:xfrm>
            <a:off x="638642" y="3514529"/>
            <a:ext cx="5509911" cy="1015663"/>
          </a:xfrm>
          <a:prstGeom prst="rect">
            <a:avLst/>
          </a:prstGeom>
          <a:noFill/>
        </p:spPr>
        <p:txBody>
          <a:bodyPr wrap="square" rtlCol="0">
            <a:spAutoFit/>
          </a:bodyPr>
          <a:lstStyle/>
          <a:p>
            <a:pPr algn="just"/>
            <a:r>
              <a:rPr lang="es-ES" sz="1200" dirty="0" smtClean="0">
                <a:latin typeface="Arial "/>
              </a:rPr>
              <a:t>Seleccione de la lista desplegable el tipo de Patología, Tratamiento e indique si tiene una observación en caso que lo requiera. Haga clic en el botón     para </a:t>
            </a:r>
            <a:r>
              <a:rPr lang="es-ES" sz="1200" b="1" dirty="0" smtClean="0">
                <a:latin typeface="Arial "/>
              </a:rPr>
              <a:t>Guardar</a:t>
            </a:r>
            <a:r>
              <a:rPr lang="es-ES" sz="1200" dirty="0" smtClean="0">
                <a:latin typeface="Arial "/>
              </a:rPr>
              <a:t>, si tiene otra Patología Crónica haga clic en el botón     para </a:t>
            </a:r>
            <a:r>
              <a:rPr lang="es-ES" sz="1200" b="1" dirty="0" smtClean="0">
                <a:latin typeface="Arial "/>
              </a:rPr>
              <a:t>Agregar</a:t>
            </a:r>
            <a:r>
              <a:rPr lang="es-ES" sz="1200" dirty="0" smtClean="0">
                <a:latin typeface="Arial "/>
              </a:rPr>
              <a:t>. En caso que desee </a:t>
            </a:r>
            <a:r>
              <a:rPr lang="es-ES" sz="1200" b="1" dirty="0" smtClean="0">
                <a:latin typeface="Arial "/>
              </a:rPr>
              <a:t>Eliminar</a:t>
            </a:r>
            <a:r>
              <a:rPr lang="es-ES" sz="1200" dirty="0" smtClean="0">
                <a:latin typeface="Arial "/>
              </a:rPr>
              <a:t> información seleccione el registro haga clic en el botón     .</a:t>
            </a:r>
            <a:endParaRPr lang="es-ES" sz="1200" dirty="0">
              <a:latin typeface="Arial "/>
            </a:endParaRPr>
          </a:p>
        </p:txBody>
      </p:sp>
      <p:sp>
        <p:nvSpPr>
          <p:cNvPr id="12" name="5 CuadroTexto"/>
          <p:cNvSpPr txBox="1"/>
          <p:nvPr/>
        </p:nvSpPr>
        <p:spPr>
          <a:xfrm>
            <a:off x="13736" y="5993635"/>
            <a:ext cx="56938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s-VE"/>
            </a:defPPr>
            <a:lvl1pPr defTabSz="514350">
              <a:defRPr sz="5400">
                <a:solidFill>
                  <a:srgbClr val="8EB4E3"/>
                </a:solidFill>
                <a:latin typeface="Arial" panose="020B0604020202020204" pitchFamily="34" charset="0"/>
                <a:ea typeface="Adobe Gothic Std B" pitchFamily="34" charset="-128"/>
                <a:cs typeface="Arial" panose="020B0604020202020204" pitchFamily="34" charset="0"/>
              </a:defRPr>
            </a:lvl1pPr>
            <a:lvl2pPr marL="257175" indent="200025" defTabSz="514350">
              <a:defRPr>
                <a:latin typeface="Arial" panose="020B0604020202020204" pitchFamily="34" charset="0"/>
                <a:cs typeface="Arial" panose="020B0604020202020204" pitchFamily="34" charset="0"/>
              </a:defRPr>
            </a:lvl2pPr>
            <a:lvl3pPr marL="514350" indent="400050" defTabSz="514350">
              <a:defRPr>
                <a:latin typeface="Arial" panose="020B0604020202020204" pitchFamily="34" charset="0"/>
                <a:cs typeface="Arial" panose="020B0604020202020204" pitchFamily="34" charset="0"/>
              </a:defRPr>
            </a:lvl3pPr>
            <a:lvl4pPr marL="771525" indent="600075" defTabSz="514350">
              <a:defRPr>
                <a:latin typeface="Arial" panose="020B0604020202020204" pitchFamily="34" charset="0"/>
                <a:cs typeface="Arial" panose="020B0604020202020204" pitchFamily="34" charset="0"/>
              </a:defRPr>
            </a:lvl4pPr>
            <a:lvl5pPr marL="1028700" indent="800100" defTabSz="514350">
              <a:defRPr>
                <a:latin typeface="Arial" panose="020B0604020202020204" pitchFamily="34" charset="0"/>
                <a:cs typeface="Arial" panose="020B0604020202020204" pitchFamily="34" charset="0"/>
              </a:defRPr>
            </a:lvl5pPr>
            <a:lvl6pPr marL="1485900" indent="800100" defTabSz="514350" eaLnBrk="0" fontAlgn="base" hangingPunct="0">
              <a:spcBef>
                <a:spcPct val="0"/>
              </a:spcBef>
              <a:spcAft>
                <a:spcPct val="0"/>
              </a:spcAft>
              <a:defRPr>
                <a:latin typeface="Arial" panose="020B0604020202020204" pitchFamily="34" charset="0"/>
                <a:cs typeface="Arial" panose="020B0604020202020204" pitchFamily="34" charset="0"/>
              </a:defRPr>
            </a:lvl6pPr>
            <a:lvl7pPr marL="1943100" indent="800100" defTabSz="514350" eaLnBrk="0" fontAlgn="base" hangingPunct="0">
              <a:spcBef>
                <a:spcPct val="0"/>
              </a:spcBef>
              <a:spcAft>
                <a:spcPct val="0"/>
              </a:spcAft>
              <a:defRPr>
                <a:latin typeface="Arial" panose="020B0604020202020204" pitchFamily="34" charset="0"/>
                <a:cs typeface="Arial" panose="020B0604020202020204" pitchFamily="34" charset="0"/>
              </a:defRPr>
            </a:lvl7pPr>
            <a:lvl8pPr marL="2400300" indent="800100" defTabSz="514350" eaLnBrk="0" fontAlgn="base" hangingPunct="0">
              <a:spcBef>
                <a:spcPct val="0"/>
              </a:spcBef>
              <a:spcAft>
                <a:spcPct val="0"/>
              </a:spcAft>
              <a:defRPr>
                <a:latin typeface="Arial" panose="020B0604020202020204" pitchFamily="34" charset="0"/>
                <a:cs typeface="Arial" panose="020B0604020202020204" pitchFamily="34" charset="0"/>
              </a:defRPr>
            </a:lvl8pPr>
            <a:lvl9pPr marL="2857500" indent="800100" defTabSz="514350" eaLnBrk="0" fontAlgn="base" hangingPunct="0">
              <a:spcBef>
                <a:spcPct val="0"/>
              </a:spcBef>
              <a:spcAft>
                <a:spcPct val="0"/>
              </a:spcAft>
              <a:defRPr>
                <a:latin typeface="Arial" panose="020B0604020202020204" pitchFamily="34" charset="0"/>
                <a:cs typeface="Arial" panose="020B0604020202020204" pitchFamily="34" charset="0"/>
              </a:defRPr>
            </a:lvl9pPr>
          </a:lstStyle>
          <a:p>
            <a:r>
              <a:rPr lang="es-ES" dirty="0"/>
              <a:t>9</a:t>
            </a:r>
          </a:p>
        </p:txBody>
      </p:sp>
      <p:cxnSp>
        <p:nvCxnSpPr>
          <p:cNvPr id="16" name="23 Conector recto"/>
          <p:cNvCxnSpPr>
            <a:stCxn id="12" idx="2"/>
          </p:cNvCxnSpPr>
          <p:nvPr/>
        </p:nvCxnSpPr>
        <p:spPr>
          <a:xfrm flipH="1">
            <a:off x="298372" y="6916965"/>
            <a:ext cx="58" cy="1465970"/>
          </a:xfrm>
          <a:prstGeom prst="line">
            <a:avLst/>
          </a:prstGeom>
          <a:ln>
            <a:prstDash val="dash"/>
            <a:headEnd type="none"/>
            <a:tailEnd type="oval"/>
          </a:ln>
        </p:spPr>
        <p:style>
          <a:lnRef idx="1">
            <a:schemeClr val="accent1"/>
          </a:lnRef>
          <a:fillRef idx="0">
            <a:schemeClr val="accent1"/>
          </a:fillRef>
          <a:effectRef idx="0">
            <a:schemeClr val="accent1"/>
          </a:effectRef>
          <a:fontRef idx="minor">
            <a:schemeClr val="tx1"/>
          </a:fontRef>
        </p:style>
      </p:cxnSp>
      <p:sp>
        <p:nvSpPr>
          <p:cNvPr id="19" name="CuadroTexto 18"/>
          <p:cNvSpPr txBox="1"/>
          <p:nvPr/>
        </p:nvSpPr>
        <p:spPr>
          <a:xfrm>
            <a:off x="698073" y="6019598"/>
            <a:ext cx="5450480" cy="1015663"/>
          </a:xfrm>
          <a:prstGeom prst="rect">
            <a:avLst/>
          </a:prstGeom>
          <a:noFill/>
        </p:spPr>
        <p:txBody>
          <a:bodyPr wrap="square" rtlCol="0">
            <a:spAutoFit/>
          </a:bodyPr>
          <a:lstStyle/>
          <a:p>
            <a:pPr algn="just"/>
            <a:r>
              <a:rPr lang="es-ES" sz="1200" b="1" dirty="0" smtClean="0">
                <a:latin typeface="Arial "/>
              </a:rPr>
              <a:t>DATOS LABORALES</a:t>
            </a:r>
            <a:r>
              <a:rPr lang="es-ES" sz="1200" dirty="0">
                <a:latin typeface="Arial "/>
              </a:rPr>
              <a:t>:</a:t>
            </a:r>
            <a:r>
              <a:rPr lang="es-ES" sz="1200" dirty="0" smtClean="0">
                <a:latin typeface="Arial "/>
              </a:rPr>
              <a:t> seleccione de la lista desplegable el Estado donde está desempeñando sus funciones el trabajador en el MPPPST, ingrese la </a:t>
            </a:r>
            <a:r>
              <a:rPr lang="es-ES" sz="1200" dirty="0">
                <a:latin typeface="Arial "/>
              </a:rPr>
              <a:t>U</a:t>
            </a:r>
            <a:r>
              <a:rPr lang="es-ES" sz="1200" dirty="0" smtClean="0">
                <a:latin typeface="Arial "/>
              </a:rPr>
              <a:t>bicación </a:t>
            </a:r>
            <a:r>
              <a:rPr lang="es-ES" sz="1200" dirty="0">
                <a:latin typeface="Arial "/>
              </a:rPr>
              <a:t>F</a:t>
            </a:r>
            <a:r>
              <a:rPr lang="es-ES" sz="1200" dirty="0" smtClean="0">
                <a:latin typeface="Arial "/>
              </a:rPr>
              <a:t>ísica donde está laborando actualmente, el número de Teléfono de </a:t>
            </a:r>
            <a:r>
              <a:rPr lang="es-ES" sz="1200" dirty="0">
                <a:latin typeface="Arial "/>
              </a:rPr>
              <a:t>O</a:t>
            </a:r>
            <a:r>
              <a:rPr lang="es-ES" sz="1200" dirty="0" smtClean="0">
                <a:latin typeface="Arial "/>
              </a:rPr>
              <a:t>ficina, e indique el </a:t>
            </a:r>
            <a:r>
              <a:rPr lang="es-ES" sz="1200" dirty="0">
                <a:latin typeface="Arial "/>
              </a:rPr>
              <a:t>C</a:t>
            </a:r>
            <a:r>
              <a:rPr lang="es-ES" sz="1200" dirty="0" smtClean="0">
                <a:latin typeface="Arial "/>
              </a:rPr>
              <a:t>argo o </a:t>
            </a:r>
            <a:r>
              <a:rPr lang="es-ES" sz="1200" dirty="0">
                <a:latin typeface="Arial "/>
              </a:rPr>
              <a:t>P</a:t>
            </a:r>
            <a:r>
              <a:rPr lang="es-ES" sz="1200" dirty="0" smtClean="0">
                <a:latin typeface="Arial "/>
              </a:rPr>
              <a:t>uesto de Trabajo que ejerce en el momento de la Actualización de Datos.</a:t>
            </a:r>
          </a:p>
        </p:txBody>
      </p:sp>
      <p:pic>
        <p:nvPicPr>
          <p:cNvPr id="20" name="Imagen 19"/>
          <p:cNvPicPr>
            <a:picLocks noChangeAspect="1"/>
          </p:cNvPicPr>
          <p:nvPr/>
        </p:nvPicPr>
        <p:blipFill rotWithShape="1">
          <a:blip r:embed="rId6"/>
          <a:srcRect r="9114" b="489"/>
          <a:stretch/>
        </p:blipFill>
        <p:spPr>
          <a:xfrm>
            <a:off x="5393013" y="3940653"/>
            <a:ext cx="146952" cy="160898"/>
          </a:xfrm>
          <a:prstGeom prst="rect">
            <a:avLst/>
          </a:prstGeom>
        </p:spPr>
      </p:pic>
      <p:pic>
        <p:nvPicPr>
          <p:cNvPr id="21" name="Imagen 20"/>
          <p:cNvPicPr>
            <a:picLocks noChangeAspect="1"/>
          </p:cNvPicPr>
          <p:nvPr/>
        </p:nvPicPr>
        <p:blipFill rotWithShape="1">
          <a:blip r:embed="rId7"/>
          <a:srcRect/>
          <a:stretch/>
        </p:blipFill>
        <p:spPr>
          <a:xfrm>
            <a:off x="5580918" y="3784219"/>
            <a:ext cx="147101" cy="169871"/>
          </a:xfrm>
          <a:prstGeom prst="rect">
            <a:avLst/>
          </a:prstGeom>
        </p:spPr>
      </p:pic>
      <p:pic>
        <p:nvPicPr>
          <p:cNvPr id="7" name="Imagen 6"/>
          <p:cNvPicPr>
            <a:picLocks noChangeAspect="1"/>
          </p:cNvPicPr>
          <p:nvPr/>
        </p:nvPicPr>
        <p:blipFill rotWithShape="1">
          <a:blip r:embed="rId8"/>
          <a:srcRect l="30793" t="8145" r="5319" b="44633"/>
          <a:stretch/>
        </p:blipFill>
        <p:spPr>
          <a:xfrm>
            <a:off x="1749858" y="4306536"/>
            <a:ext cx="219075" cy="161926"/>
          </a:xfrm>
          <a:prstGeom prst="rect">
            <a:avLst/>
          </a:prstGeom>
        </p:spPr>
      </p:pic>
      <p:sp>
        <p:nvSpPr>
          <p:cNvPr id="25" name="CuadroTexto 24"/>
          <p:cNvSpPr txBox="1"/>
          <p:nvPr/>
        </p:nvSpPr>
        <p:spPr>
          <a:xfrm>
            <a:off x="5456057" y="5060202"/>
            <a:ext cx="574408" cy="215444"/>
          </a:xfrm>
          <a:prstGeom prst="rect">
            <a:avLst/>
          </a:prstGeom>
          <a:noFill/>
        </p:spPr>
        <p:txBody>
          <a:bodyPr wrap="square" rtlCol="0">
            <a:spAutoFit/>
          </a:bodyPr>
          <a:lstStyle/>
          <a:p>
            <a:r>
              <a:rPr lang="es-ES" sz="800" dirty="0" smtClean="0">
                <a:latin typeface="Arial "/>
              </a:rPr>
              <a:t>Guardar</a:t>
            </a:r>
          </a:p>
        </p:txBody>
      </p:sp>
      <p:sp>
        <p:nvSpPr>
          <p:cNvPr id="26" name="CuadroTexto 25"/>
          <p:cNvSpPr txBox="1"/>
          <p:nvPr/>
        </p:nvSpPr>
        <p:spPr>
          <a:xfrm>
            <a:off x="4150628" y="5319510"/>
            <a:ext cx="701862" cy="215444"/>
          </a:xfrm>
          <a:prstGeom prst="rect">
            <a:avLst/>
          </a:prstGeom>
          <a:noFill/>
        </p:spPr>
        <p:txBody>
          <a:bodyPr wrap="square" rtlCol="0">
            <a:spAutoFit/>
          </a:bodyPr>
          <a:lstStyle/>
          <a:p>
            <a:r>
              <a:rPr lang="es-ES" sz="800" dirty="0" smtClean="0">
                <a:latin typeface="Arial "/>
              </a:rPr>
              <a:t>Agregar </a:t>
            </a:r>
          </a:p>
        </p:txBody>
      </p:sp>
      <p:pic>
        <p:nvPicPr>
          <p:cNvPr id="27" name="Imagen 26"/>
          <p:cNvPicPr>
            <a:picLocks noChangeAspect="1"/>
          </p:cNvPicPr>
          <p:nvPr/>
        </p:nvPicPr>
        <p:blipFill>
          <a:blip r:embed="rId9"/>
          <a:stretch>
            <a:fillRect/>
          </a:stretch>
        </p:blipFill>
        <p:spPr>
          <a:xfrm>
            <a:off x="5002545" y="4781371"/>
            <a:ext cx="284693" cy="1076278"/>
          </a:xfrm>
          <a:prstGeom prst="rect">
            <a:avLst/>
          </a:prstGeom>
        </p:spPr>
      </p:pic>
      <p:pic>
        <p:nvPicPr>
          <p:cNvPr id="28" name="51 Imagen" descr="computer-mouse-click.png"/>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5205952" y="5539458"/>
            <a:ext cx="134173"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51 Imagen" descr="computer-mouse-click.png"/>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5258840" y="5083323"/>
            <a:ext cx="134173"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CuadroTexto 29"/>
          <p:cNvSpPr txBox="1"/>
          <p:nvPr/>
        </p:nvSpPr>
        <p:spPr>
          <a:xfrm>
            <a:off x="5376989" y="5555083"/>
            <a:ext cx="554960" cy="215444"/>
          </a:xfrm>
          <a:prstGeom prst="rect">
            <a:avLst/>
          </a:prstGeom>
          <a:noFill/>
        </p:spPr>
        <p:txBody>
          <a:bodyPr wrap="none" rtlCol="0">
            <a:spAutoFit/>
          </a:bodyPr>
          <a:lstStyle/>
          <a:p>
            <a:r>
              <a:rPr lang="es-ES" sz="800" dirty="0" smtClean="0">
                <a:latin typeface="Arial "/>
              </a:rPr>
              <a:t>Eliminar</a:t>
            </a:r>
            <a:endParaRPr lang="es-VE" sz="800" dirty="0">
              <a:latin typeface="Arial "/>
            </a:endParaRPr>
          </a:p>
        </p:txBody>
      </p:sp>
      <p:pic>
        <p:nvPicPr>
          <p:cNvPr id="31" name="51 Imagen" descr="computer-mouse-click.png"/>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4902508" y="5302497"/>
            <a:ext cx="134173"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2" name="23 Conector recto"/>
          <p:cNvCxnSpPr/>
          <p:nvPr/>
        </p:nvCxnSpPr>
        <p:spPr>
          <a:xfrm flipH="1">
            <a:off x="298430" y="4412123"/>
            <a:ext cx="3537" cy="1505312"/>
          </a:xfrm>
          <a:prstGeom prst="line">
            <a:avLst/>
          </a:prstGeom>
          <a:ln>
            <a:prstDash val="dash"/>
            <a:headEnd type="none"/>
            <a:tailEnd type="oval"/>
          </a:ln>
        </p:spPr>
        <p:style>
          <a:lnRef idx="1">
            <a:schemeClr val="accent1"/>
          </a:lnRef>
          <a:fillRef idx="0">
            <a:schemeClr val="accent1"/>
          </a:fillRef>
          <a:effectRef idx="0">
            <a:schemeClr val="accent1"/>
          </a:effectRef>
          <a:fontRef idx="minor">
            <a:schemeClr val="tx1"/>
          </a:fontRef>
        </p:style>
      </p:cxnSp>
      <p:sp>
        <p:nvSpPr>
          <p:cNvPr id="23" name="9 CuadroTexto"/>
          <p:cNvSpPr txBox="1">
            <a:spLocks noGrp="1" noChangeArrowheads="1"/>
          </p:cNvSpPr>
          <p:nvPr>
            <p:ph type="body" sz="quarter" idx="10"/>
          </p:nvPr>
        </p:nvSpPr>
        <p:spPr bwMode="auto">
          <a:xfrm>
            <a:off x="396505" y="1237755"/>
            <a:ext cx="609319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s-VE" altLang="es-VE" sz="2000" b="1" dirty="0" smtClean="0"/>
              <a:t>TRABAJADOR(A) </a:t>
            </a:r>
            <a:r>
              <a:rPr lang="es-VE" altLang="es-VE" sz="2000" dirty="0"/>
              <a:t>/</a:t>
            </a:r>
            <a:r>
              <a:rPr lang="es-VE" altLang="es-VE" sz="2000" b="1" dirty="0" smtClean="0"/>
              <a:t> Actualizar Datos</a:t>
            </a:r>
            <a:endParaRPr lang="es-ES" altLang="es-VE" sz="2000" b="1" dirty="0"/>
          </a:p>
        </p:txBody>
      </p:sp>
      <p:sp>
        <p:nvSpPr>
          <p:cNvPr id="33" name="CuadroTexto 32"/>
          <p:cNvSpPr txBox="1"/>
          <p:nvPr/>
        </p:nvSpPr>
        <p:spPr>
          <a:xfrm>
            <a:off x="638641" y="2164843"/>
            <a:ext cx="5688513" cy="461665"/>
          </a:xfrm>
          <a:prstGeom prst="rect">
            <a:avLst/>
          </a:prstGeom>
          <a:noFill/>
        </p:spPr>
        <p:txBody>
          <a:bodyPr wrap="square" rtlCol="0">
            <a:spAutoFit/>
          </a:bodyPr>
          <a:lstStyle/>
          <a:p>
            <a:pPr algn="just"/>
            <a:r>
              <a:rPr lang="es-ES" sz="1200" b="1" dirty="0" smtClean="0">
                <a:latin typeface="Arial "/>
              </a:rPr>
              <a:t>PATOLOGÍA(S) CRÓNICA(S): </a:t>
            </a:r>
            <a:r>
              <a:rPr lang="es-ES" sz="1200" dirty="0">
                <a:latin typeface="Arial "/>
              </a:rPr>
              <a:t>s</a:t>
            </a:r>
            <a:r>
              <a:rPr lang="es-ES" sz="1200" dirty="0" smtClean="0">
                <a:latin typeface="Arial "/>
              </a:rPr>
              <a:t>i tiene una </a:t>
            </a:r>
            <a:r>
              <a:rPr lang="es-ES" sz="1200" dirty="0">
                <a:latin typeface="Arial "/>
              </a:rPr>
              <a:t>P</a:t>
            </a:r>
            <a:r>
              <a:rPr lang="es-ES" sz="1200" dirty="0" smtClean="0">
                <a:latin typeface="Arial "/>
              </a:rPr>
              <a:t>atología Crónica, haga clic en la pregunta.</a:t>
            </a:r>
            <a:endParaRPr lang="es-ES" sz="1200" dirty="0">
              <a:latin typeface="Arial "/>
            </a:endParaRPr>
          </a:p>
        </p:txBody>
      </p:sp>
      <p:sp>
        <p:nvSpPr>
          <p:cNvPr id="34" name="5 CuadroTexto"/>
          <p:cNvSpPr txBox="1"/>
          <p:nvPr/>
        </p:nvSpPr>
        <p:spPr>
          <a:xfrm>
            <a:off x="23111" y="2112602"/>
            <a:ext cx="56938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s-VE"/>
            </a:defPPr>
            <a:lvl1pPr defTabSz="514350">
              <a:defRPr sz="5400">
                <a:solidFill>
                  <a:srgbClr val="8EB4E3"/>
                </a:solidFill>
                <a:latin typeface="Arial" panose="020B0604020202020204" pitchFamily="34" charset="0"/>
                <a:ea typeface="Adobe Gothic Std B" pitchFamily="34" charset="-128"/>
                <a:cs typeface="Arial" panose="020B0604020202020204" pitchFamily="34" charset="0"/>
              </a:defRPr>
            </a:lvl1pPr>
            <a:lvl2pPr marL="257175" indent="200025" defTabSz="514350">
              <a:defRPr>
                <a:latin typeface="Arial" panose="020B0604020202020204" pitchFamily="34" charset="0"/>
                <a:cs typeface="Arial" panose="020B0604020202020204" pitchFamily="34" charset="0"/>
              </a:defRPr>
            </a:lvl2pPr>
            <a:lvl3pPr marL="514350" indent="400050" defTabSz="514350">
              <a:defRPr>
                <a:latin typeface="Arial" panose="020B0604020202020204" pitchFamily="34" charset="0"/>
                <a:cs typeface="Arial" panose="020B0604020202020204" pitchFamily="34" charset="0"/>
              </a:defRPr>
            </a:lvl3pPr>
            <a:lvl4pPr marL="771525" indent="600075" defTabSz="514350">
              <a:defRPr>
                <a:latin typeface="Arial" panose="020B0604020202020204" pitchFamily="34" charset="0"/>
                <a:cs typeface="Arial" panose="020B0604020202020204" pitchFamily="34" charset="0"/>
              </a:defRPr>
            </a:lvl4pPr>
            <a:lvl5pPr marL="1028700" indent="800100" defTabSz="514350">
              <a:defRPr>
                <a:latin typeface="Arial" panose="020B0604020202020204" pitchFamily="34" charset="0"/>
                <a:cs typeface="Arial" panose="020B0604020202020204" pitchFamily="34" charset="0"/>
              </a:defRPr>
            </a:lvl5pPr>
            <a:lvl6pPr marL="1485900" indent="800100" defTabSz="514350" eaLnBrk="0" fontAlgn="base" hangingPunct="0">
              <a:spcBef>
                <a:spcPct val="0"/>
              </a:spcBef>
              <a:spcAft>
                <a:spcPct val="0"/>
              </a:spcAft>
              <a:defRPr>
                <a:latin typeface="Arial" panose="020B0604020202020204" pitchFamily="34" charset="0"/>
                <a:cs typeface="Arial" panose="020B0604020202020204" pitchFamily="34" charset="0"/>
              </a:defRPr>
            </a:lvl6pPr>
            <a:lvl7pPr marL="1943100" indent="800100" defTabSz="514350" eaLnBrk="0" fontAlgn="base" hangingPunct="0">
              <a:spcBef>
                <a:spcPct val="0"/>
              </a:spcBef>
              <a:spcAft>
                <a:spcPct val="0"/>
              </a:spcAft>
              <a:defRPr>
                <a:latin typeface="Arial" panose="020B0604020202020204" pitchFamily="34" charset="0"/>
                <a:cs typeface="Arial" panose="020B0604020202020204" pitchFamily="34" charset="0"/>
              </a:defRPr>
            </a:lvl7pPr>
            <a:lvl8pPr marL="2400300" indent="800100" defTabSz="514350" eaLnBrk="0" fontAlgn="base" hangingPunct="0">
              <a:spcBef>
                <a:spcPct val="0"/>
              </a:spcBef>
              <a:spcAft>
                <a:spcPct val="0"/>
              </a:spcAft>
              <a:defRPr>
                <a:latin typeface="Arial" panose="020B0604020202020204" pitchFamily="34" charset="0"/>
                <a:cs typeface="Arial" panose="020B0604020202020204" pitchFamily="34" charset="0"/>
              </a:defRPr>
            </a:lvl8pPr>
            <a:lvl9pPr marL="2857500" indent="800100" defTabSz="514350" eaLnBrk="0" fontAlgn="base" hangingPunct="0">
              <a:spcBef>
                <a:spcPct val="0"/>
              </a:spcBef>
              <a:spcAft>
                <a:spcPct val="0"/>
              </a:spcAft>
              <a:defRPr>
                <a:latin typeface="Arial" panose="020B0604020202020204" pitchFamily="34" charset="0"/>
                <a:cs typeface="Arial" panose="020B0604020202020204" pitchFamily="34" charset="0"/>
              </a:defRPr>
            </a:lvl9pPr>
          </a:lstStyle>
          <a:p>
            <a:r>
              <a:rPr lang="es-ES" dirty="0"/>
              <a:t>7</a:t>
            </a:r>
          </a:p>
        </p:txBody>
      </p:sp>
      <p:cxnSp>
        <p:nvCxnSpPr>
          <p:cNvPr id="38" name="23 Conector recto"/>
          <p:cNvCxnSpPr>
            <a:stCxn id="34" idx="2"/>
            <a:endCxn id="6" idx="0"/>
          </p:cNvCxnSpPr>
          <p:nvPr/>
        </p:nvCxnSpPr>
        <p:spPr>
          <a:xfrm flipH="1">
            <a:off x="301967" y="3035932"/>
            <a:ext cx="5838" cy="529061"/>
          </a:xfrm>
          <a:prstGeom prst="line">
            <a:avLst/>
          </a:prstGeom>
          <a:ln>
            <a:prstDash val="dash"/>
            <a:headEnd type="none"/>
            <a:tailEnd type="oval"/>
          </a:ln>
        </p:spPr>
        <p:style>
          <a:lnRef idx="1">
            <a:schemeClr val="accent1"/>
          </a:lnRef>
          <a:fillRef idx="0">
            <a:schemeClr val="accent1"/>
          </a:fillRef>
          <a:effectRef idx="0">
            <a:schemeClr val="accent1"/>
          </a:effectRef>
          <a:fontRef idx="minor">
            <a:schemeClr val="tx1"/>
          </a:fontRef>
        </p:style>
      </p:cxnSp>
      <p:pic>
        <p:nvPicPr>
          <p:cNvPr id="41" name="51 Imagen" descr="computer-mouse-click.png"/>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5142" y="3014626"/>
            <a:ext cx="134173"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Rectángulo redondeado 9"/>
          <p:cNvSpPr/>
          <p:nvPr/>
        </p:nvSpPr>
        <p:spPr bwMode="auto">
          <a:xfrm>
            <a:off x="1849871" y="3156383"/>
            <a:ext cx="771525" cy="271463"/>
          </a:xfrm>
          <a:prstGeom prst="roundRect">
            <a:avLst/>
          </a:prstGeom>
        </p:spPr>
        <p:style>
          <a:lnRef idx="1">
            <a:schemeClr val="accent1"/>
          </a:lnRef>
          <a:fillRef idx="2">
            <a:schemeClr val="accent1"/>
          </a:fillRef>
          <a:effectRef idx="1">
            <a:schemeClr val="accent1"/>
          </a:effectRef>
          <a:fontRef idx="minor">
            <a:schemeClr val="dk1"/>
          </a:fontRef>
        </p:style>
        <p:txBody>
          <a:bodyPr>
            <a:spAutoFit/>
          </a:bodyPr>
          <a:lstStyle/>
          <a:p>
            <a:pPr eaLnBrk="1" fontAlgn="auto" hangingPunct="1">
              <a:spcBef>
                <a:spcPts val="0"/>
              </a:spcBef>
              <a:spcAft>
                <a:spcPts val="0"/>
              </a:spcAft>
              <a:defRPr/>
            </a:pPr>
            <a:r>
              <a:rPr lang="es-VE" sz="1000" dirty="0">
                <a:latin typeface="Arial" pitchFamily="34" charset="0"/>
                <a:cs typeface="Arial" pitchFamily="34" charset="0"/>
              </a:rPr>
              <a:t>Haga clic</a:t>
            </a:r>
          </a:p>
        </p:txBody>
      </p:sp>
      <p:sp>
        <p:nvSpPr>
          <p:cNvPr id="43" name="Rectángulo 42"/>
          <p:cNvSpPr/>
          <p:nvPr/>
        </p:nvSpPr>
        <p:spPr>
          <a:xfrm>
            <a:off x="1538827" y="8267443"/>
            <a:ext cx="4050987" cy="800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Tree>
    <p:extLst>
      <p:ext uri="{BB962C8B-B14F-4D97-AF65-F5344CB8AC3E}">
        <p14:creationId xmlns:p14="http://schemas.microsoft.com/office/powerpoint/2010/main" val="853250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rotWithShape="1">
          <a:blip r:embed="rId2"/>
          <a:srcRect b="24872"/>
          <a:stretch/>
        </p:blipFill>
        <p:spPr>
          <a:xfrm>
            <a:off x="738053" y="3394342"/>
            <a:ext cx="4939647" cy="701373"/>
          </a:xfrm>
          <a:prstGeom prst="rect">
            <a:avLst/>
          </a:prstGeom>
        </p:spPr>
      </p:pic>
      <p:sp>
        <p:nvSpPr>
          <p:cNvPr id="7" name="CuadroTexto 6"/>
          <p:cNvSpPr txBox="1"/>
          <p:nvPr/>
        </p:nvSpPr>
        <p:spPr>
          <a:xfrm>
            <a:off x="792737" y="2304201"/>
            <a:ext cx="5378762" cy="1015663"/>
          </a:xfrm>
          <a:prstGeom prst="rect">
            <a:avLst/>
          </a:prstGeom>
          <a:noFill/>
        </p:spPr>
        <p:txBody>
          <a:bodyPr wrap="square" rtlCol="0">
            <a:spAutoFit/>
          </a:bodyPr>
          <a:lstStyle/>
          <a:p>
            <a:pPr algn="just"/>
            <a:r>
              <a:rPr lang="es-ES" sz="1200" b="1" dirty="0" smtClean="0">
                <a:latin typeface="Arial "/>
              </a:rPr>
              <a:t>DATOS ACADÉMICOS</a:t>
            </a:r>
            <a:r>
              <a:rPr lang="es-ES" sz="1200" dirty="0" smtClean="0">
                <a:latin typeface="Arial "/>
              </a:rPr>
              <a:t>: seleccione de la lista desplegable el Nivel Académico, e ingrese la Especialidad, indique si esta graduado, luego haga clic en el botón     para </a:t>
            </a:r>
            <a:r>
              <a:rPr lang="es-ES" sz="1200" b="1" dirty="0" smtClean="0">
                <a:latin typeface="Arial "/>
              </a:rPr>
              <a:t>Guardar</a:t>
            </a:r>
            <a:r>
              <a:rPr lang="es-ES" sz="1200" dirty="0" smtClean="0">
                <a:latin typeface="Arial "/>
              </a:rPr>
              <a:t>. Si </a:t>
            </a:r>
            <a:r>
              <a:rPr lang="es-ES" sz="1200" dirty="0">
                <a:latin typeface="Arial "/>
              </a:rPr>
              <a:t>tiene </a:t>
            </a:r>
            <a:r>
              <a:rPr lang="es-ES" sz="1200" dirty="0" smtClean="0">
                <a:latin typeface="Arial "/>
              </a:rPr>
              <a:t>otro</a:t>
            </a:r>
            <a:r>
              <a:rPr lang="es-ES" sz="1200" dirty="0">
                <a:latin typeface="Arial "/>
              </a:rPr>
              <a:t> Nivel Académico</a:t>
            </a:r>
            <a:r>
              <a:rPr lang="es-ES" sz="1200" dirty="0" smtClean="0">
                <a:latin typeface="Arial "/>
              </a:rPr>
              <a:t> haga </a:t>
            </a:r>
            <a:r>
              <a:rPr lang="es-ES" sz="1200" dirty="0">
                <a:latin typeface="Arial "/>
              </a:rPr>
              <a:t>clic en el </a:t>
            </a:r>
            <a:r>
              <a:rPr lang="es-ES" sz="1200" dirty="0" smtClean="0">
                <a:latin typeface="Arial "/>
              </a:rPr>
              <a:t>botón   para </a:t>
            </a:r>
            <a:r>
              <a:rPr lang="es-ES" sz="1200" b="1" dirty="0" smtClean="0">
                <a:latin typeface="Arial "/>
              </a:rPr>
              <a:t>Agregar</a:t>
            </a:r>
            <a:r>
              <a:rPr lang="es-ES" sz="1200" dirty="0" smtClean="0">
                <a:latin typeface="Arial "/>
              </a:rPr>
              <a:t>. </a:t>
            </a:r>
            <a:r>
              <a:rPr lang="es-ES" sz="1200" dirty="0">
                <a:latin typeface="Arial "/>
              </a:rPr>
              <a:t>En caso que </a:t>
            </a:r>
            <a:r>
              <a:rPr lang="es-ES" sz="1200" dirty="0" smtClean="0">
                <a:latin typeface="Arial "/>
              </a:rPr>
              <a:t>desee </a:t>
            </a:r>
            <a:r>
              <a:rPr lang="es-ES" sz="1200" b="1" dirty="0" smtClean="0">
                <a:latin typeface="Arial "/>
              </a:rPr>
              <a:t>Eliminar</a:t>
            </a:r>
            <a:r>
              <a:rPr lang="es-ES" sz="1200" dirty="0">
                <a:latin typeface="Arial "/>
              </a:rPr>
              <a:t> </a:t>
            </a:r>
            <a:r>
              <a:rPr lang="es-ES" sz="1200" dirty="0" smtClean="0">
                <a:latin typeface="Arial "/>
              </a:rPr>
              <a:t>información </a:t>
            </a:r>
            <a:r>
              <a:rPr lang="es-ES" sz="1200" dirty="0">
                <a:latin typeface="Arial "/>
              </a:rPr>
              <a:t>seleccione el </a:t>
            </a:r>
            <a:r>
              <a:rPr lang="es-ES" sz="1200" dirty="0" smtClean="0">
                <a:latin typeface="Arial "/>
              </a:rPr>
              <a:t>registro, </a:t>
            </a:r>
            <a:r>
              <a:rPr lang="es-ES" sz="1200" dirty="0">
                <a:latin typeface="Arial "/>
              </a:rPr>
              <a:t>haga clic en el </a:t>
            </a:r>
            <a:r>
              <a:rPr lang="es-ES" sz="1200" dirty="0" smtClean="0">
                <a:latin typeface="Arial "/>
              </a:rPr>
              <a:t>botón      .</a:t>
            </a:r>
            <a:endParaRPr lang="es-ES" sz="1200" dirty="0">
              <a:latin typeface="Arial "/>
            </a:endParaRPr>
          </a:p>
        </p:txBody>
      </p:sp>
      <p:pic>
        <p:nvPicPr>
          <p:cNvPr id="8" name="Imagen 7"/>
          <p:cNvPicPr>
            <a:picLocks noChangeAspect="1"/>
          </p:cNvPicPr>
          <p:nvPr/>
        </p:nvPicPr>
        <p:blipFill rotWithShape="1">
          <a:blip r:embed="rId3"/>
          <a:srcRect/>
          <a:stretch/>
        </p:blipFill>
        <p:spPr>
          <a:xfrm>
            <a:off x="1968511" y="2728945"/>
            <a:ext cx="158739" cy="183310"/>
          </a:xfrm>
          <a:prstGeom prst="rect">
            <a:avLst/>
          </a:prstGeom>
        </p:spPr>
      </p:pic>
      <p:sp>
        <p:nvSpPr>
          <p:cNvPr id="13" name="5 CuadroTexto"/>
          <p:cNvSpPr txBox="1"/>
          <p:nvPr/>
        </p:nvSpPr>
        <p:spPr>
          <a:xfrm>
            <a:off x="5405" y="5034647"/>
            <a:ext cx="902683"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s-VE"/>
            </a:defPPr>
            <a:lvl1pPr defTabSz="514350">
              <a:defRPr sz="5400">
                <a:solidFill>
                  <a:srgbClr val="8EB4E3"/>
                </a:solidFill>
                <a:latin typeface="Arial" panose="020B0604020202020204" pitchFamily="34" charset="0"/>
                <a:ea typeface="Adobe Gothic Std B" pitchFamily="34" charset="-128"/>
                <a:cs typeface="Arial" panose="020B0604020202020204" pitchFamily="34" charset="0"/>
              </a:defRPr>
            </a:lvl1pPr>
            <a:lvl2pPr marL="257175" indent="200025" defTabSz="514350">
              <a:defRPr>
                <a:latin typeface="Arial" panose="020B0604020202020204" pitchFamily="34" charset="0"/>
                <a:cs typeface="Arial" panose="020B0604020202020204" pitchFamily="34" charset="0"/>
              </a:defRPr>
            </a:lvl2pPr>
            <a:lvl3pPr marL="514350" indent="400050" defTabSz="514350">
              <a:defRPr>
                <a:latin typeface="Arial" panose="020B0604020202020204" pitchFamily="34" charset="0"/>
                <a:cs typeface="Arial" panose="020B0604020202020204" pitchFamily="34" charset="0"/>
              </a:defRPr>
            </a:lvl3pPr>
            <a:lvl4pPr marL="771525" indent="600075" defTabSz="514350">
              <a:defRPr>
                <a:latin typeface="Arial" panose="020B0604020202020204" pitchFamily="34" charset="0"/>
                <a:cs typeface="Arial" panose="020B0604020202020204" pitchFamily="34" charset="0"/>
              </a:defRPr>
            </a:lvl4pPr>
            <a:lvl5pPr marL="1028700" indent="800100" defTabSz="514350">
              <a:defRPr>
                <a:latin typeface="Arial" panose="020B0604020202020204" pitchFamily="34" charset="0"/>
                <a:cs typeface="Arial" panose="020B0604020202020204" pitchFamily="34" charset="0"/>
              </a:defRPr>
            </a:lvl5pPr>
            <a:lvl6pPr marL="1485900" indent="800100" defTabSz="514350" eaLnBrk="0" fontAlgn="base" hangingPunct="0">
              <a:spcBef>
                <a:spcPct val="0"/>
              </a:spcBef>
              <a:spcAft>
                <a:spcPct val="0"/>
              </a:spcAft>
              <a:defRPr>
                <a:latin typeface="Arial" panose="020B0604020202020204" pitchFamily="34" charset="0"/>
                <a:cs typeface="Arial" panose="020B0604020202020204" pitchFamily="34" charset="0"/>
              </a:defRPr>
            </a:lvl6pPr>
            <a:lvl7pPr marL="1943100" indent="800100" defTabSz="514350" eaLnBrk="0" fontAlgn="base" hangingPunct="0">
              <a:spcBef>
                <a:spcPct val="0"/>
              </a:spcBef>
              <a:spcAft>
                <a:spcPct val="0"/>
              </a:spcAft>
              <a:defRPr>
                <a:latin typeface="Arial" panose="020B0604020202020204" pitchFamily="34" charset="0"/>
                <a:cs typeface="Arial" panose="020B0604020202020204" pitchFamily="34" charset="0"/>
              </a:defRPr>
            </a:lvl7pPr>
            <a:lvl8pPr marL="2400300" indent="800100" defTabSz="514350" eaLnBrk="0" fontAlgn="base" hangingPunct="0">
              <a:spcBef>
                <a:spcPct val="0"/>
              </a:spcBef>
              <a:spcAft>
                <a:spcPct val="0"/>
              </a:spcAft>
              <a:defRPr>
                <a:latin typeface="Arial" panose="020B0604020202020204" pitchFamily="34" charset="0"/>
                <a:cs typeface="Arial" panose="020B0604020202020204" pitchFamily="34" charset="0"/>
              </a:defRPr>
            </a:lvl8pPr>
            <a:lvl9pPr marL="2857500" indent="800100" defTabSz="514350" eaLnBrk="0" fontAlgn="base" hangingPunct="0">
              <a:spcBef>
                <a:spcPct val="0"/>
              </a:spcBef>
              <a:spcAft>
                <a:spcPct val="0"/>
              </a:spcAft>
              <a:defRPr>
                <a:latin typeface="Arial" panose="020B0604020202020204" pitchFamily="34" charset="0"/>
                <a:cs typeface="Arial" panose="020B0604020202020204" pitchFamily="34" charset="0"/>
              </a:defRPr>
            </a:lvl9pPr>
          </a:lstStyle>
          <a:p>
            <a:r>
              <a:rPr lang="es-ES" dirty="0" smtClean="0"/>
              <a:t>11</a:t>
            </a:r>
            <a:endParaRPr lang="es-ES" dirty="0"/>
          </a:p>
        </p:txBody>
      </p:sp>
      <p:sp>
        <p:nvSpPr>
          <p:cNvPr id="17" name="CuadroTexto 16"/>
          <p:cNvSpPr txBox="1"/>
          <p:nvPr/>
        </p:nvSpPr>
        <p:spPr>
          <a:xfrm>
            <a:off x="885532" y="5113079"/>
            <a:ext cx="5383767" cy="1015663"/>
          </a:xfrm>
          <a:prstGeom prst="rect">
            <a:avLst/>
          </a:prstGeom>
          <a:noFill/>
        </p:spPr>
        <p:txBody>
          <a:bodyPr wrap="square" rtlCol="0">
            <a:spAutoFit/>
          </a:bodyPr>
          <a:lstStyle/>
          <a:p>
            <a:pPr algn="just"/>
            <a:r>
              <a:rPr lang="es-ES" sz="1200" b="1" dirty="0" smtClean="0">
                <a:latin typeface="Arial "/>
              </a:rPr>
              <a:t>DATOS ACADÉMICOS ADICIONALES</a:t>
            </a:r>
            <a:r>
              <a:rPr lang="es-ES" sz="1200" dirty="0" smtClean="0">
                <a:latin typeface="Arial "/>
              </a:rPr>
              <a:t>: seleccione de la lista desplegable ¿Desea continuar sus estudios?, Opciones de Estudio y ¿Le gustaría participar como Facilitador?. </a:t>
            </a:r>
            <a:r>
              <a:rPr lang="es-ES" sz="1200" dirty="0">
                <a:latin typeface="Arial "/>
              </a:rPr>
              <a:t>D</a:t>
            </a:r>
            <a:r>
              <a:rPr lang="es-ES" sz="1200" dirty="0" smtClean="0">
                <a:latin typeface="Arial "/>
              </a:rPr>
              <a:t>ebe suministrar </a:t>
            </a:r>
            <a:r>
              <a:rPr lang="es-ES" sz="1200" dirty="0">
                <a:latin typeface="Arial "/>
              </a:rPr>
              <a:t>todos </a:t>
            </a:r>
            <a:r>
              <a:rPr lang="es-ES" sz="1200" dirty="0" smtClean="0">
                <a:latin typeface="Arial "/>
              </a:rPr>
              <a:t>los datos en los </a:t>
            </a:r>
            <a:r>
              <a:rPr lang="es-ES" sz="1200" dirty="0">
                <a:latin typeface="Arial "/>
              </a:rPr>
              <a:t>campos que estén habilitados y </a:t>
            </a:r>
            <a:r>
              <a:rPr lang="es-ES" sz="1200" dirty="0" smtClean="0">
                <a:latin typeface="Arial "/>
              </a:rPr>
              <a:t>requeridos,</a:t>
            </a:r>
            <a:r>
              <a:rPr lang="es-VE" sz="1200" dirty="0" smtClean="0">
                <a:solidFill>
                  <a:prstClr val="black"/>
                </a:solidFill>
                <a:latin typeface="Arial" panose="020B0604020202020204" pitchFamily="34" charset="0"/>
                <a:cs typeface="Arial" panose="020B0604020202020204" pitchFamily="34" charset="0"/>
              </a:rPr>
              <a:t> </a:t>
            </a:r>
            <a:r>
              <a:rPr lang="es-VE" sz="1200" dirty="0">
                <a:solidFill>
                  <a:prstClr val="black"/>
                </a:solidFill>
                <a:latin typeface="Arial" panose="020B0604020202020204" pitchFamily="34" charset="0"/>
                <a:cs typeface="Arial" panose="020B0604020202020204" pitchFamily="34" charset="0"/>
              </a:rPr>
              <a:t>los cuales se denotan</a:t>
            </a:r>
            <a:r>
              <a:rPr lang="es-ES" sz="1200" dirty="0" smtClean="0">
                <a:latin typeface="Arial "/>
              </a:rPr>
              <a:t> con </a:t>
            </a:r>
            <a:r>
              <a:rPr lang="es-ES" sz="1200" dirty="0">
                <a:latin typeface="Arial "/>
              </a:rPr>
              <a:t>un asterisco </a:t>
            </a:r>
            <a:r>
              <a:rPr lang="es-ES" sz="1200" dirty="0">
                <a:latin typeface="Arial" panose="020B0604020202020204" pitchFamily="34" charset="0"/>
                <a:cs typeface="Arial" panose="020B0604020202020204" pitchFamily="34" charset="0"/>
              </a:rPr>
              <a:t>(</a:t>
            </a:r>
            <a:r>
              <a:rPr lang="es-ES" sz="1200" dirty="0">
                <a:solidFill>
                  <a:srgbClr val="C00000"/>
                </a:solidFill>
                <a:latin typeface="Arial" panose="020B0604020202020204" pitchFamily="34" charset="0"/>
                <a:cs typeface="Arial" panose="020B0604020202020204" pitchFamily="34" charset="0"/>
              </a:rPr>
              <a:t>*</a:t>
            </a:r>
            <a:r>
              <a:rPr lang="es-ES" sz="1200" dirty="0">
                <a:latin typeface="Arial" panose="020B0604020202020204" pitchFamily="34" charset="0"/>
                <a:cs typeface="Arial" panose="020B0604020202020204" pitchFamily="34" charset="0"/>
              </a:rPr>
              <a:t>)</a:t>
            </a:r>
            <a:r>
              <a:rPr lang="es-ES" sz="1200" dirty="0">
                <a:latin typeface="Arial "/>
              </a:rPr>
              <a:t>. </a:t>
            </a:r>
            <a:r>
              <a:rPr lang="es-ES" sz="1200" dirty="0" smtClean="0">
                <a:latin typeface="Arial "/>
              </a:rPr>
              <a:t>Haga clic en el botón </a:t>
            </a:r>
            <a:r>
              <a:rPr lang="es-ES" sz="1200" b="1" dirty="0" smtClean="0">
                <a:latin typeface="Arial "/>
              </a:rPr>
              <a:t>Guardar</a:t>
            </a:r>
            <a:r>
              <a:rPr lang="es-ES" sz="1200" dirty="0" smtClean="0">
                <a:latin typeface="Arial "/>
              </a:rPr>
              <a:t>.</a:t>
            </a:r>
          </a:p>
        </p:txBody>
      </p:sp>
      <p:cxnSp>
        <p:nvCxnSpPr>
          <p:cNvPr id="26" name="23 Conector recto"/>
          <p:cNvCxnSpPr>
            <a:stCxn id="23" idx="2"/>
            <a:endCxn id="13" idx="0"/>
          </p:cNvCxnSpPr>
          <p:nvPr/>
        </p:nvCxnSpPr>
        <p:spPr>
          <a:xfrm flipH="1">
            <a:off x="456747" y="3045922"/>
            <a:ext cx="27199" cy="1988725"/>
          </a:xfrm>
          <a:prstGeom prst="line">
            <a:avLst/>
          </a:prstGeom>
          <a:ln>
            <a:prstDash val="dash"/>
            <a:headEnd type="none"/>
            <a:tailEnd type="oval"/>
          </a:ln>
        </p:spPr>
        <p:style>
          <a:lnRef idx="1">
            <a:schemeClr val="accent1"/>
          </a:lnRef>
          <a:fillRef idx="0">
            <a:schemeClr val="accent1"/>
          </a:fillRef>
          <a:effectRef idx="0">
            <a:schemeClr val="accent1"/>
          </a:effectRef>
          <a:fontRef idx="minor">
            <a:schemeClr val="tx1"/>
          </a:fontRef>
        </p:style>
      </p:cxnSp>
      <p:pic>
        <p:nvPicPr>
          <p:cNvPr id="27" name="Imagen 26"/>
          <p:cNvPicPr>
            <a:picLocks noChangeAspect="1"/>
          </p:cNvPicPr>
          <p:nvPr/>
        </p:nvPicPr>
        <p:blipFill>
          <a:blip r:embed="rId4"/>
          <a:stretch>
            <a:fillRect/>
          </a:stretch>
        </p:blipFill>
        <p:spPr>
          <a:xfrm>
            <a:off x="5365158" y="3583443"/>
            <a:ext cx="284693" cy="1076278"/>
          </a:xfrm>
          <a:prstGeom prst="rect">
            <a:avLst/>
          </a:prstGeom>
        </p:spPr>
      </p:pic>
      <p:sp>
        <p:nvSpPr>
          <p:cNvPr id="28" name="CuadroTexto 27"/>
          <p:cNvSpPr txBox="1"/>
          <p:nvPr/>
        </p:nvSpPr>
        <p:spPr>
          <a:xfrm>
            <a:off x="4519999" y="4153679"/>
            <a:ext cx="675376" cy="215444"/>
          </a:xfrm>
          <a:prstGeom prst="rect">
            <a:avLst/>
          </a:prstGeom>
          <a:noFill/>
        </p:spPr>
        <p:txBody>
          <a:bodyPr wrap="square" rtlCol="0">
            <a:spAutoFit/>
          </a:bodyPr>
          <a:lstStyle/>
          <a:p>
            <a:r>
              <a:rPr lang="es-ES" sz="800" dirty="0" smtClean="0">
                <a:latin typeface="Arial "/>
              </a:rPr>
              <a:t>Agregar</a:t>
            </a:r>
            <a:endParaRPr lang="es-VE" sz="800" dirty="0"/>
          </a:p>
        </p:txBody>
      </p:sp>
      <p:sp>
        <p:nvSpPr>
          <p:cNvPr id="29" name="Rectángulo 28"/>
          <p:cNvSpPr/>
          <p:nvPr/>
        </p:nvSpPr>
        <p:spPr>
          <a:xfrm>
            <a:off x="5774304" y="3938235"/>
            <a:ext cx="562975" cy="215444"/>
          </a:xfrm>
          <a:prstGeom prst="rect">
            <a:avLst/>
          </a:prstGeom>
        </p:spPr>
        <p:txBody>
          <a:bodyPr wrap="none">
            <a:spAutoFit/>
          </a:bodyPr>
          <a:lstStyle/>
          <a:p>
            <a:r>
              <a:rPr lang="es-ES" sz="800" dirty="0">
                <a:latin typeface="Arial "/>
              </a:rPr>
              <a:t>Guardar</a:t>
            </a:r>
            <a:endParaRPr lang="es-VE" sz="800" dirty="0"/>
          </a:p>
        </p:txBody>
      </p:sp>
      <p:pic>
        <p:nvPicPr>
          <p:cNvPr id="30" name="51 Imagen" descr="computer-mouse-click.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574553" y="3922995"/>
            <a:ext cx="134173"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51 Imagen" descr="computer-mouse-click.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266346" y="4095715"/>
            <a:ext cx="134173"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51 Imagen" descr="computer-mouse-click.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543527" y="4416088"/>
            <a:ext cx="134173"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CuadroTexto 32"/>
          <p:cNvSpPr txBox="1"/>
          <p:nvPr/>
        </p:nvSpPr>
        <p:spPr>
          <a:xfrm>
            <a:off x="5714339" y="4394393"/>
            <a:ext cx="554960" cy="215444"/>
          </a:xfrm>
          <a:prstGeom prst="rect">
            <a:avLst/>
          </a:prstGeom>
          <a:noFill/>
        </p:spPr>
        <p:txBody>
          <a:bodyPr wrap="none" rtlCol="0">
            <a:spAutoFit/>
          </a:bodyPr>
          <a:lstStyle/>
          <a:p>
            <a:r>
              <a:rPr lang="es-ES" sz="800" dirty="0" smtClean="0">
                <a:latin typeface="Arial "/>
              </a:rPr>
              <a:t>Eliminar</a:t>
            </a:r>
            <a:endParaRPr lang="es-VE" sz="800" dirty="0">
              <a:latin typeface="Arial "/>
            </a:endParaRPr>
          </a:p>
        </p:txBody>
      </p:sp>
      <p:pic>
        <p:nvPicPr>
          <p:cNvPr id="34" name="Imagen 33"/>
          <p:cNvPicPr>
            <a:picLocks noChangeAspect="1"/>
          </p:cNvPicPr>
          <p:nvPr/>
        </p:nvPicPr>
        <p:blipFill rotWithShape="1">
          <a:blip r:embed="rId6"/>
          <a:srcRect l="30793" t="8145" r="5319" b="44633"/>
          <a:stretch/>
        </p:blipFill>
        <p:spPr>
          <a:xfrm>
            <a:off x="3841296" y="3117100"/>
            <a:ext cx="219075" cy="161926"/>
          </a:xfrm>
          <a:prstGeom prst="rect">
            <a:avLst/>
          </a:prstGeom>
        </p:spPr>
      </p:pic>
      <p:sp>
        <p:nvSpPr>
          <p:cNvPr id="22" name="9 CuadroTexto"/>
          <p:cNvSpPr txBox="1">
            <a:spLocks noGrp="1" noChangeArrowheads="1"/>
          </p:cNvSpPr>
          <p:nvPr>
            <p:ph type="body" sz="quarter" idx="10"/>
          </p:nvPr>
        </p:nvSpPr>
        <p:spPr bwMode="auto">
          <a:xfrm>
            <a:off x="396505" y="1237755"/>
            <a:ext cx="609319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s-VE" altLang="es-VE" sz="2000" b="1" dirty="0" smtClean="0"/>
              <a:t>TRABAJADOR(A) / Actualizar Datos</a:t>
            </a:r>
            <a:endParaRPr lang="es-ES" altLang="es-VE" sz="2000" b="1" dirty="0"/>
          </a:p>
        </p:txBody>
      </p:sp>
      <p:sp>
        <p:nvSpPr>
          <p:cNvPr id="23" name="5 CuadroTexto"/>
          <p:cNvSpPr txBox="1"/>
          <p:nvPr/>
        </p:nvSpPr>
        <p:spPr>
          <a:xfrm>
            <a:off x="6892" y="2122592"/>
            <a:ext cx="95410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s-VE"/>
            </a:defPPr>
            <a:lvl1pPr defTabSz="514350">
              <a:defRPr sz="5400">
                <a:solidFill>
                  <a:srgbClr val="8EB4E3"/>
                </a:solidFill>
                <a:latin typeface="Arial" panose="020B0604020202020204" pitchFamily="34" charset="0"/>
                <a:ea typeface="Adobe Gothic Std B" pitchFamily="34" charset="-128"/>
                <a:cs typeface="Arial" panose="020B0604020202020204" pitchFamily="34" charset="0"/>
              </a:defRPr>
            </a:lvl1pPr>
            <a:lvl2pPr marL="257175" indent="200025" defTabSz="514350">
              <a:defRPr>
                <a:latin typeface="Arial" panose="020B0604020202020204" pitchFamily="34" charset="0"/>
                <a:cs typeface="Arial" panose="020B0604020202020204" pitchFamily="34" charset="0"/>
              </a:defRPr>
            </a:lvl2pPr>
            <a:lvl3pPr marL="514350" indent="400050" defTabSz="514350">
              <a:defRPr>
                <a:latin typeface="Arial" panose="020B0604020202020204" pitchFamily="34" charset="0"/>
                <a:cs typeface="Arial" panose="020B0604020202020204" pitchFamily="34" charset="0"/>
              </a:defRPr>
            </a:lvl3pPr>
            <a:lvl4pPr marL="771525" indent="600075" defTabSz="514350">
              <a:defRPr>
                <a:latin typeface="Arial" panose="020B0604020202020204" pitchFamily="34" charset="0"/>
                <a:cs typeface="Arial" panose="020B0604020202020204" pitchFamily="34" charset="0"/>
              </a:defRPr>
            </a:lvl4pPr>
            <a:lvl5pPr marL="1028700" indent="800100" defTabSz="514350">
              <a:defRPr>
                <a:latin typeface="Arial" panose="020B0604020202020204" pitchFamily="34" charset="0"/>
                <a:cs typeface="Arial" panose="020B0604020202020204" pitchFamily="34" charset="0"/>
              </a:defRPr>
            </a:lvl5pPr>
            <a:lvl6pPr marL="1485900" indent="800100" defTabSz="514350" eaLnBrk="0" fontAlgn="base" hangingPunct="0">
              <a:spcBef>
                <a:spcPct val="0"/>
              </a:spcBef>
              <a:spcAft>
                <a:spcPct val="0"/>
              </a:spcAft>
              <a:defRPr>
                <a:latin typeface="Arial" panose="020B0604020202020204" pitchFamily="34" charset="0"/>
                <a:cs typeface="Arial" panose="020B0604020202020204" pitchFamily="34" charset="0"/>
              </a:defRPr>
            </a:lvl6pPr>
            <a:lvl7pPr marL="1943100" indent="800100" defTabSz="514350" eaLnBrk="0" fontAlgn="base" hangingPunct="0">
              <a:spcBef>
                <a:spcPct val="0"/>
              </a:spcBef>
              <a:spcAft>
                <a:spcPct val="0"/>
              </a:spcAft>
              <a:defRPr>
                <a:latin typeface="Arial" panose="020B0604020202020204" pitchFamily="34" charset="0"/>
                <a:cs typeface="Arial" panose="020B0604020202020204" pitchFamily="34" charset="0"/>
              </a:defRPr>
            </a:lvl7pPr>
            <a:lvl8pPr marL="2400300" indent="800100" defTabSz="514350" eaLnBrk="0" fontAlgn="base" hangingPunct="0">
              <a:spcBef>
                <a:spcPct val="0"/>
              </a:spcBef>
              <a:spcAft>
                <a:spcPct val="0"/>
              </a:spcAft>
              <a:defRPr>
                <a:latin typeface="Arial" panose="020B0604020202020204" pitchFamily="34" charset="0"/>
                <a:cs typeface="Arial" panose="020B0604020202020204" pitchFamily="34" charset="0"/>
              </a:defRPr>
            </a:lvl8pPr>
            <a:lvl9pPr marL="2857500" indent="800100" defTabSz="514350" eaLnBrk="0" fontAlgn="base" hangingPunct="0">
              <a:spcBef>
                <a:spcPct val="0"/>
              </a:spcBef>
              <a:spcAft>
                <a:spcPct val="0"/>
              </a:spcAft>
              <a:defRPr>
                <a:latin typeface="Arial" panose="020B0604020202020204" pitchFamily="34" charset="0"/>
                <a:cs typeface="Arial" panose="020B0604020202020204" pitchFamily="34" charset="0"/>
              </a:defRPr>
            </a:lvl9pPr>
          </a:lstStyle>
          <a:p>
            <a:r>
              <a:rPr lang="es-ES" dirty="0" smtClean="0"/>
              <a:t>10</a:t>
            </a:r>
            <a:endParaRPr lang="es-ES" dirty="0"/>
          </a:p>
        </p:txBody>
      </p:sp>
      <p:pic>
        <p:nvPicPr>
          <p:cNvPr id="2" name="Imagen 1"/>
          <p:cNvPicPr>
            <a:picLocks noChangeAspect="1"/>
          </p:cNvPicPr>
          <p:nvPr/>
        </p:nvPicPr>
        <p:blipFill rotWithShape="1">
          <a:blip r:embed="rId7"/>
          <a:srcRect t="3965" b="1"/>
          <a:stretch/>
        </p:blipFill>
        <p:spPr>
          <a:xfrm>
            <a:off x="946633" y="6429813"/>
            <a:ext cx="5224865" cy="913926"/>
          </a:xfrm>
          <a:prstGeom prst="rect">
            <a:avLst/>
          </a:prstGeom>
        </p:spPr>
      </p:pic>
      <p:pic>
        <p:nvPicPr>
          <p:cNvPr id="20" name="51 Imagen" descr="computer-mouse-click.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510328" y="7214581"/>
            <a:ext cx="134173"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Imagen 24"/>
          <p:cNvPicPr>
            <a:picLocks noChangeAspect="1"/>
          </p:cNvPicPr>
          <p:nvPr/>
        </p:nvPicPr>
        <p:blipFill rotWithShape="1">
          <a:blip r:embed="rId8"/>
          <a:srcRect r="9114" b="489"/>
          <a:stretch/>
        </p:blipFill>
        <p:spPr>
          <a:xfrm>
            <a:off x="1559987" y="2922051"/>
            <a:ext cx="146952" cy="160898"/>
          </a:xfrm>
          <a:prstGeom prst="rect">
            <a:avLst/>
          </a:prstGeom>
        </p:spPr>
      </p:pic>
      <p:sp>
        <p:nvSpPr>
          <p:cNvPr id="21" name="Rectángulo redondeado 9"/>
          <p:cNvSpPr/>
          <p:nvPr/>
        </p:nvSpPr>
        <p:spPr bwMode="auto">
          <a:xfrm>
            <a:off x="3841296" y="7220359"/>
            <a:ext cx="771525" cy="271463"/>
          </a:xfrm>
          <a:prstGeom prst="roundRect">
            <a:avLst/>
          </a:prstGeom>
        </p:spPr>
        <p:style>
          <a:lnRef idx="1">
            <a:schemeClr val="accent1"/>
          </a:lnRef>
          <a:fillRef idx="2">
            <a:schemeClr val="accent1"/>
          </a:fillRef>
          <a:effectRef idx="1">
            <a:schemeClr val="accent1"/>
          </a:effectRef>
          <a:fontRef idx="minor">
            <a:schemeClr val="dk1"/>
          </a:fontRef>
        </p:style>
        <p:txBody>
          <a:bodyPr>
            <a:spAutoFit/>
          </a:bodyPr>
          <a:lstStyle/>
          <a:p>
            <a:pPr eaLnBrk="1" fontAlgn="auto" hangingPunct="1">
              <a:spcBef>
                <a:spcPts val="0"/>
              </a:spcBef>
              <a:spcAft>
                <a:spcPts val="0"/>
              </a:spcAft>
              <a:defRPr/>
            </a:pPr>
            <a:r>
              <a:rPr lang="es-VE" sz="1000" dirty="0">
                <a:latin typeface="Arial" pitchFamily="34" charset="0"/>
                <a:cs typeface="Arial" pitchFamily="34" charset="0"/>
              </a:rPr>
              <a:t>Haga clic</a:t>
            </a:r>
          </a:p>
        </p:txBody>
      </p:sp>
    </p:spTree>
    <p:extLst>
      <p:ext uri="{BB962C8B-B14F-4D97-AF65-F5344CB8AC3E}">
        <p14:creationId xmlns:p14="http://schemas.microsoft.com/office/powerpoint/2010/main" val="35001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Imagen 15"/>
          <p:cNvPicPr>
            <a:picLocks noChangeAspect="1"/>
          </p:cNvPicPr>
          <p:nvPr/>
        </p:nvPicPr>
        <p:blipFill rotWithShape="1">
          <a:blip r:embed="rId2"/>
          <a:srcRect r="2684"/>
          <a:stretch/>
        </p:blipFill>
        <p:spPr>
          <a:xfrm>
            <a:off x="841607" y="6659669"/>
            <a:ext cx="5054870" cy="1746458"/>
          </a:xfrm>
          <a:prstGeom prst="rect">
            <a:avLst/>
          </a:prstGeom>
        </p:spPr>
      </p:pic>
      <p:pic>
        <p:nvPicPr>
          <p:cNvPr id="9" name="Imagen 8"/>
          <p:cNvPicPr>
            <a:picLocks noChangeAspect="1"/>
          </p:cNvPicPr>
          <p:nvPr/>
        </p:nvPicPr>
        <p:blipFill>
          <a:blip r:embed="rId3"/>
          <a:stretch>
            <a:fillRect/>
          </a:stretch>
        </p:blipFill>
        <p:spPr>
          <a:xfrm>
            <a:off x="853385" y="4070439"/>
            <a:ext cx="5196036" cy="700133"/>
          </a:xfrm>
          <a:prstGeom prst="rect">
            <a:avLst/>
          </a:prstGeom>
        </p:spPr>
      </p:pic>
      <p:pic>
        <p:nvPicPr>
          <p:cNvPr id="4" name="Imagen 3"/>
          <p:cNvPicPr>
            <a:picLocks noChangeAspect="1"/>
          </p:cNvPicPr>
          <p:nvPr/>
        </p:nvPicPr>
        <p:blipFill rotWithShape="1">
          <a:blip r:embed="rId4"/>
          <a:srcRect l="14652" t="24527" r="49130" b="69264"/>
          <a:stretch/>
        </p:blipFill>
        <p:spPr>
          <a:xfrm>
            <a:off x="853385" y="2564854"/>
            <a:ext cx="4967785" cy="532263"/>
          </a:xfrm>
          <a:prstGeom prst="rect">
            <a:avLst/>
          </a:prstGeom>
        </p:spPr>
      </p:pic>
      <p:sp>
        <p:nvSpPr>
          <p:cNvPr id="3" name="9 CuadroTexto"/>
          <p:cNvSpPr txBox="1">
            <a:spLocks noGrp="1" noChangeArrowheads="1"/>
          </p:cNvSpPr>
          <p:nvPr>
            <p:ph type="body" sz="quarter" idx="10"/>
          </p:nvPr>
        </p:nvSpPr>
        <p:spPr bwMode="auto">
          <a:xfrm>
            <a:off x="368301" y="1251793"/>
            <a:ext cx="61214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s-VE" altLang="es-VE" sz="2000" b="1" dirty="0" smtClean="0"/>
              <a:t>ADMINISTRACIÓN DE SALUD </a:t>
            </a:r>
            <a:r>
              <a:rPr lang="es-VE" altLang="es-VE" sz="2000" dirty="0" smtClean="0"/>
              <a:t>/ </a:t>
            </a:r>
            <a:r>
              <a:rPr lang="es-VE" altLang="es-VE" sz="2000" b="1" dirty="0" smtClean="0"/>
              <a:t>Registrar Beneficiario(s)</a:t>
            </a:r>
            <a:endParaRPr lang="es-ES" altLang="es-VE" sz="2000" b="1" dirty="0"/>
          </a:p>
        </p:txBody>
      </p:sp>
      <p:cxnSp>
        <p:nvCxnSpPr>
          <p:cNvPr id="6" name="23 Conector recto"/>
          <p:cNvCxnSpPr>
            <a:stCxn id="7" idx="2"/>
            <a:endCxn id="10" idx="0"/>
          </p:cNvCxnSpPr>
          <p:nvPr/>
        </p:nvCxnSpPr>
        <p:spPr>
          <a:xfrm>
            <a:off x="336019" y="3053438"/>
            <a:ext cx="906" cy="508822"/>
          </a:xfrm>
          <a:prstGeom prst="line">
            <a:avLst/>
          </a:prstGeom>
          <a:ln>
            <a:prstDash val="dash"/>
            <a:headEnd type="none"/>
            <a:tailEnd type="oval"/>
          </a:ln>
        </p:spPr>
        <p:style>
          <a:lnRef idx="1">
            <a:schemeClr val="accent1"/>
          </a:lnRef>
          <a:fillRef idx="0">
            <a:schemeClr val="accent1"/>
          </a:fillRef>
          <a:effectRef idx="0">
            <a:schemeClr val="accent1"/>
          </a:effectRef>
          <a:fontRef idx="minor">
            <a:schemeClr val="tx1"/>
          </a:fontRef>
        </p:style>
      </p:cxnSp>
      <p:sp>
        <p:nvSpPr>
          <p:cNvPr id="7" name="5 CuadroTexto"/>
          <p:cNvSpPr txBox="1"/>
          <p:nvPr/>
        </p:nvSpPr>
        <p:spPr>
          <a:xfrm>
            <a:off x="51325" y="2130108"/>
            <a:ext cx="56938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s-VE"/>
            </a:defPPr>
            <a:lvl1pPr defTabSz="514350">
              <a:defRPr sz="5400">
                <a:solidFill>
                  <a:srgbClr val="8EB4E3"/>
                </a:solidFill>
                <a:latin typeface="Arial" panose="020B0604020202020204" pitchFamily="34" charset="0"/>
                <a:ea typeface="Adobe Gothic Std B" pitchFamily="34" charset="-128"/>
                <a:cs typeface="Arial" panose="020B0604020202020204" pitchFamily="34" charset="0"/>
              </a:defRPr>
            </a:lvl1pPr>
            <a:lvl2pPr marL="257175" indent="200025" defTabSz="514350">
              <a:defRPr>
                <a:latin typeface="Arial" panose="020B0604020202020204" pitchFamily="34" charset="0"/>
                <a:cs typeface="Arial" panose="020B0604020202020204" pitchFamily="34" charset="0"/>
              </a:defRPr>
            </a:lvl2pPr>
            <a:lvl3pPr marL="514350" indent="400050" defTabSz="514350">
              <a:defRPr>
                <a:latin typeface="Arial" panose="020B0604020202020204" pitchFamily="34" charset="0"/>
                <a:cs typeface="Arial" panose="020B0604020202020204" pitchFamily="34" charset="0"/>
              </a:defRPr>
            </a:lvl3pPr>
            <a:lvl4pPr marL="771525" indent="600075" defTabSz="514350">
              <a:defRPr>
                <a:latin typeface="Arial" panose="020B0604020202020204" pitchFamily="34" charset="0"/>
                <a:cs typeface="Arial" panose="020B0604020202020204" pitchFamily="34" charset="0"/>
              </a:defRPr>
            </a:lvl4pPr>
            <a:lvl5pPr marL="1028700" indent="800100" defTabSz="514350">
              <a:defRPr>
                <a:latin typeface="Arial" panose="020B0604020202020204" pitchFamily="34" charset="0"/>
                <a:cs typeface="Arial" panose="020B0604020202020204" pitchFamily="34" charset="0"/>
              </a:defRPr>
            </a:lvl5pPr>
            <a:lvl6pPr marL="1485900" indent="800100" defTabSz="514350" eaLnBrk="0" fontAlgn="base" hangingPunct="0">
              <a:spcBef>
                <a:spcPct val="0"/>
              </a:spcBef>
              <a:spcAft>
                <a:spcPct val="0"/>
              </a:spcAft>
              <a:defRPr>
                <a:latin typeface="Arial" panose="020B0604020202020204" pitchFamily="34" charset="0"/>
                <a:cs typeface="Arial" panose="020B0604020202020204" pitchFamily="34" charset="0"/>
              </a:defRPr>
            </a:lvl6pPr>
            <a:lvl7pPr marL="1943100" indent="800100" defTabSz="514350" eaLnBrk="0" fontAlgn="base" hangingPunct="0">
              <a:spcBef>
                <a:spcPct val="0"/>
              </a:spcBef>
              <a:spcAft>
                <a:spcPct val="0"/>
              </a:spcAft>
              <a:defRPr>
                <a:latin typeface="Arial" panose="020B0604020202020204" pitchFamily="34" charset="0"/>
                <a:cs typeface="Arial" panose="020B0604020202020204" pitchFamily="34" charset="0"/>
              </a:defRPr>
            </a:lvl7pPr>
            <a:lvl8pPr marL="2400300" indent="800100" defTabSz="514350" eaLnBrk="0" fontAlgn="base" hangingPunct="0">
              <a:spcBef>
                <a:spcPct val="0"/>
              </a:spcBef>
              <a:spcAft>
                <a:spcPct val="0"/>
              </a:spcAft>
              <a:defRPr>
                <a:latin typeface="Arial" panose="020B0604020202020204" pitchFamily="34" charset="0"/>
                <a:cs typeface="Arial" panose="020B0604020202020204" pitchFamily="34" charset="0"/>
              </a:defRPr>
            </a:lvl8pPr>
            <a:lvl9pPr marL="2857500" indent="800100" defTabSz="514350" eaLnBrk="0" fontAlgn="base" hangingPunct="0">
              <a:spcBef>
                <a:spcPct val="0"/>
              </a:spcBef>
              <a:spcAft>
                <a:spcPct val="0"/>
              </a:spcAft>
              <a:defRPr>
                <a:latin typeface="Arial" panose="020B0604020202020204" pitchFamily="34" charset="0"/>
                <a:cs typeface="Arial" panose="020B0604020202020204" pitchFamily="34" charset="0"/>
              </a:defRPr>
            </a:lvl9pPr>
          </a:lstStyle>
          <a:p>
            <a:r>
              <a:rPr lang="es-ES" dirty="0"/>
              <a:t>1</a:t>
            </a:r>
          </a:p>
        </p:txBody>
      </p:sp>
      <p:sp>
        <p:nvSpPr>
          <p:cNvPr id="8" name="CuadroTexto 7"/>
          <p:cNvSpPr txBox="1"/>
          <p:nvPr/>
        </p:nvSpPr>
        <p:spPr>
          <a:xfrm>
            <a:off x="620711" y="2233449"/>
            <a:ext cx="6012317" cy="276999"/>
          </a:xfrm>
          <a:prstGeom prst="rect">
            <a:avLst/>
          </a:prstGeom>
          <a:noFill/>
        </p:spPr>
        <p:txBody>
          <a:bodyPr wrap="square" rtlCol="0">
            <a:spAutoFit/>
          </a:bodyPr>
          <a:lstStyle/>
          <a:p>
            <a:r>
              <a:rPr lang="es-VE" sz="1200" dirty="0" smtClean="0">
                <a:latin typeface="Arial" panose="020B0604020202020204" pitchFamily="34" charset="0"/>
                <a:cs typeface="Arial" panose="020B0604020202020204" pitchFamily="34" charset="0"/>
              </a:rPr>
              <a:t>Haga clic en el menú ADMINISTRACIÓN DE SALUD, opción Registrar Beneficiario(s).</a:t>
            </a:r>
            <a:endParaRPr lang="es-VE" dirty="0"/>
          </a:p>
        </p:txBody>
      </p:sp>
      <p:sp>
        <p:nvSpPr>
          <p:cNvPr id="10" name="5 CuadroTexto"/>
          <p:cNvSpPr txBox="1"/>
          <p:nvPr/>
        </p:nvSpPr>
        <p:spPr>
          <a:xfrm>
            <a:off x="52231" y="3562260"/>
            <a:ext cx="56938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s-VE"/>
            </a:defPPr>
            <a:lvl1pPr defTabSz="514350">
              <a:defRPr sz="5400">
                <a:solidFill>
                  <a:srgbClr val="8EB4E3"/>
                </a:solidFill>
                <a:latin typeface="Arial" panose="020B0604020202020204" pitchFamily="34" charset="0"/>
                <a:ea typeface="Adobe Gothic Std B" pitchFamily="34" charset="-128"/>
                <a:cs typeface="Arial" panose="020B0604020202020204" pitchFamily="34" charset="0"/>
              </a:defRPr>
            </a:lvl1pPr>
            <a:lvl2pPr marL="257175" indent="200025" defTabSz="514350">
              <a:defRPr>
                <a:latin typeface="Arial" panose="020B0604020202020204" pitchFamily="34" charset="0"/>
                <a:cs typeface="Arial" panose="020B0604020202020204" pitchFamily="34" charset="0"/>
              </a:defRPr>
            </a:lvl2pPr>
            <a:lvl3pPr marL="514350" indent="400050" defTabSz="514350">
              <a:defRPr>
                <a:latin typeface="Arial" panose="020B0604020202020204" pitchFamily="34" charset="0"/>
                <a:cs typeface="Arial" panose="020B0604020202020204" pitchFamily="34" charset="0"/>
              </a:defRPr>
            </a:lvl3pPr>
            <a:lvl4pPr marL="771525" indent="600075" defTabSz="514350">
              <a:defRPr>
                <a:latin typeface="Arial" panose="020B0604020202020204" pitchFamily="34" charset="0"/>
                <a:cs typeface="Arial" panose="020B0604020202020204" pitchFamily="34" charset="0"/>
              </a:defRPr>
            </a:lvl4pPr>
            <a:lvl5pPr marL="1028700" indent="800100" defTabSz="514350">
              <a:defRPr>
                <a:latin typeface="Arial" panose="020B0604020202020204" pitchFamily="34" charset="0"/>
                <a:cs typeface="Arial" panose="020B0604020202020204" pitchFamily="34" charset="0"/>
              </a:defRPr>
            </a:lvl5pPr>
            <a:lvl6pPr marL="1485900" indent="800100" defTabSz="514350" eaLnBrk="0" fontAlgn="base" hangingPunct="0">
              <a:spcBef>
                <a:spcPct val="0"/>
              </a:spcBef>
              <a:spcAft>
                <a:spcPct val="0"/>
              </a:spcAft>
              <a:defRPr>
                <a:latin typeface="Arial" panose="020B0604020202020204" pitchFamily="34" charset="0"/>
                <a:cs typeface="Arial" panose="020B0604020202020204" pitchFamily="34" charset="0"/>
              </a:defRPr>
            </a:lvl6pPr>
            <a:lvl7pPr marL="1943100" indent="800100" defTabSz="514350" eaLnBrk="0" fontAlgn="base" hangingPunct="0">
              <a:spcBef>
                <a:spcPct val="0"/>
              </a:spcBef>
              <a:spcAft>
                <a:spcPct val="0"/>
              </a:spcAft>
              <a:defRPr>
                <a:latin typeface="Arial" panose="020B0604020202020204" pitchFamily="34" charset="0"/>
                <a:cs typeface="Arial" panose="020B0604020202020204" pitchFamily="34" charset="0"/>
              </a:defRPr>
            </a:lvl7pPr>
            <a:lvl8pPr marL="2400300" indent="800100" defTabSz="514350" eaLnBrk="0" fontAlgn="base" hangingPunct="0">
              <a:spcBef>
                <a:spcPct val="0"/>
              </a:spcBef>
              <a:spcAft>
                <a:spcPct val="0"/>
              </a:spcAft>
              <a:defRPr>
                <a:latin typeface="Arial" panose="020B0604020202020204" pitchFamily="34" charset="0"/>
                <a:cs typeface="Arial" panose="020B0604020202020204" pitchFamily="34" charset="0"/>
              </a:defRPr>
            </a:lvl8pPr>
            <a:lvl9pPr marL="2857500" indent="800100" defTabSz="514350" eaLnBrk="0" fontAlgn="base" hangingPunct="0">
              <a:spcBef>
                <a:spcPct val="0"/>
              </a:spcBef>
              <a:spcAft>
                <a:spcPct val="0"/>
              </a:spcAft>
              <a:defRPr>
                <a:latin typeface="Arial" panose="020B0604020202020204" pitchFamily="34" charset="0"/>
                <a:cs typeface="Arial" panose="020B0604020202020204" pitchFamily="34" charset="0"/>
              </a:defRPr>
            </a:lvl9pPr>
          </a:lstStyle>
          <a:p>
            <a:r>
              <a:rPr lang="es-ES" dirty="0"/>
              <a:t>2</a:t>
            </a:r>
          </a:p>
        </p:txBody>
      </p:sp>
      <p:sp>
        <p:nvSpPr>
          <p:cNvPr id="11" name="CuadroTexto 10"/>
          <p:cNvSpPr txBox="1"/>
          <p:nvPr/>
        </p:nvSpPr>
        <p:spPr>
          <a:xfrm>
            <a:off x="602943" y="3459840"/>
            <a:ext cx="5671733" cy="646331"/>
          </a:xfrm>
          <a:prstGeom prst="rect">
            <a:avLst/>
          </a:prstGeom>
          <a:noFill/>
        </p:spPr>
        <p:txBody>
          <a:bodyPr wrap="square" rtlCol="0">
            <a:spAutoFit/>
          </a:bodyPr>
          <a:lstStyle/>
          <a:p>
            <a:pPr algn="just"/>
            <a:r>
              <a:rPr lang="es-VE" sz="1200" dirty="0" smtClean="0">
                <a:latin typeface="Arial" panose="020B0604020202020204" pitchFamily="34" charset="0"/>
                <a:cs typeface="Arial" panose="020B0604020202020204" pitchFamily="34" charset="0"/>
              </a:rPr>
              <a:t>Si el Beneficiario tiene Cédula de Identidad, ingrese el número de la Cédula de </a:t>
            </a:r>
            <a:r>
              <a:rPr lang="es-VE" sz="1200" dirty="0">
                <a:latin typeface="Arial" panose="020B0604020202020204" pitchFamily="34" charset="0"/>
                <a:cs typeface="Arial" panose="020B0604020202020204" pitchFamily="34" charset="0"/>
              </a:rPr>
              <a:t>Identidad, Haga clic en el botón </a:t>
            </a:r>
            <a:r>
              <a:rPr lang="es-VE" sz="1200" b="1" dirty="0">
                <a:latin typeface="Arial" panose="020B0604020202020204" pitchFamily="34" charset="0"/>
                <a:cs typeface="Arial" panose="020B0604020202020204" pitchFamily="34" charset="0"/>
              </a:rPr>
              <a:t>Buscar</a:t>
            </a:r>
            <a:r>
              <a:rPr lang="es-VE" sz="1200" dirty="0">
                <a:latin typeface="Arial" panose="020B0604020202020204" pitchFamily="34" charset="0"/>
                <a:cs typeface="Arial" panose="020B0604020202020204" pitchFamily="34" charset="0"/>
              </a:rPr>
              <a:t>. </a:t>
            </a:r>
            <a:r>
              <a:rPr lang="es-VE" sz="1200" dirty="0" smtClean="0">
                <a:latin typeface="Arial" panose="020B0604020202020204" pitchFamily="34" charset="0"/>
                <a:cs typeface="Arial" panose="020B0604020202020204" pitchFamily="34" charset="0"/>
              </a:rPr>
              <a:t>En </a:t>
            </a:r>
            <a:r>
              <a:rPr lang="es-VE" sz="1200" dirty="0">
                <a:latin typeface="Arial" panose="020B0604020202020204" pitchFamily="34" charset="0"/>
                <a:cs typeface="Arial" panose="020B0604020202020204" pitchFamily="34" charset="0"/>
              </a:rPr>
              <a:t>caso contrario, ingrese el número de Certificado de </a:t>
            </a:r>
            <a:r>
              <a:rPr lang="es-VE" sz="1200" dirty="0" smtClean="0">
                <a:latin typeface="Arial" panose="020B0604020202020204" pitchFamily="34" charset="0"/>
                <a:cs typeface="Arial" panose="020B0604020202020204" pitchFamily="34" charset="0"/>
              </a:rPr>
              <a:t>Nacimiento. </a:t>
            </a:r>
            <a:endParaRPr lang="es-VE" sz="1200" dirty="0"/>
          </a:p>
        </p:txBody>
      </p:sp>
      <p:cxnSp>
        <p:nvCxnSpPr>
          <p:cNvPr id="12" name="23 Conector recto"/>
          <p:cNvCxnSpPr>
            <a:stCxn id="10" idx="2"/>
            <a:endCxn id="13" idx="0"/>
          </p:cNvCxnSpPr>
          <p:nvPr/>
        </p:nvCxnSpPr>
        <p:spPr>
          <a:xfrm flipH="1">
            <a:off x="336019" y="4485590"/>
            <a:ext cx="906" cy="949989"/>
          </a:xfrm>
          <a:prstGeom prst="line">
            <a:avLst/>
          </a:prstGeom>
          <a:ln>
            <a:prstDash val="dash"/>
            <a:headEnd type="none"/>
            <a:tailEnd type="oval"/>
          </a:ln>
        </p:spPr>
        <p:style>
          <a:lnRef idx="1">
            <a:schemeClr val="accent1"/>
          </a:lnRef>
          <a:fillRef idx="0">
            <a:schemeClr val="accent1"/>
          </a:fillRef>
          <a:effectRef idx="0">
            <a:schemeClr val="accent1"/>
          </a:effectRef>
          <a:fontRef idx="minor">
            <a:schemeClr val="tx1"/>
          </a:fontRef>
        </p:style>
      </p:cxnSp>
      <p:sp>
        <p:nvSpPr>
          <p:cNvPr id="13" name="5 CuadroTexto"/>
          <p:cNvSpPr txBox="1"/>
          <p:nvPr/>
        </p:nvSpPr>
        <p:spPr>
          <a:xfrm>
            <a:off x="51325" y="5435579"/>
            <a:ext cx="56938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s-VE"/>
            </a:defPPr>
            <a:lvl1pPr defTabSz="514350">
              <a:defRPr sz="5400">
                <a:solidFill>
                  <a:srgbClr val="8EB4E3"/>
                </a:solidFill>
                <a:latin typeface="Arial" panose="020B0604020202020204" pitchFamily="34" charset="0"/>
                <a:ea typeface="Adobe Gothic Std B" pitchFamily="34" charset="-128"/>
                <a:cs typeface="Arial" panose="020B0604020202020204" pitchFamily="34" charset="0"/>
              </a:defRPr>
            </a:lvl1pPr>
            <a:lvl2pPr marL="257175" indent="200025" defTabSz="514350">
              <a:defRPr>
                <a:latin typeface="Arial" panose="020B0604020202020204" pitchFamily="34" charset="0"/>
                <a:cs typeface="Arial" panose="020B0604020202020204" pitchFamily="34" charset="0"/>
              </a:defRPr>
            </a:lvl2pPr>
            <a:lvl3pPr marL="514350" indent="400050" defTabSz="514350">
              <a:defRPr>
                <a:latin typeface="Arial" panose="020B0604020202020204" pitchFamily="34" charset="0"/>
                <a:cs typeface="Arial" panose="020B0604020202020204" pitchFamily="34" charset="0"/>
              </a:defRPr>
            </a:lvl3pPr>
            <a:lvl4pPr marL="771525" indent="600075" defTabSz="514350">
              <a:defRPr>
                <a:latin typeface="Arial" panose="020B0604020202020204" pitchFamily="34" charset="0"/>
                <a:cs typeface="Arial" panose="020B0604020202020204" pitchFamily="34" charset="0"/>
              </a:defRPr>
            </a:lvl4pPr>
            <a:lvl5pPr marL="1028700" indent="800100" defTabSz="514350">
              <a:defRPr>
                <a:latin typeface="Arial" panose="020B0604020202020204" pitchFamily="34" charset="0"/>
                <a:cs typeface="Arial" panose="020B0604020202020204" pitchFamily="34" charset="0"/>
              </a:defRPr>
            </a:lvl5pPr>
            <a:lvl6pPr marL="1485900" indent="800100" defTabSz="514350" eaLnBrk="0" fontAlgn="base" hangingPunct="0">
              <a:spcBef>
                <a:spcPct val="0"/>
              </a:spcBef>
              <a:spcAft>
                <a:spcPct val="0"/>
              </a:spcAft>
              <a:defRPr>
                <a:latin typeface="Arial" panose="020B0604020202020204" pitchFamily="34" charset="0"/>
                <a:cs typeface="Arial" panose="020B0604020202020204" pitchFamily="34" charset="0"/>
              </a:defRPr>
            </a:lvl6pPr>
            <a:lvl7pPr marL="1943100" indent="800100" defTabSz="514350" eaLnBrk="0" fontAlgn="base" hangingPunct="0">
              <a:spcBef>
                <a:spcPct val="0"/>
              </a:spcBef>
              <a:spcAft>
                <a:spcPct val="0"/>
              </a:spcAft>
              <a:defRPr>
                <a:latin typeface="Arial" panose="020B0604020202020204" pitchFamily="34" charset="0"/>
                <a:cs typeface="Arial" panose="020B0604020202020204" pitchFamily="34" charset="0"/>
              </a:defRPr>
            </a:lvl7pPr>
            <a:lvl8pPr marL="2400300" indent="800100" defTabSz="514350" eaLnBrk="0" fontAlgn="base" hangingPunct="0">
              <a:spcBef>
                <a:spcPct val="0"/>
              </a:spcBef>
              <a:spcAft>
                <a:spcPct val="0"/>
              </a:spcAft>
              <a:defRPr>
                <a:latin typeface="Arial" panose="020B0604020202020204" pitchFamily="34" charset="0"/>
                <a:cs typeface="Arial" panose="020B0604020202020204" pitchFamily="34" charset="0"/>
              </a:defRPr>
            </a:lvl8pPr>
            <a:lvl9pPr marL="2857500" indent="800100" defTabSz="514350" eaLnBrk="0" fontAlgn="base" hangingPunct="0">
              <a:spcBef>
                <a:spcPct val="0"/>
              </a:spcBef>
              <a:spcAft>
                <a:spcPct val="0"/>
              </a:spcAft>
              <a:defRPr>
                <a:latin typeface="Arial" panose="020B0604020202020204" pitchFamily="34" charset="0"/>
                <a:cs typeface="Arial" panose="020B0604020202020204" pitchFamily="34" charset="0"/>
              </a:defRPr>
            </a:lvl9pPr>
          </a:lstStyle>
          <a:p>
            <a:r>
              <a:rPr lang="es-ES" dirty="0"/>
              <a:t>3</a:t>
            </a:r>
          </a:p>
        </p:txBody>
      </p:sp>
      <p:sp>
        <p:nvSpPr>
          <p:cNvPr id="18" name="CuadroTexto 17"/>
          <p:cNvSpPr txBox="1"/>
          <p:nvPr/>
        </p:nvSpPr>
        <p:spPr>
          <a:xfrm>
            <a:off x="635226" y="5045184"/>
            <a:ext cx="5639450" cy="1569660"/>
          </a:xfrm>
          <a:prstGeom prst="rect">
            <a:avLst/>
          </a:prstGeom>
          <a:noFill/>
        </p:spPr>
        <p:txBody>
          <a:bodyPr wrap="square" rtlCol="0">
            <a:spAutoFit/>
          </a:bodyPr>
          <a:lstStyle/>
          <a:p>
            <a:pPr algn="just"/>
            <a:r>
              <a:rPr lang="es-ES" sz="1200" dirty="0" smtClean="0">
                <a:latin typeface="Arial "/>
              </a:rPr>
              <a:t>Si el dato de consulta esta registrado en nuestra data SAIME deberá completar la información solicitada: el Estado Civil, Parentesco, lateralidad, ¿Posee alguna Discapacidad?, Código CONAPDIS, Discapacidad, Grado de Discapacidad, Alergias, Tipo de Alergias, número de </a:t>
            </a:r>
            <a:r>
              <a:rPr lang="es-ES" sz="1200" dirty="0">
                <a:latin typeface="Arial "/>
              </a:rPr>
              <a:t>T</a:t>
            </a:r>
            <a:r>
              <a:rPr lang="es-ES" sz="1200" dirty="0" smtClean="0">
                <a:latin typeface="Arial "/>
              </a:rPr>
              <a:t>eléfono </a:t>
            </a:r>
            <a:r>
              <a:rPr lang="es-ES" sz="1200" dirty="0">
                <a:latin typeface="Arial "/>
              </a:rPr>
              <a:t>P</a:t>
            </a:r>
            <a:r>
              <a:rPr lang="es-ES" sz="1200" dirty="0" smtClean="0">
                <a:latin typeface="Arial "/>
              </a:rPr>
              <a:t>ersonal, número de teléfono de Habitación y </a:t>
            </a:r>
            <a:r>
              <a:rPr lang="es-ES" sz="1200" dirty="0">
                <a:latin typeface="Arial "/>
              </a:rPr>
              <a:t>Correo </a:t>
            </a:r>
            <a:r>
              <a:rPr lang="es-ES" sz="1200" dirty="0" smtClean="0">
                <a:latin typeface="Arial "/>
              </a:rPr>
              <a:t>Electrónico, de lo contrario deberá registrar toda la información solicitada en la sección del Beneficiario. Debe </a:t>
            </a:r>
            <a:r>
              <a:rPr lang="es-ES" sz="1200" dirty="0">
                <a:latin typeface="Arial "/>
              </a:rPr>
              <a:t>suministrar todos los datos en los campos que estén habilitados y requeridos,</a:t>
            </a:r>
            <a:r>
              <a:rPr lang="es-VE" sz="1200" dirty="0">
                <a:solidFill>
                  <a:prstClr val="black"/>
                </a:solidFill>
                <a:latin typeface="Arial" panose="020B0604020202020204" pitchFamily="34" charset="0"/>
                <a:cs typeface="Arial" panose="020B0604020202020204" pitchFamily="34" charset="0"/>
              </a:rPr>
              <a:t> los cuales se denotan</a:t>
            </a:r>
            <a:r>
              <a:rPr lang="es-ES" sz="1200" dirty="0">
                <a:latin typeface="Arial "/>
              </a:rPr>
              <a:t> con un asterisco </a:t>
            </a:r>
            <a:r>
              <a:rPr lang="es-ES" sz="1200" dirty="0">
                <a:latin typeface="Arial" panose="020B0604020202020204" pitchFamily="34" charset="0"/>
                <a:cs typeface="Arial" panose="020B0604020202020204" pitchFamily="34" charset="0"/>
              </a:rPr>
              <a:t>(</a:t>
            </a:r>
            <a:r>
              <a:rPr lang="es-ES" sz="1200" dirty="0">
                <a:solidFill>
                  <a:srgbClr val="C00000"/>
                </a:solidFill>
                <a:latin typeface="Arial" panose="020B0604020202020204" pitchFamily="34" charset="0"/>
                <a:cs typeface="Arial" panose="020B0604020202020204" pitchFamily="34" charset="0"/>
              </a:rPr>
              <a:t>*</a:t>
            </a:r>
            <a:r>
              <a:rPr lang="es-ES" sz="1200" dirty="0">
                <a:latin typeface="Arial" panose="020B0604020202020204" pitchFamily="34" charset="0"/>
                <a:cs typeface="Arial" panose="020B0604020202020204" pitchFamily="34" charset="0"/>
              </a:rPr>
              <a:t>)</a:t>
            </a:r>
            <a:r>
              <a:rPr lang="es-ES" sz="1200" dirty="0">
                <a:latin typeface="Arial "/>
              </a:rPr>
              <a:t>. H</a:t>
            </a:r>
            <a:r>
              <a:rPr lang="es-ES" sz="1200" dirty="0" smtClean="0">
                <a:latin typeface="Arial "/>
              </a:rPr>
              <a:t>aga clic en el botón </a:t>
            </a:r>
            <a:r>
              <a:rPr lang="es-ES" sz="1200" b="1" dirty="0" smtClean="0">
                <a:latin typeface="Arial "/>
              </a:rPr>
              <a:t>Agregar</a:t>
            </a:r>
            <a:r>
              <a:rPr lang="es-ES" sz="1200" dirty="0" smtClean="0">
                <a:latin typeface="Arial "/>
              </a:rPr>
              <a:t>.</a:t>
            </a:r>
            <a:endParaRPr lang="es-ES" sz="1200" dirty="0">
              <a:latin typeface="Arial "/>
            </a:endParaRPr>
          </a:p>
        </p:txBody>
      </p:sp>
      <p:pic>
        <p:nvPicPr>
          <p:cNvPr id="19" name="51 Imagen" descr="computer-mouse-click.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156303" y="8295113"/>
            <a:ext cx="134173"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ángulo redondeado 9"/>
          <p:cNvSpPr/>
          <p:nvPr/>
        </p:nvSpPr>
        <p:spPr bwMode="auto">
          <a:xfrm>
            <a:off x="3377828" y="8362582"/>
            <a:ext cx="771525" cy="271463"/>
          </a:xfrm>
          <a:prstGeom prst="roundRect">
            <a:avLst/>
          </a:prstGeom>
        </p:spPr>
        <p:style>
          <a:lnRef idx="1">
            <a:schemeClr val="accent1"/>
          </a:lnRef>
          <a:fillRef idx="2">
            <a:schemeClr val="accent1"/>
          </a:fillRef>
          <a:effectRef idx="1">
            <a:schemeClr val="accent1"/>
          </a:effectRef>
          <a:fontRef idx="minor">
            <a:schemeClr val="dk1"/>
          </a:fontRef>
        </p:style>
        <p:txBody>
          <a:bodyPr>
            <a:spAutoFit/>
          </a:bodyPr>
          <a:lstStyle/>
          <a:p>
            <a:pPr eaLnBrk="1" fontAlgn="auto" hangingPunct="1">
              <a:spcBef>
                <a:spcPts val="0"/>
              </a:spcBef>
              <a:spcAft>
                <a:spcPts val="0"/>
              </a:spcAft>
              <a:defRPr/>
            </a:pPr>
            <a:r>
              <a:rPr lang="es-VE" sz="1000" dirty="0">
                <a:latin typeface="Arial" pitchFamily="34" charset="0"/>
                <a:cs typeface="Arial" pitchFamily="34" charset="0"/>
              </a:rPr>
              <a:t>Haga clic</a:t>
            </a:r>
          </a:p>
        </p:txBody>
      </p:sp>
      <p:cxnSp>
        <p:nvCxnSpPr>
          <p:cNvPr id="23" name="23 Conector recto"/>
          <p:cNvCxnSpPr/>
          <p:nvPr/>
        </p:nvCxnSpPr>
        <p:spPr>
          <a:xfrm>
            <a:off x="336019" y="6444634"/>
            <a:ext cx="0" cy="1917948"/>
          </a:xfrm>
          <a:prstGeom prst="line">
            <a:avLst/>
          </a:prstGeom>
          <a:ln>
            <a:prstDash val="dash"/>
            <a:headEnd type="none"/>
            <a:tailEnd type="oval"/>
          </a:ln>
        </p:spPr>
        <p:style>
          <a:lnRef idx="1">
            <a:schemeClr val="accent1"/>
          </a:lnRef>
          <a:fillRef idx="0">
            <a:schemeClr val="accent1"/>
          </a:fillRef>
          <a:effectRef idx="0">
            <a:schemeClr val="accent1"/>
          </a:effectRef>
          <a:fontRef idx="minor">
            <a:schemeClr val="tx1"/>
          </a:fontRef>
        </p:style>
      </p:cxnSp>
      <p:pic>
        <p:nvPicPr>
          <p:cNvPr id="21" name="51 Imagen" descr="computer-mouse-click.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201395" y="2974443"/>
            <a:ext cx="134173"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Rectángulo redondeado 9"/>
          <p:cNvSpPr/>
          <p:nvPr/>
        </p:nvSpPr>
        <p:spPr bwMode="auto">
          <a:xfrm>
            <a:off x="4397531" y="3135266"/>
            <a:ext cx="771525" cy="271463"/>
          </a:xfrm>
          <a:prstGeom prst="roundRect">
            <a:avLst/>
          </a:prstGeom>
        </p:spPr>
        <p:style>
          <a:lnRef idx="1">
            <a:schemeClr val="accent1"/>
          </a:lnRef>
          <a:fillRef idx="2">
            <a:schemeClr val="accent1"/>
          </a:fillRef>
          <a:effectRef idx="1">
            <a:schemeClr val="accent1"/>
          </a:effectRef>
          <a:fontRef idx="minor">
            <a:schemeClr val="dk1"/>
          </a:fontRef>
        </p:style>
        <p:txBody>
          <a:bodyPr>
            <a:spAutoFit/>
          </a:bodyPr>
          <a:lstStyle/>
          <a:p>
            <a:pPr eaLnBrk="1" fontAlgn="auto" hangingPunct="1">
              <a:spcBef>
                <a:spcPts val="0"/>
              </a:spcBef>
              <a:spcAft>
                <a:spcPts val="0"/>
              </a:spcAft>
              <a:defRPr/>
            </a:pPr>
            <a:r>
              <a:rPr lang="es-VE" sz="1000" dirty="0">
                <a:latin typeface="Arial" pitchFamily="34" charset="0"/>
                <a:cs typeface="Arial" pitchFamily="34" charset="0"/>
              </a:rPr>
              <a:t>Haga clic</a:t>
            </a:r>
          </a:p>
        </p:txBody>
      </p:sp>
      <p:pic>
        <p:nvPicPr>
          <p:cNvPr id="27" name="51 Imagen" descr="computer-mouse-click.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377828" y="4600814"/>
            <a:ext cx="134173"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Rectángulo redondeado 9"/>
          <p:cNvSpPr/>
          <p:nvPr/>
        </p:nvSpPr>
        <p:spPr bwMode="auto">
          <a:xfrm>
            <a:off x="3725367" y="4670700"/>
            <a:ext cx="771525" cy="271463"/>
          </a:xfrm>
          <a:prstGeom prst="roundRect">
            <a:avLst/>
          </a:prstGeom>
        </p:spPr>
        <p:style>
          <a:lnRef idx="1">
            <a:schemeClr val="accent1"/>
          </a:lnRef>
          <a:fillRef idx="2">
            <a:schemeClr val="accent1"/>
          </a:fillRef>
          <a:effectRef idx="1">
            <a:schemeClr val="accent1"/>
          </a:effectRef>
          <a:fontRef idx="minor">
            <a:schemeClr val="dk1"/>
          </a:fontRef>
        </p:style>
        <p:txBody>
          <a:bodyPr>
            <a:spAutoFit/>
          </a:bodyPr>
          <a:lstStyle/>
          <a:p>
            <a:pPr eaLnBrk="1" fontAlgn="auto" hangingPunct="1">
              <a:spcBef>
                <a:spcPts val="0"/>
              </a:spcBef>
              <a:spcAft>
                <a:spcPts val="0"/>
              </a:spcAft>
              <a:defRPr/>
            </a:pPr>
            <a:r>
              <a:rPr lang="es-VE" sz="1000" dirty="0">
                <a:latin typeface="Arial" pitchFamily="34" charset="0"/>
                <a:cs typeface="Arial" pitchFamily="34" charset="0"/>
              </a:rPr>
              <a:t>Haga clic</a:t>
            </a:r>
          </a:p>
        </p:txBody>
      </p:sp>
    </p:spTree>
    <p:extLst>
      <p:ext uri="{BB962C8B-B14F-4D97-AF65-F5344CB8AC3E}">
        <p14:creationId xmlns:p14="http://schemas.microsoft.com/office/powerpoint/2010/main" val="236676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602988" y="5886732"/>
            <a:ext cx="5779709" cy="2429538"/>
          </a:xfrm>
          <a:prstGeom prst="rect">
            <a:avLst/>
          </a:prstGeom>
        </p:spPr>
      </p:pic>
      <p:pic>
        <p:nvPicPr>
          <p:cNvPr id="3" name="Imagen 2"/>
          <p:cNvPicPr>
            <a:picLocks noChangeAspect="1"/>
          </p:cNvPicPr>
          <p:nvPr/>
        </p:nvPicPr>
        <p:blipFill>
          <a:blip r:embed="rId3"/>
          <a:stretch>
            <a:fillRect/>
          </a:stretch>
        </p:blipFill>
        <p:spPr>
          <a:xfrm>
            <a:off x="792016" y="2743898"/>
            <a:ext cx="5087181" cy="830973"/>
          </a:xfrm>
          <a:prstGeom prst="rect">
            <a:avLst/>
          </a:prstGeom>
        </p:spPr>
      </p:pic>
      <p:sp>
        <p:nvSpPr>
          <p:cNvPr id="4" name="9 CuadroTexto"/>
          <p:cNvSpPr txBox="1">
            <a:spLocks noGrp="1" noChangeArrowheads="1"/>
          </p:cNvSpPr>
          <p:nvPr>
            <p:ph type="body" sz="quarter" idx="10"/>
          </p:nvPr>
        </p:nvSpPr>
        <p:spPr bwMode="auto">
          <a:xfrm>
            <a:off x="368301" y="1251793"/>
            <a:ext cx="61214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s-VE" altLang="es-VE" sz="2000" b="1" dirty="0" smtClean="0"/>
              <a:t>ADMINISTRACIÓN DE SALUD </a:t>
            </a:r>
            <a:r>
              <a:rPr lang="es-VE" altLang="es-VE" sz="2000" dirty="0" smtClean="0"/>
              <a:t>/ </a:t>
            </a:r>
            <a:r>
              <a:rPr lang="es-VE" altLang="es-VE" sz="2000" b="1" dirty="0" smtClean="0"/>
              <a:t>Registrar Beneficiario(s)</a:t>
            </a:r>
            <a:endParaRPr lang="es-ES" altLang="es-VE" sz="2000" b="1" dirty="0"/>
          </a:p>
        </p:txBody>
      </p:sp>
      <p:sp>
        <p:nvSpPr>
          <p:cNvPr id="5" name="Rectángulo 4"/>
          <p:cNvSpPr/>
          <p:nvPr/>
        </p:nvSpPr>
        <p:spPr>
          <a:xfrm>
            <a:off x="793861" y="2254241"/>
            <a:ext cx="5650480" cy="461665"/>
          </a:xfrm>
          <a:prstGeom prst="rect">
            <a:avLst/>
          </a:prstGeom>
        </p:spPr>
        <p:txBody>
          <a:bodyPr wrap="square">
            <a:spAutoFit/>
          </a:bodyPr>
          <a:lstStyle/>
          <a:p>
            <a:pPr algn="just"/>
            <a:r>
              <a:rPr lang="es-VE" sz="1200" dirty="0" smtClean="0">
                <a:latin typeface="Arial" panose="020B0604020202020204" pitchFamily="34" charset="0"/>
                <a:cs typeface="Arial" panose="020B0604020202020204" pitchFamily="34" charset="0"/>
              </a:rPr>
              <a:t>Si el beneficiario no tiene Cédula de Identidad, ingrese </a:t>
            </a:r>
            <a:r>
              <a:rPr lang="es-VE" sz="1200" dirty="0">
                <a:latin typeface="Arial" panose="020B0604020202020204" pitchFamily="34" charset="0"/>
                <a:cs typeface="Arial" panose="020B0604020202020204" pitchFamily="34" charset="0"/>
              </a:rPr>
              <a:t>el número </a:t>
            </a:r>
            <a:r>
              <a:rPr lang="es-VE" sz="1200" dirty="0" smtClean="0">
                <a:latin typeface="Arial" panose="020B0604020202020204" pitchFamily="34" charset="0"/>
                <a:cs typeface="Arial" panose="020B0604020202020204" pitchFamily="34" charset="0"/>
              </a:rPr>
              <a:t>del </a:t>
            </a:r>
            <a:r>
              <a:rPr lang="es-VE" sz="1200" dirty="0">
                <a:latin typeface="Arial" panose="020B0604020202020204" pitchFamily="34" charset="0"/>
                <a:cs typeface="Arial" panose="020B0604020202020204" pitchFamily="34" charset="0"/>
              </a:rPr>
              <a:t>Certificado de </a:t>
            </a:r>
            <a:r>
              <a:rPr lang="es-VE" sz="1200" dirty="0" smtClean="0">
                <a:latin typeface="Arial" panose="020B0604020202020204" pitchFamily="34" charset="0"/>
                <a:cs typeface="Arial" panose="020B0604020202020204" pitchFamily="34" charset="0"/>
              </a:rPr>
              <a:t>Nacimiento. </a:t>
            </a:r>
            <a:r>
              <a:rPr lang="es-VE" sz="1200" dirty="0">
                <a:latin typeface="Arial" panose="020B0604020202020204" pitchFamily="34" charset="0"/>
                <a:cs typeface="Arial" panose="020B0604020202020204" pitchFamily="34" charset="0"/>
              </a:rPr>
              <a:t>H</a:t>
            </a:r>
            <a:r>
              <a:rPr lang="es-VE" sz="1200" dirty="0" smtClean="0">
                <a:latin typeface="Arial" panose="020B0604020202020204" pitchFamily="34" charset="0"/>
                <a:cs typeface="Arial" panose="020B0604020202020204" pitchFamily="34" charset="0"/>
              </a:rPr>
              <a:t>aga </a:t>
            </a:r>
            <a:r>
              <a:rPr lang="es-VE" sz="1200" dirty="0">
                <a:latin typeface="Arial" panose="020B0604020202020204" pitchFamily="34" charset="0"/>
                <a:cs typeface="Arial" panose="020B0604020202020204" pitchFamily="34" charset="0"/>
              </a:rPr>
              <a:t>clic en el botón </a:t>
            </a:r>
            <a:r>
              <a:rPr lang="es-VE" sz="1200" b="1" dirty="0" smtClean="0">
                <a:latin typeface="Arial" panose="020B0604020202020204" pitchFamily="34" charset="0"/>
                <a:cs typeface="Arial" panose="020B0604020202020204" pitchFamily="34" charset="0"/>
              </a:rPr>
              <a:t>Buscar.</a:t>
            </a:r>
            <a:r>
              <a:rPr lang="es-VE" sz="1200" dirty="0" smtClean="0">
                <a:latin typeface="Arial" panose="020B0604020202020204" pitchFamily="34" charset="0"/>
                <a:cs typeface="Arial" panose="020B0604020202020204" pitchFamily="34" charset="0"/>
              </a:rPr>
              <a:t> </a:t>
            </a:r>
            <a:endParaRPr lang="es-VE" sz="1200" dirty="0"/>
          </a:p>
        </p:txBody>
      </p:sp>
      <p:sp>
        <p:nvSpPr>
          <p:cNvPr id="6" name="5 CuadroTexto"/>
          <p:cNvSpPr txBox="1"/>
          <p:nvPr/>
        </p:nvSpPr>
        <p:spPr>
          <a:xfrm>
            <a:off x="39739" y="2148056"/>
            <a:ext cx="56938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s-VE"/>
            </a:defPPr>
            <a:lvl1pPr defTabSz="514350">
              <a:defRPr sz="5400">
                <a:solidFill>
                  <a:srgbClr val="8EB4E3"/>
                </a:solidFill>
                <a:latin typeface="Arial" panose="020B0604020202020204" pitchFamily="34" charset="0"/>
                <a:ea typeface="Adobe Gothic Std B" pitchFamily="34" charset="-128"/>
                <a:cs typeface="Arial" panose="020B0604020202020204" pitchFamily="34" charset="0"/>
              </a:defRPr>
            </a:lvl1pPr>
            <a:lvl2pPr marL="257175" indent="200025" defTabSz="514350">
              <a:defRPr>
                <a:latin typeface="Arial" panose="020B0604020202020204" pitchFamily="34" charset="0"/>
                <a:cs typeface="Arial" panose="020B0604020202020204" pitchFamily="34" charset="0"/>
              </a:defRPr>
            </a:lvl2pPr>
            <a:lvl3pPr marL="514350" indent="400050" defTabSz="514350">
              <a:defRPr>
                <a:latin typeface="Arial" panose="020B0604020202020204" pitchFamily="34" charset="0"/>
                <a:cs typeface="Arial" panose="020B0604020202020204" pitchFamily="34" charset="0"/>
              </a:defRPr>
            </a:lvl3pPr>
            <a:lvl4pPr marL="771525" indent="600075" defTabSz="514350">
              <a:defRPr>
                <a:latin typeface="Arial" panose="020B0604020202020204" pitchFamily="34" charset="0"/>
                <a:cs typeface="Arial" panose="020B0604020202020204" pitchFamily="34" charset="0"/>
              </a:defRPr>
            </a:lvl4pPr>
            <a:lvl5pPr marL="1028700" indent="800100" defTabSz="514350">
              <a:defRPr>
                <a:latin typeface="Arial" panose="020B0604020202020204" pitchFamily="34" charset="0"/>
                <a:cs typeface="Arial" panose="020B0604020202020204" pitchFamily="34" charset="0"/>
              </a:defRPr>
            </a:lvl5pPr>
            <a:lvl6pPr marL="1485900" indent="800100" defTabSz="514350" eaLnBrk="0" fontAlgn="base" hangingPunct="0">
              <a:spcBef>
                <a:spcPct val="0"/>
              </a:spcBef>
              <a:spcAft>
                <a:spcPct val="0"/>
              </a:spcAft>
              <a:defRPr>
                <a:latin typeface="Arial" panose="020B0604020202020204" pitchFamily="34" charset="0"/>
                <a:cs typeface="Arial" panose="020B0604020202020204" pitchFamily="34" charset="0"/>
              </a:defRPr>
            </a:lvl6pPr>
            <a:lvl7pPr marL="1943100" indent="800100" defTabSz="514350" eaLnBrk="0" fontAlgn="base" hangingPunct="0">
              <a:spcBef>
                <a:spcPct val="0"/>
              </a:spcBef>
              <a:spcAft>
                <a:spcPct val="0"/>
              </a:spcAft>
              <a:defRPr>
                <a:latin typeface="Arial" panose="020B0604020202020204" pitchFamily="34" charset="0"/>
                <a:cs typeface="Arial" panose="020B0604020202020204" pitchFamily="34" charset="0"/>
              </a:defRPr>
            </a:lvl7pPr>
            <a:lvl8pPr marL="2400300" indent="800100" defTabSz="514350" eaLnBrk="0" fontAlgn="base" hangingPunct="0">
              <a:spcBef>
                <a:spcPct val="0"/>
              </a:spcBef>
              <a:spcAft>
                <a:spcPct val="0"/>
              </a:spcAft>
              <a:defRPr>
                <a:latin typeface="Arial" panose="020B0604020202020204" pitchFamily="34" charset="0"/>
                <a:cs typeface="Arial" panose="020B0604020202020204" pitchFamily="34" charset="0"/>
              </a:defRPr>
            </a:lvl8pPr>
            <a:lvl9pPr marL="2857500" indent="800100" defTabSz="514350" eaLnBrk="0" fontAlgn="base" hangingPunct="0">
              <a:spcBef>
                <a:spcPct val="0"/>
              </a:spcBef>
              <a:spcAft>
                <a:spcPct val="0"/>
              </a:spcAft>
              <a:defRPr>
                <a:latin typeface="Arial" panose="020B0604020202020204" pitchFamily="34" charset="0"/>
                <a:cs typeface="Arial" panose="020B0604020202020204" pitchFamily="34" charset="0"/>
              </a:defRPr>
            </a:lvl9pPr>
          </a:lstStyle>
          <a:p>
            <a:r>
              <a:rPr lang="es-ES" dirty="0"/>
              <a:t>4</a:t>
            </a:r>
          </a:p>
        </p:txBody>
      </p:sp>
      <p:cxnSp>
        <p:nvCxnSpPr>
          <p:cNvPr id="8" name="23 Conector recto"/>
          <p:cNvCxnSpPr>
            <a:stCxn id="6" idx="2"/>
            <a:endCxn id="10" idx="0"/>
          </p:cNvCxnSpPr>
          <p:nvPr/>
        </p:nvCxnSpPr>
        <p:spPr>
          <a:xfrm flipH="1">
            <a:off x="309442" y="3071386"/>
            <a:ext cx="14991" cy="1088664"/>
          </a:xfrm>
          <a:prstGeom prst="line">
            <a:avLst/>
          </a:prstGeom>
          <a:ln>
            <a:prstDash val="dash"/>
            <a:headEnd type="none"/>
            <a:tailEnd type="oval"/>
          </a:ln>
        </p:spPr>
        <p:style>
          <a:lnRef idx="1">
            <a:schemeClr val="accent1"/>
          </a:lnRef>
          <a:fillRef idx="0">
            <a:schemeClr val="accent1"/>
          </a:fillRef>
          <a:effectRef idx="0">
            <a:schemeClr val="accent1"/>
          </a:effectRef>
          <a:fontRef idx="minor">
            <a:schemeClr val="tx1"/>
          </a:fontRef>
        </p:style>
      </p:cxnSp>
      <p:sp>
        <p:nvSpPr>
          <p:cNvPr id="10" name="5 CuadroTexto"/>
          <p:cNvSpPr txBox="1"/>
          <p:nvPr/>
        </p:nvSpPr>
        <p:spPr>
          <a:xfrm>
            <a:off x="24748" y="4160050"/>
            <a:ext cx="56938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s-VE"/>
            </a:defPPr>
            <a:lvl1pPr defTabSz="514350">
              <a:defRPr sz="5400">
                <a:solidFill>
                  <a:srgbClr val="8EB4E3"/>
                </a:solidFill>
                <a:latin typeface="Arial" panose="020B0604020202020204" pitchFamily="34" charset="0"/>
                <a:ea typeface="Adobe Gothic Std B" pitchFamily="34" charset="-128"/>
                <a:cs typeface="Arial" panose="020B0604020202020204" pitchFamily="34" charset="0"/>
              </a:defRPr>
            </a:lvl1pPr>
            <a:lvl2pPr marL="257175" indent="200025" defTabSz="514350">
              <a:defRPr>
                <a:latin typeface="Arial" panose="020B0604020202020204" pitchFamily="34" charset="0"/>
                <a:cs typeface="Arial" panose="020B0604020202020204" pitchFamily="34" charset="0"/>
              </a:defRPr>
            </a:lvl2pPr>
            <a:lvl3pPr marL="514350" indent="400050" defTabSz="514350">
              <a:defRPr>
                <a:latin typeface="Arial" panose="020B0604020202020204" pitchFamily="34" charset="0"/>
                <a:cs typeface="Arial" panose="020B0604020202020204" pitchFamily="34" charset="0"/>
              </a:defRPr>
            </a:lvl3pPr>
            <a:lvl4pPr marL="771525" indent="600075" defTabSz="514350">
              <a:defRPr>
                <a:latin typeface="Arial" panose="020B0604020202020204" pitchFamily="34" charset="0"/>
                <a:cs typeface="Arial" panose="020B0604020202020204" pitchFamily="34" charset="0"/>
              </a:defRPr>
            </a:lvl4pPr>
            <a:lvl5pPr marL="1028700" indent="800100" defTabSz="514350">
              <a:defRPr>
                <a:latin typeface="Arial" panose="020B0604020202020204" pitchFamily="34" charset="0"/>
                <a:cs typeface="Arial" panose="020B0604020202020204" pitchFamily="34" charset="0"/>
              </a:defRPr>
            </a:lvl5pPr>
            <a:lvl6pPr marL="1485900" indent="800100" defTabSz="514350" eaLnBrk="0" fontAlgn="base" hangingPunct="0">
              <a:spcBef>
                <a:spcPct val="0"/>
              </a:spcBef>
              <a:spcAft>
                <a:spcPct val="0"/>
              </a:spcAft>
              <a:defRPr>
                <a:latin typeface="Arial" panose="020B0604020202020204" pitchFamily="34" charset="0"/>
                <a:cs typeface="Arial" panose="020B0604020202020204" pitchFamily="34" charset="0"/>
              </a:defRPr>
            </a:lvl6pPr>
            <a:lvl7pPr marL="1943100" indent="800100" defTabSz="514350" eaLnBrk="0" fontAlgn="base" hangingPunct="0">
              <a:spcBef>
                <a:spcPct val="0"/>
              </a:spcBef>
              <a:spcAft>
                <a:spcPct val="0"/>
              </a:spcAft>
              <a:defRPr>
                <a:latin typeface="Arial" panose="020B0604020202020204" pitchFamily="34" charset="0"/>
                <a:cs typeface="Arial" panose="020B0604020202020204" pitchFamily="34" charset="0"/>
              </a:defRPr>
            </a:lvl7pPr>
            <a:lvl8pPr marL="2400300" indent="800100" defTabSz="514350" eaLnBrk="0" fontAlgn="base" hangingPunct="0">
              <a:spcBef>
                <a:spcPct val="0"/>
              </a:spcBef>
              <a:spcAft>
                <a:spcPct val="0"/>
              </a:spcAft>
              <a:defRPr>
                <a:latin typeface="Arial" panose="020B0604020202020204" pitchFamily="34" charset="0"/>
                <a:cs typeface="Arial" panose="020B0604020202020204" pitchFamily="34" charset="0"/>
              </a:defRPr>
            </a:lvl8pPr>
            <a:lvl9pPr marL="2857500" indent="800100" defTabSz="514350" eaLnBrk="0" fontAlgn="base" hangingPunct="0">
              <a:spcBef>
                <a:spcPct val="0"/>
              </a:spcBef>
              <a:spcAft>
                <a:spcPct val="0"/>
              </a:spcAft>
              <a:defRPr>
                <a:latin typeface="Arial" panose="020B0604020202020204" pitchFamily="34" charset="0"/>
                <a:cs typeface="Arial" panose="020B0604020202020204" pitchFamily="34" charset="0"/>
              </a:defRPr>
            </a:lvl9pPr>
          </a:lstStyle>
          <a:p>
            <a:r>
              <a:rPr lang="es-ES" dirty="0"/>
              <a:t>5</a:t>
            </a:r>
          </a:p>
        </p:txBody>
      </p:sp>
      <p:sp>
        <p:nvSpPr>
          <p:cNvPr id="12" name="CuadroTexto 11"/>
          <p:cNvSpPr txBox="1"/>
          <p:nvPr/>
        </p:nvSpPr>
        <p:spPr>
          <a:xfrm>
            <a:off x="663235" y="4097461"/>
            <a:ext cx="5651841" cy="1569660"/>
          </a:xfrm>
          <a:prstGeom prst="rect">
            <a:avLst/>
          </a:prstGeom>
          <a:noFill/>
        </p:spPr>
        <p:txBody>
          <a:bodyPr wrap="square" rtlCol="0">
            <a:spAutoFit/>
          </a:bodyPr>
          <a:lstStyle/>
          <a:p>
            <a:pPr algn="just"/>
            <a:r>
              <a:rPr lang="es-ES" sz="1200" dirty="0" smtClean="0">
                <a:latin typeface="Arial "/>
              </a:rPr>
              <a:t>En la sección del BENEFICIARIO complete la información solicitada: Apellidos, Nombres, Sexo, Fecha de Nacimiento, Estado Civil, Parentesco, lateralidad, ¿Posee alguna Discapacidad?, Código CONAPDIS, Discapacidad, Grado de Discapacidad, Alergias, Tipo de Alergias, ¿</a:t>
            </a:r>
            <a:r>
              <a:rPr lang="es-ES" sz="1200" dirty="0">
                <a:latin typeface="Arial "/>
              </a:rPr>
              <a:t>Posee parentesco por Adopción o Colocación </a:t>
            </a:r>
            <a:r>
              <a:rPr lang="es-ES" sz="1200" dirty="0" smtClean="0">
                <a:latin typeface="Arial "/>
              </a:rPr>
              <a:t>Familiar?, número de Registro del Tribunal, número de </a:t>
            </a:r>
            <a:r>
              <a:rPr lang="es-ES" sz="1200" dirty="0">
                <a:latin typeface="Arial "/>
              </a:rPr>
              <a:t>T</a:t>
            </a:r>
            <a:r>
              <a:rPr lang="es-ES" sz="1200" dirty="0" smtClean="0">
                <a:latin typeface="Arial "/>
              </a:rPr>
              <a:t>eléfono </a:t>
            </a:r>
            <a:r>
              <a:rPr lang="es-ES" sz="1200" dirty="0">
                <a:latin typeface="Arial "/>
              </a:rPr>
              <a:t>P</a:t>
            </a:r>
            <a:r>
              <a:rPr lang="es-ES" sz="1200" dirty="0" smtClean="0">
                <a:latin typeface="Arial "/>
              </a:rPr>
              <a:t>ersonal, número de </a:t>
            </a:r>
            <a:r>
              <a:rPr lang="es-ES" sz="1200" dirty="0">
                <a:latin typeface="Arial "/>
              </a:rPr>
              <a:t>T</a:t>
            </a:r>
            <a:r>
              <a:rPr lang="es-ES" sz="1200" dirty="0" smtClean="0">
                <a:latin typeface="Arial "/>
              </a:rPr>
              <a:t>eléfono de Habitación y </a:t>
            </a:r>
            <a:r>
              <a:rPr lang="es-ES" sz="1200" dirty="0">
                <a:latin typeface="Arial "/>
              </a:rPr>
              <a:t>Correo Electrónico</a:t>
            </a:r>
            <a:r>
              <a:rPr lang="es-ES" sz="1200" dirty="0" smtClean="0">
                <a:latin typeface="Arial "/>
              </a:rPr>
              <a:t>. </a:t>
            </a:r>
            <a:r>
              <a:rPr lang="es-ES" sz="1200" dirty="0">
                <a:latin typeface="Arial "/>
              </a:rPr>
              <a:t>Debe suministrar todos los datos en los campos que estén habilitados y requeridos,</a:t>
            </a:r>
            <a:r>
              <a:rPr lang="es-VE" sz="1200" dirty="0">
                <a:solidFill>
                  <a:prstClr val="black"/>
                </a:solidFill>
                <a:latin typeface="Arial" panose="020B0604020202020204" pitchFamily="34" charset="0"/>
                <a:cs typeface="Arial" panose="020B0604020202020204" pitchFamily="34" charset="0"/>
              </a:rPr>
              <a:t> los cuales se denotan</a:t>
            </a:r>
            <a:r>
              <a:rPr lang="es-ES" sz="1200" dirty="0">
                <a:latin typeface="Arial "/>
              </a:rPr>
              <a:t> con un asterisco </a:t>
            </a:r>
            <a:r>
              <a:rPr lang="es-ES" sz="1200" dirty="0">
                <a:latin typeface="Arial" panose="020B0604020202020204" pitchFamily="34" charset="0"/>
                <a:cs typeface="Arial" panose="020B0604020202020204" pitchFamily="34" charset="0"/>
              </a:rPr>
              <a:t>(</a:t>
            </a:r>
            <a:r>
              <a:rPr lang="es-ES" sz="1200" dirty="0">
                <a:solidFill>
                  <a:srgbClr val="C00000"/>
                </a:solidFill>
                <a:latin typeface="Arial" panose="020B0604020202020204" pitchFamily="34" charset="0"/>
                <a:cs typeface="Arial" panose="020B0604020202020204" pitchFamily="34" charset="0"/>
              </a:rPr>
              <a:t>*</a:t>
            </a:r>
            <a:r>
              <a:rPr lang="es-ES" sz="1200" dirty="0">
                <a:latin typeface="Arial" panose="020B0604020202020204" pitchFamily="34" charset="0"/>
                <a:cs typeface="Arial" panose="020B0604020202020204" pitchFamily="34" charset="0"/>
              </a:rPr>
              <a:t>)</a:t>
            </a:r>
            <a:r>
              <a:rPr lang="es-ES" sz="1200" dirty="0">
                <a:latin typeface="Arial "/>
              </a:rPr>
              <a:t>. H</a:t>
            </a:r>
            <a:r>
              <a:rPr lang="es-ES" sz="1200" dirty="0" smtClean="0">
                <a:latin typeface="Arial "/>
              </a:rPr>
              <a:t>aga clic en el botón </a:t>
            </a:r>
            <a:r>
              <a:rPr lang="es-ES" sz="1200" b="1" dirty="0" smtClean="0">
                <a:latin typeface="Arial "/>
              </a:rPr>
              <a:t>Agregar</a:t>
            </a:r>
            <a:r>
              <a:rPr lang="es-ES" sz="1200" dirty="0" smtClean="0">
                <a:latin typeface="Arial "/>
              </a:rPr>
              <a:t>.</a:t>
            </a:r>
            <a:endParaRPr lang="es-ES" sz="1200" dirty="0">
              <a:latin typeface="Arial "/>
            </a:endParaRPr>
          </a:p>
        </p:txBody>
      </p:sp>
      <p:pic>
        <p:nvPicPr>
          <p:cNvPr id="13" name="51 Imagen" descr="computer-mouse-click.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282628" y="3466814"/>
            <a:ext cx="134173"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ángulo redondeado 9"/>
          <p:cNvSpPr/>
          <p:nvPr/>
        </p:nvSpPr>
        <p:spPr bwMode="auto">
          <a:xfrm>
            <a:off x="3497524" y="3562099"/>
            <a:ext cx="771525" cy="271463"/>
          </a:xfrm>
          <a:prstGeom prst="roundRect">
            <a:avLst/>
          </a:prstGeom>
        </p:spPr>
        <p:style>
          <a:lnRef idx="1">
            <a:schemeClr val="accent1"/>
          </a:lnRef>
          <a:fillRef idx="2">
            <a:schemeClr val="accent1"/>
          </a:fillRef>
          <a:effectRef idx="1">
            <a:schemeClr val="accent1"/>
          </a:effectRef>
          <a:fontRef idx="minor">
            <a:schemeClr val="dk1"/>
          </a:fontRef>
        </p:style>
        <p:txBody>
          <a:bodyPr>
            <a:spAutoFit/>
          </a:bodyPr>
          <a:lstStyle/>
          <a:p>
            <a:pPr eaLnBrk="1" fontAlgn="auto" hangingPunct="1">
              <a:spcBef>
                <a:spcPts val="0"/>
              </a:spcBef>
              <a:spcAft>
                <a:spcPts val="0"/>
              </a:spcAft>
              <a:defRPr/>
            </a:pPr>
            <a:r>
              <a:rPr lang="es-VE" sz="1000" dirty="0">
                <a:latin typeface="Arial" pitchFamily="34" charset="0"/>
                <a:cs typeface="Arial" pitchFamily="34" charset="0"/>
              </a:rPr>
              <a:t>Haga clic</a:t>
            </a:r>
          </a:p>
        </p:txBody>
      </p:sp>
      <p:pic>
        <p:nvPicPr>
          <p:cNvPr id="15" name="51 Imagen" descr="computer-mouse-click.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202253" y="8181775"/>
            <a:ext cx="134173"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ángulo redondeado 9"/>
          <p:cNvSpPr/>
          <p:nvPr/>
        </p:nvSpPr>
        <p:spPr bwMode="auto">
          <a:xfrm>
            <a:off x="3509267" y="8316269"/>
            <a:ext cx="771525" cy="271463"/>
          </a:xfrm>
          <a:prstGeom prst="roundRect">
            <a:avLst/>
          </a:prstGeom>
        </p:spPr>
        <p:style>
          <a:lnRef idx="1">
            <a:schemeClr val="accent1"/>
          </a:lnRef>
          <a:fillRef idx="2">
            <a:schemeClr val="accent1"/>
          </a:fillRef>
          <a:effectRef idx="1">
            <a:schemeClr val="accent1"/>
          </a:effectRef>
          <a:fontRef idx="minor">
            <a:schemeClr val="dk1"/>
          </a:fontRef>
        </p:style>
        <p:txBody>
          <a:bodyPr>
            <a:spAutoFit/>
          </a:bodyPr>
          <a:lstStyle/>
          <a:p>
            <a:pPr eaLnBrk="1" fontAlgn="auto" hangingPunct="1">
              <a:spcBef>
                <a:spcPts val="0"/>
              </a:spcBef>
              <a:spcAft>
                <a:spcPts val="0"/>
              </a:spcAft>
              <a:defRPr/>
            </a:pPr>
            <a:r>
              <a:rPr lang="es-VE" sz="1000" dirty="0">
                <a:latin typeface="Arial" pitchFamily="34" charset="0"/>
                <a:cs typeface="Arial" pitchFamily="34" charset="0"/>
              </a:rPr>
              <a:t>Haga clic</a:t>
            </a:r>
          </a:p>
        </p:txBody>
      </p:sp>
      <p:cxnSp>
        <p:nvCxnSpPr>
          <p:cNvPr id="19" name="23 Conector recto"/>
          <p:cNvCxnSpPr>
            <a:stCxn id="10" idx="2"/>
          </p:cNvCxnSpPr>
          <p:nvPr/>
        </p:nvCxnSpPr>
        <p:spPr>
          <a:xfrm flipH="1">
            <a:off x="295276" y="5083380"/>
            <a:ext cx="14166" cy="3098395"/>
          </a:xfrm>
          <a:prstGeom prst="line">
            <a:avLst/>
          </a:prstGeom>
          <a:ln>
            <a:prstDash val="dash"/>
            <a:headEnd type="none"/>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001504"/>
      </p:ext>
    </p:extLst>
  </p:cSld>
  <p:clrMapOvr>
    <a:masterClrMapping/>
  </p:clrMapOvr>
</p:sld>
</file>

<file path=ppt/theme/theme1.xml><?xml version="1.0" encoding="utf-8"?>
<a:theme xmlns:a="http://schemas.openxmlformats.org/drawingml/2006/main" name="Tema de Office">
  <a:themeElements>
    <a:clrScheme name="Personalizado 2">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00000"/>
      </a:hlink>
      <a:folHlink>
        <a:srgbClr val="000000"/>
      </a:folHlink>
    </a:clrScheme>
    <a:fontScheme name="Tema d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20815</TotalTime>
  <Words>1346</Words>
  <Application>Microsoft Office PowerPoint</Application>
  <PresentationFormat>Carta (216 x 279 mm)</PresentationFormat>
  <Paragraphs>125</Paragraphs>
  <Slides>13</Slides>
  <Notes>7</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13</vt:i4>
      </vt:variant>
    </vt:vector>
  </HeadingPairs>
  <TitlesOfParts>
    <vt:vector size="19" baseType="lpstr">
      <vt:lpstr>Adobe Gothic Std B</vt:lpstr>
      <vt:lpstr>Arial</vt:lpstr>
      <vt:lpstr>Arial </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dc:creator>
  <cp:lastModifiedBy>francy</cp:lastModifiedBy>
  <cp:revision>961</cp:revision>
  <cp:lastPrinted>2023-07-21T19:30:54Z</cp:lastPrinted>
  <dcterms:created xsi:type="dcterms:W3CDTF">2020-12-16T15:48:26Z</dcterms:created>
  <dcterms:modified xsi:type="dcterms:W3CDTF">2023-07-25T16:16:30Z</dcterms:modified>
</cp:coreProperties>
</file>