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2"/>
  </p:notes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457" autoAdjust="0"/>
  </p:normalViewPr>
  <p:slideViewPr>
    <p:cSldViewPr snapToGrid="0">
      <p:cViewPr varScale="1">
        <p:scale>
          <a:sx n="60" d="100"/>
          <a:sy n="60" d="100"/>
        </p:scale>
        <p:origin x="8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721EE-AA6B-4EBF-A761-10499E2FC7A9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FFB15-5DD8-4F99-95F6-D1E55BF85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73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DB99CA-F383-4AB4-85DC-08FC19B119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9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9FFB15-5DD8-4F99-95F6-D1E55BF85C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02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9FFB15-5DD8-4F99-95F6-D1E55BF85C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58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9FFB15-5DD8-4F99-95F6-D1E55BF85C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03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9FFB15-5DD8-4F99-95F6-D1E55BF85C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660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9FFB15-5DD8-4F99-95F6-D1E55BF85C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74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9FFB15-5DD8-4F99-95F6-D1E55BF85C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25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9FFB15-5DD8-4F99-95F6-D1E55BF85C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436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9FFB15-5DD8-4F99-95F6-D1E55BF85C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546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DDB02-741B-4E5E-B556-67ABE6177281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D178-20F3-4FE5-BA10-B48F3A8E0F2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242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DDB02-741B-4E5E-B556-67ABE6177281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D178-20F3-4FE5-BA10-B48F3A8E0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15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DDB02-741B-4E5E-B556-67ABE6177281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D178-20F3-4FE5-BA10-B48F3A8E0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94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DDB02-741B-4E5E-B556-67ABE6177281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D178-20F3-4FE5-BA10-B48F3A8E0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76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DDB02-741B-4E5E-B556-67ABE6177281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D178-20F3-4FE5-BA10-B48F3A8E0F2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001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DDB02-741B-4E5E-B556-67ABE6177281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D178-20F3-4FE5-BA10-B48F3A8E0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68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DDB02-741B-4E5E-B556-67ABE6177281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D178-20F3-4FE5-BA10-B48F3A8E0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82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DDB02-741B-4E5E-B556-67ABE6177281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D178-20F3-4FE5-BA10-B48F3A8E0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71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DDB02-741B-4E5E-B556-67ABE6177281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D178-20F3-4FE5-BA10-B48F3A8E0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34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79DDB02-741B-4E5E-B556-67ABE6177281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51D178-20F3-4FE5-BA10-B48F3A8E0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22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DDB02-741B-4E5E-B556-67ABE6177281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D178-20F3-4FE5-BA10-B48F3A8E0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34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79DDB02-741B-4E5E-B556-67ABE6177281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851D178-20F3-4FE5-BA10-B48F3A8E0F2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173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9C268-72F5-4188-92E1-F3B796E7C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9566"/>
            <a:ext cx="9144000" cy="2387600"/>
          </a:xfrm>
        </p:spPr>
        <p:txBody>
          <a:bodyPr>
            <a:noAutofit/>
          </a:bodyPr>
          <a:lstStyle/>
          <a:p>
            <a:pPr algn="ctr"/>
            <a:r>
              <a:rPr lang="tr-TR" sz="5400" dirty="0"/>
              <a:t>Real Time </a:t>
            </a:r>
            <a:r>
              <a:rPr lang="tr-TR" sz="5400" dirty="0" err="1"/>
              <a:t>Emotion</a:t>
            </a:r>
            <a:r>
              <a:rPr lang="tr-TR" sz="5400" dirty="0"/>
              <a:t> </a:t>
            </a:r>
            <a:r>
              <a:rPr lang="tr-TR" sz="5400" dirty="0" err="1"/>
              <a:t>Detection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2DD9F4-E101-4AD7-BC97-224CE2C73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420518"/>
            <a:ext cx="9144000" cy="958532"/>
          </a:xfrm>
        </p:spPr>
        <p:txBody>
          <a:bodyPr/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Course: CMPE462 –</a:t>
            </a:r>
            <a:r>
              <a:rPr lang="tr-TR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Artificial intelligence</a:t>
            </a:r>
          </a:p>
          <a:p>
            <a:r>
              <a:rPr lang="tr-TR" b="0" i="0" dirty="0">
                <a:solidFill>
                  <a:srgbClr val="212529"/>
                </a:solidFill>
                <a:effectLst/>
                <a:latin typeface="-apple-system"/>
              </a:rPr>
              <a:t>INSTRUCTOR: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CEMIL UZUN</a:t>
            </a:r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12E8872-2545-4E4A-80FB-0199D13B4926}"/>
              </a:ext>
            </a:extLst>
          </p:cNvPr>
          <p:cNvSpPr txBox="1">
            <a:spLocks/>
          </p:cNvSpPr>
          <p:nvPr/>
        </p:nvSpPr>
        <p:spPr>
          <a:xfrm>
            <a:off x="1524000" y="3512185"/>
            <a:ext cx="9144000" cy="958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Burcu ALPER</a:t>
            </a:r>
          </a:p>
          <a:p>
            <a:r>
              <a:rPr lang="tr-TR" dirty="0"/>
              <a:t>Atılım </a:t>
            </a:r>
            <a:r>
              <a:rPr lang="tr-TR" dirty="0" err="1"/>
              <a:t>University</a:t>
            </a:r>
            <a:r>
              <a:rPr lang="tr-TR" dirty="0"/>
              <a:t>,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561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36216C-B350-46CE-91EC-D44C8E4785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70" y="0"/>
            <a:ext cx="10782830" cy="6359857"/>
          </a:xfrm>
        </p:spPr>
      </p:pic>
    </p:spTree>
    <p:extLst>
      <p:ext uri="{BB962C8B-B14F-4D97-AF65-F5344CB8AC3E}">
        <p14:creationId xmlns:p14="http://schemas.microsoft.com/office/powerpoint/2010/main" val="3499549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11412-4BAA-4BC5-B33B-D5D0E88B8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CDD83-7EA5-45C0-A0B1-8F96B9E3A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8000" indent="-271463">
              <a:buFont typeface="Arial" panose="020B0604020202020204" pitchFamily="34" charset="0"/>
              <a:buChar char="•"/>
            </a:pPr>
            <a:r>
              <a:rPr lang="tr-TR" dirty="0"/>
              <a:t>CONCEPTS</a:t>
            </a:r>
          </a:p>
          <a:p>
            <a:pPr marL="508000" indent="-271463">
              <a:buFont typeface="Arial" panose="020B0604020202020204" pitchFamily="34" charset="0"/>
              <a:buChar char="•"/>
            </a:pPr>
            <a:r>
              <a:rPr lang="tr-TR" dirty="0"/>
              <a:t>DATASET</a:t>
            </a:r>
          </a:p>
          <a:p>
            <a:pPr marL="508000" indent="-271463">
              <a:buFont typeface="Arial" panose="020B0604020202020204" pitchFamily="34" charset="0"/>
              <a:buChar char="•"/>
            </a:pPr>
            <a:r>
              <a:rPr lang="tr-TR" dirty="0"/>
              <a:t>TRANSFER LEARNING</a:t>
            </a:r>
          </a:p>
          <a:p>
            <a:pPr marL="508000" indent="-271463">
              <a:buFont typeface="Arial" panose="020B0604020202020204" pitchFamily="34" charset="0"/>
              <a:buChar char="•"/>
            </a:pPr>
            <a:r>
              <a:rPr lang="tr-TR" dirty="0"/>
              <a:t>FACE RECOGNITION</a:t>
            </a:r>
          </a:p>
          <a:p>
            <a:pPr marL="508000" indent="-271463">
              <a:buFont typeface="Arial" panose="020B0604020202020204" pitchFamily="34" charset="0"/>
              <a:buChar char="•"/>
            </a:pPr>
            <a:r>
              <a:rPr lang="tr-TR" dirty="0"/>
              <a:t>DEMO</a:t>
            </a:r>
          </a:p>
          <a:p>
            <a:pPr marL="508000" indent="-271463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56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814B0-BEA5-42A1-89E2-E3ADC6BCA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CONCEPTS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0C87A-FCBE-4A88-B2C3-E1B5E1521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Implementation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:</a:t>
            </a:r>
          </a:p>
          <a:p>
            <a:pPr marL="576263" indent="-288925">
              <a:buFont typeface="Arial" panose="020B0604020202020204" pitchFamily="34" charset="0"/>
              <a:buChar char="•"/>
            </a:pPr>
            <a:r>
              <a:rPr lang="tr-TR" dirty="0" err="1"/>
              <a:t>Python</a:t>
            </a:r>
            <a:r>
              <a:rPr lang="tr-TR" dirty="0"/>
              <a:t> </a:t>
            </a:r>
          </a:p>
          <a:p>
            <a:pPr marL="576263" indent="-288925">
              <a:buFont typeface="Arial" panose="020B0604020202020204" pitchFamily="34" charset="0"/>
              <a:buChar char="•"/>
            </a:pPr>
            <a:r>
              <a:rPr lang="tr-TR" dirty="0"/>
              <a:t>OPENCV</a:t>
            </a:r>
          </a:p>
          <a:p>
            <a:pPr marL="576263" indent="-288925">
              <a:buFont typeface="Arial" panose="020B0604020202020204" pitchFamily="34" charset="0"/>
              <a:buChar char="•"/>
            </a:pPr>
            <a:r>
              <a:rPr lang="tr-TR" dirty="0" err="1"/>
              <a:t>TensorFlow</a:t>
            </a:r>
            <a:endParaRPr lang="tr-TR" dirty="0"/>
          </a:p>
          <a:p>
            <a:pPr marL="576263" indent="-288925">
              <a:buFont typeface="Arial" panose="020B0604020202020204" pitchFamily="34" charset="0"/>
              <a:buChar char="•"/>
            </a:pPr>
            <a:r>
              <a:rPr lang="tr-TR" dirty="0" err="1"/>
              <a:t>Jupyter</a:t>
            </a:r>
            <a:r>
              <a:rPr lang="tr-TR" dirty="0"/>
              <a:t> 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432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F8581-74E9-4BF2-A83E-B1710CA25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How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find</a:t>
            </a:r>
            <a:r>
              <a:rPr lang="tr-TR" dirty="0"/>
              <a:t> </a:t>
            </a:r>
            <a:r>
              <a:rPr lang="tr-TR" dirty="0" err="1"/>
              <a:t>Facial</a:t>
            </a:r>
            <a:r>
              <a:rPr lang="tr-TR" dirty="0"/>
              <a:t> </a:t>
            </a:r>
            <a:r>
              <a:rPr lang="tr-TR" dirty="0" err="1"/>
              <a:t>Expressions</a:t>
            </a:r>
            <a:r>
              <a:rPr lang="tr-TR" dirty="0"/>
              <a:t>?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2B5A20-E665-4B63-8380-E57A6ACAF5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4998" y="2712923"/>
            <a:ext cx="6120753" cy="173244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E0D95C-3BE5-4600-97D7-E9F953B520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2991" y="2634467"/>
            <a:ext cx="3979521" cy="15705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7B2D79A-D314-4FF7-B7EB-A36E33DB28AC}"/>
              </a:ext>
            </a:extLst>
          </p:cNvPr>
          <p:cNvSpPr txBox="1"/>
          <p:nvPr/>
        </p:nvSpPr>
        <p:spPr>
          <a:xfrm>
            <a:off x="3049138" y="5190096"/>
            <a:ext cx="60937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/>
              <a:t>haarcascade_frontalface_default</a:t>
            </a:r>
            <a:r>
              <a:rPr lang="tr-TR" sz="2400" dirty="0"/>
              <a:t>.</a:t>
            </a:r>
            <a:r>
              <a:rPr lang="tr-TR" sz="2400" dirty="0" err="1"/>
              <a:t>xml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96632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48B02-0F9A-4ADB-B405-3485F0D97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Types</a:t>
            </a:r>
            <a:r>
              <a:rPr lang="tr-TR" dirty="0"/>
              <a:t> of </a:t>
            </a:r>
            <a:r>
              <a:rPr lang="tr-TR" dirty="0" err="1"/>
              <a:t>Facial</a:t>
            </a:r>
            <a:r>
              <a:rPr lang="tr-TR" dirty="0"/>
              <a:t> </a:t>
            </a:r>
            <a:r>
              <a:rPr lang="tr-TR" dirty="0" err="1"/>
              <a:t>Expressions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40699D-2293-4411-823D-2DBB602B80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11842" y="1846263"/>
            <a:ext cx="10028642" cy="4022725"/>
          </a:xfrm>
        </p:spPr>
      </p:pic>
    </p:spTree>
    <p:extLst>
      <p:ext uri="{BB962C8B-B14F-4D97-AF65-F5344CB8AC3E}">
        <p14:creationId xmlns:p14="http://schemas.microsoft.com/office/powerpoint/2010/main" val="3554804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7E65A-2D29-4C00-B614-C027A11E0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Dataset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59BBAD-C23D-47EE-BE07-99B0E61CE3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80180" y="2566867"/>
            <a:ext cx="7211431" cy="172426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573A42-FED8-442E-9D46-0545A6A7F677}"/>
              </a:ext>
            </a:extLst>
          </p:cNvPr>
          <p:cNvSpPr txBox="1"/>
          <p:nvPr/>
        </p:nvSpPr>
        <p:spPr>
          <a:xfrm>
            <a:off x="3047114" y="4751308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* </a:t>
            </a:r>
            <a:r>
              <a:rPr lang="en-US" dirty="0"/>
              <a:t>https://www.kaggle.com/msambare/fer2013?select=test</a:t>
            </a:r>
          </a:p>
        </p:txBody>
      </p:sp>
    </p:spTree>
    <p:extLst>
      <p:ext uri="{BB962C8B-B14F-4D97-AF65-F5344CB8AC3E}">
        <p14:creationId xmlns:p14="http://schemas.microsoft.com/office/powerpoint/2010/main" val="339810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AC046-57DD-4903-B1E0-3F5EAD774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Dataset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F516E4-5D23-4872-9BA2-EFBFC9E2DD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6963" y="1865891"/>
            <a:ext cx="10058400" cy="3983468"/>
          </a:xfrm>
        </p:spPr>
      </p:pic>
    </p:spTree>
    <p:extLst>
      <p:ext uri="{BB962C8B-B14F-4D97-AF65-F5344CB8AC3E}">
        <p14:creationId xmlns:p14="http://schemas.microsoft.com/office/powerpoint/2010/main" val="3243459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508BF-E9B1-4657-B36F-7DF9D8A0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Transfer Learning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656F1F-101E-4D24-99BA-C04AA60314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17538" y="1846263"/>
            <a:ext cx="6817250" cy="4022725"/>
          </a:xfrm>
        </p:spPr>
      </p:pic>
    </p:spTree>
    <p:extLst>
      <p:ext uri="{BB962C8B-B14F-4D97-AF65-F5344CB8AC3E}">
        <p14:creationId xmlns:p14="http://schemas.microsoft.com/office/powerpoint/2010/main" val="1420522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94814-3B09-4A6B-AABE-90DA1293E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Face</a:t>
            </a:r>
            <a:r>
              <a:rPr lang="tr-TR" dirty="0"/>
              <a:t> </a:t>
            </a:r>
            <a:r>
              <a:rPr lang="tr-TR" dirty="0" err="1"/>
              <a:t>Recognition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8D690-F73D-420A-89F0-AD42EFA91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6263" indent="-238125">
              <a:buFont typeface="Arial" panose="020B0604020202020204" pitchFamily="34" charset="0"/>
              <a:buChar char="•"/>
            </a:pPr>
            <a:r>
              <a:rPr lang="tr-TR" dirty="0"/>
              <a:t>Train </a:t>
            </a:r>
            <a:r>
              <a:rPr lang="tr-TR" dirty="0" err="1"/>
              <a:t>the</a:t>
            </a:r>
            <a:r>
              <a:rPr lang="tr-TR" dirty="0"/>
              <a:t> data</a:t>
            </a:r>
          </a:p>
          <a:p>
            <a:pPr marL="576263" indent="-238125">
              <a:buFont typeface="Arial" panose="020B0604020202020204" pitchFamily="34" charset="0"/>
              <a:buChar char="•"/>
            </a:pPr>
            <a:r>
              <a:rPr lang="tr-TR" dirty="0"/>
              <a:t>Open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webcam</a:t>
            </a:r>
            <a:endParaRPr lang="tr-TR" dirty="0"/>
          </a:p>
          <a:p>
            <a:pPr marL="576263" indent="-238125">
              <a:buFont typeface="Arial" panose="020B0604020202020204" pitchFamily="34" charset="0"/>
              <a:buChar char="•"/>
            </a:pPr>
            <a:r>
              <a:rPr lang="tr-TR" dirty="0" err="1"/>
              <a:t>Find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face</a:t>
            </a:r>
            <a:r>
              <a:rPr lang="tr-TR" dirty="0"/>
              <a:t> </a:t>
            </a:r>
          </a:p>
          <a:p>
            <a:pPr marL="576263" indent="-238125">
              <a:buFont typeface="Arial" panose="020B0604020202020204" pitchFamily="34" charset="0"/>
              <a:buChar char="•"/>
            </a:pP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model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predict</a:t>
            </a:r>
            <a:endParaRPr lang="tr-TR" dirty="0"/>
          </a:p>
          <a:p>
            <a:pPr marL="576263" indent="-238125">
              <a:buFont typeface="Arial" panose="020B0604020202020204" pitchFamily="34" charset="0"/>
              <a:buChar char="•"/>
            </a:pPr>
            <a:r>
              <a:rPr lang="tr-TR" dirty="0" err="1"/>
              <a:t>Display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result</a:t>
            </a:r>
            <a:endParaRPr lang="tr-TR" dirty="0"/>
          </a:p>
          <a:p>
            <a:pPr marL="576263" indent="-238125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C1F7F17-E987-4888-9B05-112630F56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055" y="2143898"/>
            <a:ext cx="4277322" cy="31817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6A8BD4-4568-483A-8C6E-5EBF297CD4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9946" y="4325829"/>
            <a:ext cx="3439005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34268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541</TotalTime>
  <Words>102</Words>
  <Application>Microsoft Office PowerPoint</Application>
  <PresentationFormat>Widescreen</PresentationFormat>
  <Paragraphs>39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Retrospect</vt:lpstr>
      <vt:lpstr>Real Time Emotion Detection</vt:lpstr>
      <vt:lpstr>Outline</vt:lpstr>
      <vt:lpstr>CONCEPTS</vt:lpstr>
      <vt:lpstr>How to find Facial Expressions?</vt:lpstr>
      <vt:lpstr>Types of Facial Expressions</vt:lpstr>
      <vt:lpstr>Dataset</vt:lpstr>
      <vt:lpstr>Dataset</vt:lpstr>
      <vt:lpstr>Transfer Learning</vt:lpstr>
      <vt:lpstr>Face Recognition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Emotion Detection</dc:title>
  <dc:creator>Burcu</dc:creator>
  <cp:lastModifiedBy>Burcu</cp:lastModifiedBy>
  <cp:revision>13</cp:revision>
  <dcterms:created xsi:type="dcterms:W3CDTF">2021-06-24T00:51:05Z</dcterms:created>
  <dcterms:modified xsi:type="dcterms:W3CDTF">2021-06-24T09:55:20Z</dcterms:modified>
</cp:coreProperties>
</file>