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0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4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5E88F-9130-4E54-97CF-6632B2F0C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3673" r="-1" b="632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C5D9A6CC-7B10-41DA-A665-FAFAA4C8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br>
              <a:rPr lang="en-US" sz="4800">
                <a:latin typeface="Abadi" panose="020B0604020202020204" pitchFamily="34" charset="0"/>
              </a:rPr>
            </a:br>
            <a:r>
              <a:rPr lang="en-US" sz="4800">
                <a:latin typeface="Abadi" panose="020B0604020202020204" pitchFamily="34" charset="0"/>
              </a:rPr>
              <a:t>Swipe and Unit Data Analysis</a:t>
            </a:r>
            <a:br>
              <a:rPr lang="en-US" sz="4800">
                <a:latin typeface="Abadi" panose="020B0604020202020204" pitchFamily="34" charset="0"/>
              </a:rPr>
            </a:br>
            <a:r>
              <a:rPr lang="en-US" sz="4800">
                <a:latin typeface="Abadi" panose="020B0604020202020204" pitchFamily="34" charset="0"/>
              </a:rPr>
              <a:t>Burcu Atik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5ECB9F4-AD2E-4CA0-BEC6-1370838A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latin typeface="Abadi" panose="020B0604020104020204" pitchFamily="34" charset="0"/>
              </a:rPr>
              <a:t>File created on: 2021-06-19 12:40:42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y/Hour Story1">
            <a:extLst>
              <a:ext uri="{FF2B5EF4-FFF2-40B4-BE49-F238E27FC236}">
                <a16:creationId xmlns:a16="http://schemas.microsoft.com/office/drawing/2014/main" id="{CC4E8569-9958-42CD-B01B-FC6D8BF7C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30" y="145143"/>
            <a:ext cx="8694056" cy="55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eighborhood Story1">
            <a:extLst>
              <a:ext uri="{FF2B5EF4-FFF2-40B4-BE49-F238E27FC236}">
                <a16:creationId xmlns:a16="http://schemas.microsoft.com/office/drawing/2014/main" id="{7C73010F-E2FA-48CB-ACF5-EA522C6E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0"/>
            <a:ext cx="10031895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gnifying glass on a yellow background&#10;&#10;Description automatically generated">
            <a:extLst>
              <a:ext uri="{FF2B5EF4-FFF2-40B4-BE49-F238E27FC236}">
                <a16:creationId xmlns:a16="http://schemas.microsoft.com/office/drawing/2014/main" id="{0EE5EA60-DDEC-4612-961B-A6834E429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grayscl/>
          </a:blip>
          <a:srcRect r="-1" b="1572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4C26C-366C-43B9-A178-87C45AA6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Thank you …</a:t>
            </a:r>
            <a:br>
              <a:rPr lang="en-US" sz="4800"/>
            </a:br>
            <a:br>
              <a:rPr lang="en-US" sz="4800"/>
            </a:br>
            <a:endParaRPr lang="en-US" sz="4800"/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4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Abadi</vt:lpstr>
      <vt:lpstr>Arial</vt:lpstr>
      <vt:lpstr>Rockwell</vt:lpstr>
      <vt:lpstr>Gallery</vt:lpstr>
      <vt:lpstr> Swipe and Unit Data Analysis Burcu Atik</vt:lpstr>
      <vt:lpstr>PowerPoint Presentation</vt:lpstr>
      <vt:lpstr>PowerPoint Presentation</vt:lpstr>
      <vt:lpstr>Thank you 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Swipe and Unit Data Analysis Burcu Atik</dc:title>
  <dc:creator/>
  <cp:lastModifiedBy>burcu atik</cp:lastModifiedBy>
  <cp:revision>2</cp:revision>
  <dcterms:created xsi:type="dcterms:W3CDTF">2021-06-19T16:40:42Z</dcterms:created>
  <dcterms:modified xsi:type="dcterms:W3CDTF">2021-06-19T16:45:50Z</dcterms:modified>
</cp:coreProperties>
</file>