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68" r:id="rId3"/>
    <p:sldId id="263" r:id="rId4"/>
    <p:sldId id="257" r:id="rId5"/>
    <p:sldId id="258" r:id="rId6"/>
    <p:sldId id="259" r:id="rId7"/>
    <p:sldId id="260" r:id="rId8"/>
    <p:sldId id="267" r:id="rId9"/>
    <p:sldId id="266" r:id="rId10"/>
    <p:sldId id="262" r:id="rId11"/>
    <p:sldId id="261"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p:scale>
          <a:sx n="111" d="100"/>
          <a:sy n="111" d="100"/>
        </p:scale>
        <p:origin x="144"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F4B90B-0CBD-4298-B1A2-E51297F3BAF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5FF121D-F8B3-4ED3-89A9-7E05953F662D}">
      <dgm:prSet/>
      <dgm:spPr/>
      <dgm:t>
        <a:bodyPr/>
        <a:lstStyle/>
        <a:p>
          <a:r>
            <a:rPr lang="en-US"/>
            <a:t>Iris Fabros</a:t>
          </a:r>
        </a:p>
      </dgm:t>
    </dgm:pt>
    <dgm:pt modelId="{E71F819E-9006-499A-8F00-9FB5F83A911E}" type="parTrans" cxnId="{81A535A2-4A3E-44CB-BABC-D9B74BEB46C4}">
      <dgm:prSet/>
      <dgm:spPr/>
      <dgm:t>
        <a:bodyPr/>
        <a:lstStyle/>
        <a:p>
          <a:endParaRPr lang="en-US"/>
        </a:p>
      </dgm:t>
    </dgm:pt>
    <dgm:pt modelId="{2A9F1BC3-FB14-47EC-BF20-D57E849814EF}" type="sibTrans" cxnId="{81A535A2-4A3E-44CB-BABC-D9B74BEB46C4}">
      <dgm:prSet/>
      <dgm:spPr/>
      <dgm:t>
        <a:bodyPr/>
        <a:lstStyle/>
        <a:p>
          <a:endParaRPr lang="en-US"/>
        </a:p>
      </dgm:t>
    </dgm:pt>
    <dgm:pt modelId="{9B8B4168-3DF7-4032-BCEE-D1204BD77F79}">
      <dgm:prSet/>
      <dgm:spPr/>
      <dgm:t>
        <a:bodyPr/>
        <a:lstStyle/>
        <a:p>
          <a:r>
            <a:rPr lang="en-US"/>
            <a:t>Adeel Mela</a:t>
          </a:r>
        </a:p>
      </dgm:t>
    </dgm:pt>
    <dgm:pt modelId="{3E09046A-F8B8-4F8E-BFC9-EC397D946A61}" type="parTrans" cxnId="{F06D5A47-E55A-4E95-9949-034D5C705132}">
      <dgm:prSet/>
      <dgm:spPr/>
      <dgm:t>
        <a:bodyPr/>
        <a:lstStyle/>
        <a:p>
          <a:endParaRPr lang="en-US"/>
        </a:p>
      </dgm:t>
    </dgm:pt>
    <dgm:pt modelId="{82126864-E85E-40B6-AD2E-B5607566F4C1}" type="sibTrans" cxnId="{F06D5A47-E55A-4E95-9949-034D5C705132}">
      <dgm:prSet/>
      <dgm:spPr/>
      <dgm:t>
        <a:bodyPr/>
        <a:lstStyle/>
        <a:p>
          <a:endParaRPr lang="en-US"/>
        </a:p>
      </dgm:t>
    </dgm:pt>
    <dgm:pt modelId="{8D1D4039-7454-4B38-A822-70421A95EE47}">
      <dgm:prSet/>
      <dgm:spPr/>
      <dgm:t>
        <a:bodyPr/>
        <a:lstStyle/>
        <a:p>
          <a:r>
            <a:rPr lang="en-US"/>
            <a:t>Sahil Patel</a:t>
          </a:r>
        </a:p>
      </dgm:t>
    </dgm:pt>
    <dgm:pt modelId="{7B8F115B-C7DC-4C8B-A7CB-7053784F204E}" type="parTrans" cxnId="{7D8E6B8D-AAA8-4FC9-B88B-7EAEC2D98766}">
      <dgm:prSet/>
      <dgm:spPr/>
      <dgm:t>
        <a:bodyPr/>
        <a:lstStyle/>
        <a:p>
          <a:endParaRPr lang="en-US"/>
        </a:p>
      </dgm:t>
    </dgm:pt>
    <dgm:pt modelId="{F3CD4F27-E2C5-43E5-9B63-28BA14A147FE}" type="sibTrans" cxnId="{7D8E6B8D-AAA8-4FC9-B88B-7EAEC2D98766}">
      <dgm:prSet/>
      <dgm:spPr/>
      <dgm:t>
        <a:bodyPr/>
        <a:lstStyle/>
        <a:p>
          <a:endParaRPr lang="en-US"/>
        </a:p>
      </dgm:t>
    </dgm:pt>
    <dgm:pt modelId="{A58FEC5E-8035-4486-BBE6-08235943BE69}">
      <dgm:prSet/>
      <dgm:spPr/>
      <dgm:t>
        <a:bodyPr/>
        <a:lstStyle/>
        <a:p>
          <a:r>
            <a:rPr lang="en-US"/>
            <a:t>Savneet Singh Baluja</a:t>
          </a:r>
        </a:p>
      </dgm:t>
    </dgm:pt>
    <dgm:pt modelId="{E82089EB-7ADA-4FA7-8CA5-A1447583E438}" type="parTrans" cxnId="{0211BFF7-1422-4012-88C8-657A274BD8A9}">
      <dgm:prSet/>
      <dgm:spPr/>
      <dgm:t>
        <a:bodyPr/>
        <a:lstStyle/>
        <a:p>
          <a:endParaRPr lang="en-US"/>
        </a:p>
      </dgm:t>
    </dgm:pt>
    <dgm:pt modelId="{DAC874B6-6B54-4F51-9D7D-B1B385328362}" type="sibTrans" cxnId="{0211BFF7-1422-4012-88C8-657A274BD8A9}">
      <dgm:prSet/>
      <dgm:spPr/>
      <dgm:t>
        <a:bodyPr/>
        <a:lstStyle/>
        <a:p>
          <a:endParaRPr lang="en-US"/>
        </a:p>
      </dgm:t>
    </dgm:pt>
    <dgm:pt modelId="{F6528270-FA41-4CB2-AFC7-C9E063708012}">
      <dgm:prSet/>
      <dgm:spPr/>
      <dgm:t>
        <a:bodyPr/>
        <a:lstStyle/>
        <a:p>
          <a:r>
            <a:rPr lang="en-US"/>
            <a:t>Burcu Atik</a:t>
          </a:r>
        </a:p>
      </dgm:t>
    </dgm:pt>
    <dgm:pt modelId="{ACCF9A06-B02C-4408-BDF3-5A234EF41671}" type="parTrans" cxnId="{C9764AA7-6838-4164-840C-9EBBBE6E01B7}">
      <dgm:prSet/>
      <dgm:spPr/>
      <dgm:t>
        <a:bodyPr/>
        <a:lstStyle/>
        <a:p>
          <a:endParaRPr lang="en-US"/>
        </a:p>
      </dgm:t>
    </dgm:pt>
    <dgm:pt modelId="{CAB3DC5B-8491-4AB6-A779-2D3481411DA6}" type="sibTrans" cxnId="{C9764AA7-6838-4164-840C-9EBBBE6E01B7}">
      <dgm:prSet/>
      <dgm:spPr/>
      <dgm:t>
        <a:bodyPr/>
        <a:lstStyle/>
        <a:p>
          <a:endParaRPr lang="en-US"/>
        </a:p>
      </dgm:t>
    </dgm:pt>
    <dgm:pt modelId="{6630092B-2831-474E-93D1-8E0A688C1B5F}">
      <dgm:prSet/>
      <dgm:spPr/>
      <dgm:t>
        <a:bodyPr/>
        <a:lstStyle/>
        <a:p>
          <a:r>
            <a:rPr lang="en-US"/>
            <a:t>Thufayle Jamal </a:t>
          </a:r>
        </a:p>
      </dgm:t>
    </dgm:pt>
    <dgm:pt modelId="{11FA8194-2612-4603-AFBA-51CDEE6E1A90}" type="parTrans" cxnId="{40453FD5-DD0F-4086-93FF-2265442F7BAC}">
      <dgm:prSet/>
      <dgm:spPr/>
      <dgm:t>
        <a:bodyPr/>
        <a:lstStyle/>
        <a:p>
          <a:endParaRPr lang="en-US"/>
        </a:p>
      </dgm:t>
    </dgm:pt>
    <dgm:pt modelId="{D27CE02B-3777-4FA6-8CAD-7F6A704CEDEE}" type="sibTrans" cxnId="{40453FD5-DD0F-4086-93FF-2265442F7BAC}">
      <dgm:prSet/>
      <dgm:spPr/>
      <dgm:t>
        <a:bodyPr/>
        <a:lstStyle/>
        <a:p>
          <a:endParaRPr lang="en-US"/>
        </a:p>
      </dgm:t>
    </dgm:pt>
    <dgm:pt modelId="{990BF170-FB46-4E79-AE88-D2FE3E6EE091}">
      <dgm:prSet/>
      <dgm:spPr/>
      <dgm:t>
        <a:bodyPr/>
        <a:lstStyle/>
        <a:p>
          <a:r>
            <a:rPr lang="en-US"/>
            <a:t>Nitin Teotia</a:t>
          </a:r>
        </a:p>
      </dgm:t>
    </dgm:pt>
    <dgm:pt modelId="{2CA376E5-AE8F-4649-9DE1-BF539C18152F}" type="parTrans" cxnId="{1A712E62-C35D-4C4B-8BDB-E436C59E9D7A}">
      <dgm:prSet/>
      <dgm:spPr/>
      <dgm:t>
        <a:bodyPr/>
        <a:lstStyle/>
        <a:p>
          <a:endParaRPr lang="en-US"/>
        </a:p>
      </dgm:t>
    </dgm:pt>
    <dgm:pt modelId="{2584B64A-4172-40FB-A638-6F20EDD8B948}" type="sibTrans" cxnId="{1A712E62-C35D-4C4B-8BDB-E436C59E9D7A}">
      <dgm:prSet/>
      <dgm:spPr/>
      <dgm:t>
        <a:bodyPr/>
        <a:lstStyle/>
        <a:p>
          <a:endParaRPr lang="en-US"/>
        </a:p>
      </dgm:t>
    </dgm:pt>
    <dgm:pt modelId="{C4FF2C89-885F-48DE-AAEA-9BE4E03AC30B}">
      <dgm:prSet/>
      <dgm:spPr/>
      <dgm:t>
        <a:bodyPr/>
        <a:lstStyle/>
        <a:p>
          <a:r>
            <a:rPr lang="en-US"/>
            <a:t>Cameron Dyke</a:t>
          </a:r>
        </a:p>
      </dgm:t>
    </dgm:pt>
    <dgm:pt modelId="{6D591C15-B9FF-4AC5-B0D3-6BCBCA92E66A}" type="parTrans" cxnId="{ACAEE9A4-C40E-4844-8507-3A2D9705A47D}">
      <dgm:prSet/>
      <dgm:spPr/>
      <dgm:t>
        <a:bodyPr/>
        <a:lstStyle/>
        <a:p>
          <a:endParaRPr lang="en-US"/>
        </a:p>
      </dgm:t>
    </dgm:pt>
    <dgm:pt modelId="{F52028B6-EEBF-4DBC-8E94-F18FCC5BF7F7}" type="sibTrans" cxnId="{ACAEE9A4-C40E-4844-8507-3A2D9705A47D}">
      <dgm:prSet/>
      <dgm:spPr/>
      <dgm:t>
        <a:bodyPr/>
        <a:lstStyle/>
        <a:p>
          <a:endParaRPr lang="en-US"/>
        </a:p>
      </dgm:t>
    </dgm:pt>
    <dgm:pt modelId="{D4E7CEBB-8C8A-984E-A56A-FBEF4E79A83D}" type="pres">
      <dgm:prSet presAssocID="{31F4B90B-0CBD-4298-B1A2-E51297F3BAFA}" presName="vert0" presStyleCnt="0">
        <dgm:presLayoutVars>
          <dgm:dir/>
          <dgm:animOne val="branch"/>
          <dgm:animLvl val="lvl"/>
        </dgm:presLayoutVars>
      </dgm:prSet>
      <dgm:spPr/>
    </dgm:pt>
    <dgm:pt modelId="{D9A6E0F6-2072-0D43-95F0-F1CF75712087}" type="pres">
      <dgm:prSet presAssocID="{65FF121D-F8B3-4ED3-89A9-7E05953F662D}" presName="thickLine" presStyleLbl="alignNode1" presStyleIdx="0" presStyleCnt="8"/>
      <dgm:spPr/>
    </dgm:pt>
    <dgm:pt modelId="{278D95C7-2BB1-0344-8C2F-473F625F4A51}" type="pres">
      <dgm:prSet presAssocID="{65FF121D-F8B3-4ED3-89A9-7E05953F662D}" presName="horz1" presStyleCnt="0"/>
      <dgm:spPr/>
    </dgm:pt>
    <dgm:pt modelId="{D18FFDF6-36CF-4A46-8CDD-B936F0B81EF0}" type="pres">
      <dgm:prSet presAssocID="{65FF121D-F8B3-4ED3-89A9-7E05953F662D}" presName="tx1" presStyleLbl="revTx" presStyleIdx="0" presStyleCnt="8"/>
      <dgm:spPr/>
    </dgm:pt>
    <dgm:pt modelId="{B275C818-3247-4B4A-A924-CE834370D184}" type="pres">
      <dgm:prSet presAssocID="{65FF121D-F8B3-4ED3-89A9-7E05953F662D}" presName="vert1" presStyleCnt="0"/>
      <dgm:spPr/>
    </dgm:pt>
    <dgm:pt modelId="{1E45981B-1342-3845-97DE-D1A98AA68898}" type="pres">
      <dgm:prSet presAssocID="{9B8B4168-3DF7-4032-BCEE-D1204BD77F79}" presName="thickLine" presStyleLbl="alignNode1" presStyleIdx="1" presStyleCnt="8"/>
      <dgm:spPr/>
    </dgm:pt>
    <dgm:pt modelId="{2A0026AB-40CD-904A-8951-E8ACC756977E}" type="pres">
      <dgm:prSet presAssocID="{9B8B4168-3DF7-4032-BCEE-D1204BD77F79}" presName="horz1" presStyleCnt="0"/>
      <dgm:spPr/>
    </dgm:pt>
    <dgm:pt modelId="{C300F2E5-568A-E043-8092-B7AF65C9E45A}" type="pres">
      <dgm:prSet presAssocID="{9B8B4168-3DF7-4032-BCEE-D1204BD77F79}" presName="tx1" presStyleLbl="revTx" presStyleIdx="1" presStyleCnt="8"/>
      <dgm:spPr/>
    </dgm:pt>
    <dgm:pt modelId="{7D8E2C1F-DC6D-D341-A401-23AAF3F6A825}" type="pres">
      <dgm:prSet presAssocID="{9B8B4168-3DF7-4032-BCEE-D1204BD77F79}" presName="vert1" presStyleCnt="0"/>
      <dgm:spPr/>
    </dgm:pt>
    <dgm:pt modelId="{352C9010-C6F8-9B4B-B2C4-8249BCE86E15}" type="pres">
      <dgm:prSet presAssocID="{8D1D4039-7454-4B38-A822-70421A95EE47}" presName="thickLine" presStyleLbl="alignNode1" presStyleIdx="2" presStyleCnt="8"/>
      <dgm:spPr/>
    </dgm:pt>
    <dgm:pt modelId="{C264AB9E-FC92-814C-9A7F-DA4626DEF3C5}" type="pres">
      <dgm:prSet presAssocID="{8D1D4039-7454-4B38-A822-70421A95EE47}" presName="horz1" presStyleCnt="0"/>
      <dgm:spPr/>
    </dgm:pt>
    <dgm:pt modelId="{2742E476-6B77-B045-9C60-2392AE507EFD}" type="pres">
      <dgm:prSet presAssocID="{8D1D4039-7454-4B38-A822-70421A95EE47}" presName="tx1" presStyleLbl="revTx" presStyleIdx="2" presStyleCnt="8"/>
      <dgm:spPr/>
    </dgm:pt>
    <dgm:pt modelId="{1630841B-6226-9F43-85F7-97219421BDD6}" type="pres">
      <dgm:prSet presAssocID="{8D1D4039-7454-4B38-A822-70421A95EE47}" presName="vert1" presStyleCnt="0"/>
      <dgm:spPr/>
    </dgm:pt>
    <dgm:pt modelId="{E5BA55AC-AA67-2048-B74A-544144C35B69}" type="pres">
      <dgm:prSet presAssocID="{A58FEC5E-8035-4486-BBE6-08235943BE69}" presName="thickLine" presStyleLbl="alignNode1" presStyleIdx="3" presStyleCnt="8"/>
      <dgm:spPr/>
    </dgm:pt>
    <dgm:pt modelId="{7C10ECCE-E3A7-B244-A899-2EF82501BA20}" type="pres">
      <dgm:prSet presAssocID="{A58FEC5E-8035-4486-BBE6-08235943BE69}" presName="horz1" presStyleCnt="0"/>
      <dgm:spPr/>
    </dgm:pt>
    <dgm:pt modelId="{6CA3A62A-23F5-474C-AF9D-C936F68464F5}" type="pres">
      <dgm:prSet presAssocID="{A58FEC5E-8035-4486-BBE6-08235943BE69}" presName="tx1" presStyleLbl="revTx" presStyleIdx="3" presStyleCnt="8"/>
      <dgm:spPr/>
    </dgm:pt>
    <dgm:pt modelId="{99127AB8-578C-E846-B295-A0B4396145AE}" type="pres">
      <dgm:prSet presAssocID="{A58FEC5E-8035-4486-BBE6-08235943BE69}" presName="vert1" presStyleCnt="0"/>
      <dgm:spPr/>
    </dgm:pt>
    <dgm:pt modelId="{1F2D926E-FD84-264F-94DF-2CBA47DD64E4}" type="pres">
      <dgm:prSet presAssocID="{F6528270-FA41-4CB2-AFC7-C9E063708012}" presName="thickLine" presStyleLbl="alignNode1" presStyleIdx="4" presStyleCnt="8"/>
      <dgm:spPr/>
    </dgm:pt>
    <dgm:pt modelId="{67C9824C-5145-EB43-A958-0EACB966B87B}" type="pres">
      <dgm:prSet presAssocID="{F6528270-FA41-4CB2-AFC7-C9E063708012}" presName="horz1" presStyleCnt="0"/>
      <dgm:spPr/>
    </dgm:pt>
    <dgm:pt modelId="{B0A3E536-7F02-C747-8F63-84471A59E837}" type="pres">
      <dgm:prSet presAssocID="{F6528270-FA41-4CB2-AFC7-C9E063708012}" presName="tx1" presStyleLbl="revTx" presStyleIdx="4" presStyleCnt="8"/>
      <dgm:spPr/>
    </dgm:pt>
    <dgm:pt modelId="{0BBC356B-51BA-CE48-A5B9-7D4B3D799B9A}" type="pres">
      <dgm:prSet presAssocID="{F6528270-FA41-4CB2-AFC7-C9E063708012}" presName="vert1" presStyleCnt="0"/>
      <dgm:spPr/>
    </dgm:pt>
    <dgm:pt modelId="{793A0201-565A-AC43-B3D7-4CD7E9ABB6A8}" type="pres">
      <dgm:prSet presAssocID="{6630092B-2831-474E-93D1-8E0A688C1B5F}" presName="thickLine" presStyleLbl="alignNode1" presStyleIdx="5" presStyleCnt="8"/>
      <dgm:spPr/>
    </dgm:pt>
    <dgm:pt modelId="{C23C24CD-EAFB-C242-8204-C6D718B2AF43}" type="pres">
      <dgm:prSet presAssocID="{6630092B-2831-474E-93D1-8E0A688C1B5F}" presName="horz1" presStyleCnt="0"/>
      <dgm:spPr/>
    </dgm:pt>
    <dgm:pt modelId="{AE90CE32-6A88-F94E-A93F-99227AEC068E}" type="pres">
      <dgm:prSet presAssocID="{6630092B-2831-474E-93D1-8E0A688C1B5F}" presName="tx1" presStyleLbl="revTx" presStyleIdx="5" presStyleCnt="8"/>
      <dgm:spPr/>
    </dgm:pt>
    <dgm:pt modelId="{D40A9443-CD91-454A-91FF-C0CE1B91C0B7}" type="pres">
      <dgm:prSet presAssocID="{6630092B-2831-474E-93D1-8E0A688C1B5F}" presName="vert1" presStyleCnt="0"/>
      <dgm:spPr/>
    </dgm:pt>
    <dgm:pt modelId="{A076A2FE-D903-4E46-A599-ACD251CF8304}" type="pres">
      <dgm:prSet presAssocID="{990BF170-FB46-4E79-AE88-D2FE3E6EE091}" presName="thickLine" presStyleLbl="alignNode1" presStyleIdx="6" presStyleCnt="8"/>
      <dgm:spPr/>
    </dgm:pt>
    <dgm:pt modelId="{786E1B78-9E77-BF43-BB7D-022029B4CFA9}" type="pres">
      <dgm:prSet presAssocID="{990BF170-FB46-4E79-AE88-D2FE3E6EE091}" presName="horz1" presStyleCnt="0"/>
      <dgm:spPr/>
    </dgm:pt>
    <dgm:pt modelId="{EEA6872F-725E-7E46-9535-2B1D018A8502}" type="pres">
      <dgm:prSet presAssocID="{990BF170-FB46-4E79-AE88-D2FE3E6EE091}" presName="tx1" presStyleLbl="revTx" presStyleIdx="6" presStyleCnt="8"/>
      <dgm:spPr/>
    </dgm:pt>
    <dgm:pt modelId="{8084D178-3186-964B-833A-F873128C3684}" type="pres">
      <dgm:prSet presAssocID="{990BF170-FB46-4E79-AE88-D2FE3E6EE091}" presName="vert1" presStyleCnt="0"/>
      <dgm:spPr/>
    </dgm:pt>
    <dgm:pt modelId="{D9659DD5-9ED8-4449-8D89-EB271D11DBC9}" type="pres">
      <dgm:prSet presAssocID="{C4FF2C89-885F-48DE-AAEA-9BE4E03AC30B}" presName="thickLine" presStyleLbl="alignNode1" presStyleIdx="7" presStyleCnt="8"/>
      <dgm:spPr/>
    </dgm:pt>
    <dgm:pt modelId="{19D87DCD-53C4-0643-82B0-02171CAAF30F}" type="pres">
      <dgm:prSet presAssocID="{C4FF2C89-885F-48DE-AAEA-9BE4E03AC30B}" presName="horz1" presStyleCnt="0"/>
      <dgm:spPr/>
    </dgm:pt>
    <dgm:pt modelId="{634AF4FB-6AD8-6F4A-8A11-246D560171B0}" type="pres">
      <dgm:prSet presAssocID="{C4FF2C89-885F-48DE-AAEA-9BE4E03AC30B}" presName="tx1" presStyleLbl="revTx" presStyleIdx="7" presStyleCnt="8"/>
      <dgm:spPr/>
    </dgm:pt>
    <dgm:pt modelId="{1ED94F50-EB7A-3643-A60E-0DDDB8590AA3}" type="pres">
      <dgm:prSet presAssocID="{C4FF2C89-885F-48DE-AAEA-9BE4E03AC30B}" presName="vert1" presStyleCnt="0"/>
      <dgm:spPr/>
    </dgm:pt>
  </dgm:ptLst>
  <dgm:cxnLst>
    <dgm:cxn modelId="{A932AB17-F94B-3E4F-BF42-43879B2A9C5C}" type="presOf" srcId="{6630092B-2831-474E-93D1-8E0A688C1B5F}" destId="{AE90CE32-6A88-F94E-A93F-99227AEC068E}" srcOrd="0" destOrd="0" presId="urn:microsoft.com/office/officeart/2008/layout/LinedList"/>
    <dgm:cxn modelId="{164AB719-4965-8E42-9FDD-763B131A7B37}" type="presOf" srcId="{9B8B4168-3DF7-4032-BCEE-D1204BD77F79}" destId="{C300F2E5-568A-E043-8092-B7AF65C9E45A}" srcOrd="0" destOrd="0" presId="urn:microsoft.com/office/officeart/2008/layout/LinedList"/>
    <dgm:cxn modelId="{B105F637-6678-3847-A1F5-1B49579879BC}" type="presOf" srcId="{990BF170-FB46-4E79-AE88-D2FE3E6EE091}" destId="{EEA6872F-725E-7E46-9535-2B1D018A8502}" srcOrd="0" destOrd="0" presId="urn:microsoft.com/office/officeart/2008/layout/LinedList"/>
    <dgm:cxn modelId="{F06D5A47-E55A-4E95-9949-034D5C705132}" srcId="{31F4B90B-0CBD-4298-B1A2-E51297F3BAFA}" destId="{9B8B4168-3DF7-4032-BCEE-D1204BD77F79}" srcOrd="1" destOrd="0" parTransId="{3E09046A-F8B8-4F8E-BFC9-EC397D946A61}" sibTransId="{82126864-E85E-40B6-AD2E-B5607566F4C1}"/>
    <dgm:cxn modelId="{1A712E62-C35D-4C4B-8BDB-E436C59E9D7A}" srcId="{31F4B90B-0CBD-4298-B1A2-E51297F3BAFA}" destId="{990BF170-FB46-4E79-AE88-D2FE3E6EE091}" srcOrd="6" destOrd="0" parTransId="{2CA376E5-AE8F-4649-9DE1-BF539C18152F}" sibTransId="{2584B64A-4172-40FB-A638-6F20EDD8B948}"/>
    <dgm:cxn modelId="{DA51DE8B-0DCE-5B4F-AC59-43C2A195DB0B}" type="presOf" srcId="{8D1D4039-7454-4B38-A822-70421A95EE47}" destId="{2742E476-6B77-B045-9C60-2392AE507EFD}" srcOrd="0" destOrd="0" presId="urn:microsoft.com/office/officeart/2008/layout/LinedList"/>
    <dgm:cxn modelId="{7D8E6B8D-AAA8-4FC9-B88B-7EAEC2D98766}" srcId="{31F4B90B-0CBD-4298-B1A2-E51297F3BAFA}" destId="{8D1D4039-7454-4B38-A822-70421A95EE47}" srcOrd="2" destOrd="0" parTransId="{7B8F115B-C7DC-4C8B-A7CB-7053784F204E}" sibTransId="{F3CD4F27-E2C5-43E5-9B63-28BA14A147FE}"/>
    <dgm:cxn modelId="{396D53A1-C55D-134D-92D1-0A2B51EFDD72}" type="presOf" srcId="{F6528270-FA41-4CB2-AFC7-C9E063708012}" destId="{B0A3E536-7F02-C747-8F63-84471A59E837}" srcOrd="0" destOrd="0" presId="urn:microsoft.com/office/officeart/2008/layout/LinedList"/>
    <dgm:cxn modelId="{81A535A2-4A3E-44CB-BABC-D9B74BEB46C4}" srcId="{31F4B90B-0CBD-4298-B1A2-E51297F3BAFA}" destId="{65FF121D-F8B3-4ED3-89A9-7E05953F662D}" srcOrd="0" destOrd="0" parTransId="{E71F819E-9006-499A-8F00-9FB5F83A911E}" sibTransId="{2A9F1BC3-FB14-47EC-BF20-D57E849814EF}"/>
    <dgm:cxn modelId="{ACAEE9A4-C40E-4844-8507-3A2D9705A47D}" srcId="{31F4B90B-0CBD-4298-B1A2-E51297F3BAFA}" destId="{C4FF2C89-885F-48DE-AAEA-9BE4E03AC30B}" srcOrd="7" destOrd="0" parTransId="{6D591C15-B9FF-4AC5-B0D3-6BCBCA92E66A}" sibTransId="{F52028B6-EEBF-4DBC-8E94-F18FCC5BF7F7}"/>
    <dgm:cxn modelId="{C9764AA7-6838-4164-840C-9EBBBE6E01B7}" srcId="{31F4B90B-0CBD-4298-B1A2-E51297F3BAFA}" destId="{F6528270-FA41-4CB2-AFC7-C9E063708012}" srcOrd="4" destOrd="0" parTransId="{ACCF9A06-B02C-4408-BDF3-5A234EF41671}" sibTransId="{CAB3DC5B-8491-4AB6-A779-2D3481411DA6}"/>
    <dgm:cxn modelId="{8CF0AAA8-F98D-2C4F-8E43-3C875AC1B8CF}" type="presOf" srcId="{C4FF2C89-885F-48DE-AAEA-9BE4E03AC30B}" destId="{634AF4FB-6AD8-6F4A-8A11-246D560171B0}" srcOrd="0" destOrd="0" presId="urn:microsoft.com/office/officeart/2008/layout/LinedList"/>
    <dgm:cxn modelId="{746D75CD-6706-924D-B838-BC66EE2F74CA}" type="presOf" srcId="{65FF121D-F8B3-4ED3-89A9-7E05953F662D}" destId="{D18FFDF6-36CF-4A46-8CDD-B936F0B81EF0}" srcOrd="0" destOrd="0" presId="urn:microsoft.com/office/officeart/2008/layout/LinedList"/>
    <dgm:cxn modelId="{40453FD5-DD0F-4086-93FF-2265442F7BAC}" srcId="{31F4B90B-0CBD-4298-B1A2-E51297F3BAFA}" destId="{6630092B-2831-474E-93D1-8E0A688C1B5F}" srcOrd="5" destOrd="0" parTransId="{11FA8194-2612-4603-AFBA-51CDEE6E1A90}" sibTransId="{D27CE02B-3777-4FA6-8CAD-7F6A704CEDEE}"/>
    <dgm:cxn modelId="{5CD937E1-EB58-2443-9C13-E10AFB22FDC3}" type="presOf" srcId="{31F4B90B-0CBD-4298-B1A2-E51297F3BAFA}" destId="{D4E7CEBB-8C8A-984E-A56A-FBEF4E79A83D}" srcOrd="0" destOrd="0" presId="urn:microsoft.com/office/officeart/2008/layout/LinedList"/>
    <dgm:cxn modelId="{F4F6FFF3-69D6-F54D-BDDF-62DF2E83CF47}" type="presOf" srcId="{A58FEC5E-8035-4486-BBE6-08235943BE69}" destId="{6CA3A62A-23F5-474C-AF9D-C936F68464F5}" srcOrd="0" destOrd="0" presId="urn:microsoft.com/office/officeart/2008/layout/LinedList"/>
    <dgm:cxn modelId="{0211BFF7-1422-4012-88C8-657A274BD8A9}" srcId="{31F4B90B-0CBD-4298-B1A2-E51297F3BAFA}" destId="{A58FEC5E-8035-4486-BBE6-08235943BE69}" srcOrd="3" destOrd="0" parTransId="{E82089EB-7ADA-4FA7-8CA5-A1447583E438}" sibTransId="{DAC874B6-6B54-4F51-9D7D-B1B385328362}"/>
    <dgm:cxn modelId="{D0FE7276-58B9-2B49-A732-C9B3E63F905C}" type="presParOf" srcId="{D4E7CEBB-8C8A-984E-A56A-FBEF4E79A83D}" destId="{D9A6E0F6-2072-0D43-95F0-F1CF75712087}" srcOrd="0" destOrd="0" presId="urn:microsoft.com/office/officeart/2008/layout/LinedList"/>
    <dgm:cxn modelId="{1921BA91-3542-FF44-A592-F433B1AED981}" type="presParOf" srcId="{D4E7CEBB-8C8A-984E-A56A-FBEF4E79A83D}" destId="{278D95C7-2BB1-0344-8C2F-473F625F4A51}" srcOrd="1" destOrd="0" presId="urn:microsoft.com/office/officeart/2008/layout/LinedList"/>
    <dgm:cxn modelId="{9C67BA81-EEB4-A041-B4D7-0EE388293C01}" type="presParOf" srcId="{278D95C7-2BB1-0344-8C2F-473F625F4A51}" destId="{D18FFDF6-36CF-4A46-8CDD-B936F0B81EF0}" srcOrd="0" destOrd="0" presId="urn:microsoft.com/office/officeart/2008/layout/LinedList"/>
    <dgm:cxn modelId="{0880FFEE-F3F4-5344-93F8-42093A9D71A6}" type="presParOf" srcId="{278D95C7-2BB1-0344-8C2F-473F625F4A51}" destId="{B275C818-3247-4B4A-A924-CE834370D184}" srcOrd="1" destOrd="0" presId="urn:microsoft.com/office/officeart/2008/layout/LinedList"/>
    <dgm:cxn modelId="{E42E9226-83E4-5641-9C89-9EFA051A22A2}" type="presParOf" srcId="{D4E7CEBB-8C8A-984E-A56A-FBEF4E79A83D}" destId="{1E45981B-1342-3845-97DE-D1A98AA68898}" srcOrd="2" destOrd="0" presId="urn:microsoft.com/office/officeart/2008/layout/LinedList"/>
    <dgm:cxn modelId="{9E523C70-4FFA-F144-B109-3CE8DA01302B}" type="presParOf" srcId="{D4E7CEBB-8C8A-984E-A56A-FBEF4E79A83D}" destId="{2A0026AB-40CD-904A-8951-E8ACC756977E}" srcOrd="3" destOrd="0" presId="urn:microsoft.com/office/officeart/2008/layout/LinedList"/>
    <dgm:cxn modelId="{321A1C7C-A637-6246-8E44-D5411788F66F}" type="presParOf" srcId="{2A0026AB-40CD-904A-8951-E8ACC756977E}" destId="{C300F2E5-568A-E043-8092-B7AF65C9E45A}" srcOrd="0" destOrd="0" presId="urn:microsoft.com/office/officeart/2008/layout/LinedList"/>
    <dgm:cxn modelId="{9ED1B1BA-EC85-6C48-BA4C-C7A04319DFED}" type="presParOf" srcId="{2A0026AB-40CD-904A-8951-E8ACC756977E}" destId="{7D8E2C1F-DC6D-D341-A401-23AAF3F6A825}" srcOrd="1" destOrd="0" presId="urn:microsoft.com/office/officeart/2008/layout/LinedList"/>
    <dgm:cxn modelId="{0DAD8664-A6B7-264F-8A0B-8A34F397517F}" type="presParOf" srcId="{D4E7CEBB-8C8A-984E-A56A-FBEF4E79A83D}" destId="{352C9010-C6F8-9B4B-B2C4-8249BCE86E15}" srcOrd="4" destOrd="0" presId="urn:microsoft.com/office/officeart/2008/layout/LinedList"/>
    <dgm:cxn modelId="{D2BC175B-8673-CC46-8054-D0951984B1E1}" type="presParOf" srcId="{D4E7CEBB-8C8A-984E-A56A-FBEF4E79A83D}" destId="{C264AB9E-FC92-814C-9A7F-DA4626DEF3C5}" srcOrd="5" destOrd="0" presId="urn:microsoft.com/office/officeart/2008/layout/LinedList"/>
    <dgm:cxn modelId="{58D33E0F-5BE9-D341-A56A-620DE3D384B0}" type="presParOf" srcId="{C264AB9E-FC92-814C-9A7F-DA4626DEF3C5}" destId="{2742E476-6B77-B045-9C60-2392AE507EFD}" srcOrd="0" destOrd="0" presId="urn:microsoft.com/office/officeart/2008/layout/LinedList"/>
    <dgm:cxn modelId="{B93F79DE-FE3C-9444-AAED-1ADE00660277}" type="presParOf" srcId="{C264AB9E-FC92-814C-9A7F-DA4626DEF3C5}" destId="{1630841B-6226-9F43-85F7-97219421BDD6}" srcOrd="1" destOrd="0" presId="urn:microsoft.com/office/officeart/2008/layout/LinedList"/>
    <dgm:cxn modelId="{F65A546C-FA99-874E-97D7-502960767E37}" type="presParOf" srcId="{D4E7CEBB-8C8A-984E-A56A-FBEF4E79A83D}" destId="{E5BA55AC-AA67-2048-B74A-544144C35B69}" srcOrd="6" destOrd="0" presId="urn:microsoft.com/office/officeart/2008/layout/LinedList"/>
    <dgm:cxn modelId="{42453925-26E8-BB42-9476-9F134700BC96}" type="presParOf" srcId="{D4E7CEBB-8C8A-984E-A56A-FBEF4E79A83D}" destId="{7C10ECCE-E3A7-B244-A899-2EF82501BA20}" srcOrd="7" destOrd="0" presId="urn:microsoft.com/office/officeart/2008/layout/LinedList"/>
    <dgm:cxn modelId="{3262B9C8-95A3-0240-9610-4EA1B6160C49}" type="presParOf" srcId="{7C10ECCE-E3A7-B244-A899-2EF82501BA20}" destId="{6CA3A62A-23F5-474C-AF9D-C936F68464F5}" srcOrd="0" destOrd="0" presId="urn:microsoft.com/office/officeart/2008/layout/LinedList"/>
    <dgm:cxn modelId="{43081795-57F2-0045-B022-EB130B8BC919}" type="presParOf" srcId="{7C10ECCE-E3A7-B244-A899-2EF82501BA20}" destId="{99127AB8-578C-E846-B295-A0B4396145AE}" srcOrd="1" destOrd="0" presId="urn:microsoft.com/office/officeart/2008/layout/LinedList"/>
    <dgm:cxn modelId="{DF707C42-70AC-ED48-9FF2-8C16CB1BC6CA}" type="presParOf" srcId="{D4E7CEBB-8C8A-984E-A56A-FBEF4E79A83D}" destId="{1F2D926E-FD84-264F-94DF-2CBA47DD64E4}" srcOrd="8" destOrd="0" presId="urn:microsoft.com/office/officeart/2008/layout/LinedList"/>
    <dgm:cxn modelId="{A19EB7E8-E94E-AC4A-B4F8-D05F33076749}" type="presParOf" srcId="{D4E7CEBB-8C8A-984E-A56A-FBEF4E79A83D}" destId="{67C9824C-5145-EB43-A958-0EACB966B87B}" srcOrd="9" destOrd="0" presId="urn:microsoft.com/office/officeart/2008/layout/LinedList"/>
    <dgm:cxn modelId="{8A6BB521-E0A8-084F-936E-82CAA906BC57}" type="presParOf" srcId="{67C9824C-5145-EB43-A958-0EACB966B87B}" destId="{B0A3E536-7F02-C747-8F63-84471A59E837}" srcOrd="0" destOrd="0" presId="urn:microsoft.com/office/officeart/2008/layout/LinedList"/>
    <dgm:cxn modelId="{79F77016-B258-464E-A50F-11A9CC8FBE3A}" type="presParOf" srcId="{67C9824C-5145-EB43-A958-0EACB966B87B}" destId="{0BBC356B-51BA-CE48-A5B9-7D4B3D799B9A}" srcOrd="1" destOrd="0" presId="urn:microsoft.com/office/officeart/2008/layout/LinedList"/>
    <dgm:cxn modelId="{47712BBF-47A0-B540-A6AB-21C36DA04BA6}" type="presParOf" srcId="{D4E7CEBB-8C8A-984E-A56A-FBEF4E79A83D}" destId="{793A0201-565A-AC43-B3D7-4CD7E9ABB6A8}" srcOrd="10" destOrd="0" presId="urn:microsoft.com/office/officeart/2008/layout/LinedList"/>
    <dgm:cxn modelId="{B6C1EAAA-0163-5E43-A37E-9A4E9309E78E}" type="presParOf" srcId="{D4E7CEBB-8C8A-984E-A56A-FBEF4E79A83D}" destId="{C23C24CD-EAFB-C242-8204-C6D718B2AF43}" srcOrd="11" destOrd="0" presId="urn:microsoft.com/office/officeart/2008/layout/LinedList"/>
    <dgm:cxn modelId="{FF26180B-A988-F444-8EED-3CA27445F2C4}" type="presParOf" srcId="{C23C24CD-EAFB-C242-8204-C6D718B2AF43}" destId="{AE90CE32-6A88-F94E-A93F-99227AEC068E}" srcOrd="0" destOrd="0" presId="urn:microsoft.com/office/officeart/2008/layout/LinedList"/>
    <dgm:cxn modelId="{4B9B178D-FAF1-5F45-B132-A8C973222291}" type="presParOf" srcId="{C23C24CD-EAFB-C242-8204-C6D718B2AF43}" destId="{D40A9443-CD91-454A-91FF-C0CE1B91C0B7}" srcOrd="1" destOrd="0" presId="urn:microsoft.com/office/officeart/2008/layout/LinedList"/>
    <dgm:cxn modelId="{7B7B0B1B-E93D-5F45-91ED-176F99500BA5}" type="presParOf" srcId="{D4E7CEBB-8C8A-984E-A56A-FBEF4E79A83D}" destId="{A076A2FE-D903-4E46-A599-ACD251CF8304}" srcOrd="12" destOrd="0" presId="urn:microsoft.com/office/officeart/2008/layout/LinedList"/>
    <dgm:cxn modelId="{9931D576-04B6-8046-BC73-4B0905D67751}" type="presParOf" srcId="{D4E7CEBB-8C8A-984E-A56A-FBEF4E79A83D}" destId="{786E1B78-9E77-BF43-BB7D-022029B4CFA9}" srcOrd="13" destOrd="0" presId="urn:microsoft.com/office/officeart/2008/layout/LinedList"/>
    <dgm:cxn modelId="{ECD263D3-730D-6E47-B956-1E477AA0117E}" type="presParOf" srcId="{786E1B78-9E77-BF43-BB7D-022029B4CFA9}" destId="{EEA6872F-725E-7E46-9535-2B1D018A8502}" srcOrd="0" destOrd="0" presId="urn:microsoft.com/office/officeart/2008/layout/LinedList"/>
    <dgm:cxn modelId="{5A85BA74-532B-F94A-92E7-0885E235E46E}" type="presParOf" srcId="{786E1B78-9E77-BF43-BB7D-022029B4CFA9}" destId="{8084D178-3186-964B-833A-F873128C3684}" srcOrd="1" destOrd="0" presId="urn:microsoft.com/office/officeart/2008/layout/LinedList"/>
    <dgm:cxn modelId="{E1B4D8A1-2168-5E44-BCEF-EDB4DC9E12CB}" type="presParOf" srcId="{D4E7CEBB-8C8A-984E-A56A-FBEF4E79A83D}" destId="{D9659DD5-9ED8-4449-8D89-EB271D11DBC9}" srcOrd="14" destOrd="0" presId="urn:microsoft.com/office/officeart/2008/layout/LinedList"/>
    <dgm:cxn modelId="{B1DA63CE-D277-7B4C-89DD-FD8F4771D08C}" type="presParOf" srcId="{D4E7CEBB-8C8A-984E-A56A-FBEF4E79A83D}" destId="{19D87DCD-53C4-0643-82B0-02171CAAF30F}" srcOrd="15" destOrd="0" presId="urn:microsoft.com/office/officeart/2008/layout/LinedList"/>
    <dgm:cxn modelId="{FB7C3D9B-73B0-A14E-9EE0-8FA14F857182}" type="presParOf" srcId="{19D87DCD-53C4-0643-82B0-02171CAAF30F}" destId="{634AF4FB-6AD8-6F4A-8A11-246D560171B0}" srcOrd="0" destOrd="0" presId="urn:microsoft.com/office/officeart/2008/layout/LinedList"/>
    <dgm:cxn modelId="{77934200-0F0C-AA4A-9D47-45BB271B417D}" type="presParOf" srcId="{19D87DCD-53C4-0643-82B0-02171CAAF30F}" destId="{1ED94F50-EB7A-3643-A60E-0DDDB8590AA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5E66BA-A874-48E2-BE7B-AF21C18FEBE3}" type="doc">
      <dgm:prSet loTypeId="urn:microsoft.com/office/officeart/2018/2/layout/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A1FFB866-1A67-43FE-872D-052D73B09EFB}">
      <dgm:prSet/>
      <dgm:spPr/>
      <dgm:t>
        <a:bodyPr/>
        <a:lstStyle/>
        <a:p>
          <a:pPr algn="ctr">
            <a:defRPr b="1"/>
          </a:pPr>
          <a:r>
            <a:rPr lang="en-US" dirty="0"/>
            <a:t>Confidence in online purchases specifically clothing and makeup</a:t>
          </a:r>
        </a:p>
      </dgm:t>
    </dgm:pt>
    <dgm:pt modelId="{15F46F1C-245B-4811-ADF6-981A9DF845B4}" type="parTrans" cxnId="{0292D374-FCE0-4FBA-B22B-3CB64FADB1BC}">
      <dgm:prSet/>
      <dgm:spPr/>
      <dgm:t>
        <a:bodyPr/>
        <a:lstStyle/>
        <a:p>
          <a:endParaRPr lang="en-US"/>
        </a:p>
      </dgm:t>
    </dgm:pt>
    <dgm:pt modelId="{D98ACB9B-AA1B-4EFD-AA4A-71D10DF556CA}" type="sibTrans" cxnId="{0292D374-FCE0-4FBA-B22B-3CB64FADB1BC}">
      <dgm:prSet/>
      <dgm:spPr/>
      <dgm:t>
        <a:bodyPr/>
        <a:lstStyle/>
        <a:p>
          <a:endParaRPr lang="en-US"/>
        </a:p>
      </dgm:t>
    </dgm:pt>
    <dgm:pt modelId="{E9D51EC4-CC50-4110-B34C-B86944F0B52E}">
      <dgm:prSet/>
      <dgm:spPr/>
      <dgm:t>
        <a:bodyPr/>
        <a:lstStyle/>
        <a:p>
          <a:pPr algn="ctr">
            <a:defRPr b="1"/>
          </a:pPr>
          <a:r>
            <a:rPr lang="en-US" dirty="0"/>
            <a:t>Decreased returns </a:t>
          </a:r>
        </a:p>
      </dgm:t>
    </dgm:pt>
    <dgm:pt modelId="{13DAC62C-1D9A-427F-B96F-E0E054955AA5}" type="parTrans" cxnId="{5EF2EFC6-E22B-4312-9C7A-117985624693}">
      <dgm:prSet/>
      <dgm:spPr/>
      <dgm:t>
        <a:bodyPr/>
        <a:lstStyle/>
        <a:p>
          <a:endParaRPr lang="en-US"/>
        </a:p>
      </dgm:t>
    </dgm:pt>
    <dgm:pt modelId="{765EFA4F-DEBB-4C92-9FB7-EA7740FD44D9}" type="sibTrans" cxnId="{5EF2EFC6-E22B-4312-9C7A-117985624693}">
      <dgm:prSet/>
      <dgm:spPr/>
      <dgm:t>
        <a:bodyPr/>
        <a:lstStyle/>
        <a:p>
          <a:endParaRPr lang="en-US"/>
        </a:p>
      </dgm:t>
    </dgm:pt>
    <dgm:pt modelId="{0399A25C-DEA3-4764-BB6F-2B990D6EDC60}">
      <dgm:prSet/>
      <dgm:spPr/>
      <dgm:t>
        <a:bodyPr/>
        <a:lstStyle/>
        <a:p>
          <a:pPr algn="ctr">
            <a:buFont typeface="Arial" panose="020B0604020202020204" pitchFamily="34" charset="0"/>
            <a:buChar char="•"/>
          </a:pPr>
          <a:r>
            <a:rPr lang="en-US" dirty="0"/>
            <a:t>Negative customer experience</a:t>
          </a:r>
        </a:p>
      </dgm:t>
    </dgm:pt>
    <dgm:pt modelId="{63FF630B-097C-4914-94DF-84D931A719E4}" type="parTrans" cxnId="{63CE5654-197C-4C75-A60C-29E0FB17AFB5}">
      <dgm:prSet/>
      <dgm:spPr/>
      <dgm:t>
        <a:bodyPr/>
        <a:lstStyle/>
        <a:p>
          <a:endParaRPr lang="en-US"/>
        </a:p>
      </dgm:t>
    </dgm:pt>
    <dgm:pt modelId="{129C6F30-19BE-4999-B828-F9A6C9007A10}" type="sibTrans" cxnId="{63CE5654-197C-4C75-A60C-29E0FB17AFB5}">
      <dgm:prSet/>
      <dgm:spPr/>
      <dgm:t>
        <a:bodyPr/>
        <a:lstStyle/>
        <a:p>
          <a:endParaRPr lang="en-US"/>
        </a:p>
      </dgm:t>
    </dgm:pt>
    <dgm:pt modelId="{DE84DFB7-94F3-40FA-A296-3944580046CD}">
      <dgm:prSet/>
      <dgm:spPr/>
      <dgm:t>
        <a:bodyPr/>
        <a:lstStyle/>
        <a:p>
          <a:pPr algn="ctr">
            <a:buFont typeface="Arial" panose="020B0604020202020204" pitchFamily="34" charset="0"/>
            <a:buChar char="•"/>
          </a:pPr>
          <a:r>
            <a:rPr lang="en-US" dirty="0"/>
            <a:t>Environmental impact </a:t>
          </a:r>
        </a:p>
      </dgm:t>
    </dgm:pt>
    <dgm:pt modelId="{38676E37-7341-4317-91DB-6B352E702BF5}" type="parTrans" cxnId="{80C7EAC4-F712-43C6-A2E6-A80AC16F22AF}">
      <dgm:prSet/>
      <dgm:spPr/>
      <dgm:t>
        <a:bodyPr/>
        <a:lstStyle/>
        <a:p>
          <a:endParaRPr lang="en-US"/>
        </a:p>
      </dgm:t>
    </dgm:pt>
    <dgm:pt modelId="{003693BC-5865-469C-BEB4-A3CD1E75DDB3}" type="sibTrans" cxnId="{80C7EAC4-F712-43C6-A2E6-A80AC16F22AF}">
      <dgm:prSet/>
      <dgm:spPr/>
      <dgm:t>
        <a:bodyPr/>
        <a:lstStyle/>
        <a:p>
          <a:endParaRPr lang="en-US"/>
        </a:p>
      </dgm:t>
    </dgm:pt>
    <dgm:pt modelId="{86D614A2-BA45-4C8F-A2E6-6B26C7851B95}">
      <dgm:prSet/>
      <dgm:spPr/>
      <dgm:t>
        <a:bodyPr/>
        <a:lstStyle/>
        <a:p>
          <a:pPr algn="ctr">
            <a:buFont typeface="Arial" panose="020B0604020202020204" pitchFamily="34" charset="0"/>
            <a:buChar char="•"/>
          </a:pPr>
          <a:r>
            <a:rPr lang="en-US" dirty="0"/>
            <a:t>Business costs</a:t>
          </a:r>
        </a:p>
      </dgm:t>
    </dgm:pt>
    <dgm:pt modelId="{3489173A-8341-4F6D-8C41-068F33DABE37}" type="parTrans" cxnId="{2A744FA9-0E5C-4E1F-B177-603E6EE74684}">
      <dgm:prSet/>
      <dgm:spPr/>
      <dgm:t>
        <a:bodyPr/>
        <a:lstStyle/>
        <a:p>
          <a:endParaRPr lang="en-US"/>
        </a:p>
      </dgm:t>
    </dgm:pt>
    <dgm:pt modelId="{09787FD2-793A-40A6-9B0B-10C3A2D94BA3}" type="sibTrans" cxnId="{2A744FA9-0E5C-4E1F-B177-603E6EE74684}">
      <dgm:prSet/>
      <dgm:spPr/>
      <dgm:t>
        <a:bodyPr/>
        <a:lstStyle/>
        <a:p>
          <a:endParaRPr lang="en-US"/>
        </a:p>
      </dgm:t>
    </dgm:pt>
    <dgm:pt modelId="{676B3693-2015-3346-A0BF-108ED8BDA8AA}">
      <dgm:prSet/>
      <dgm:spPr/>
      <dgm:t>
        <a:bodyPr/>
        <a:lstStyle/>
        <a:p>
          <a:pPr algn="ctr"/>
          <a:r>
            <a:rPr lang="en-US" dirty="0"/>
            <a:t>Ability to purchase clothing and makeup items without second guessing suitability </a:t>
          </a:r>
        </a:p>
      </dgm:t>
    </dgm:pt>
    <dgm:pt modelId="{1F432FAD-D356-6448-942F-23D34C1B2A30}" type="parTrans" cxnId="{E6167E8D-8FB4-654E-902E-BCBA8A537CC5}">
      <dgm:prSet/>
      <dgm:spPr/>
      <dgm:t>
        <a:bodyPr/>
        <a:lstStyle/>
        <a:p>
          <a:endParaRPr lang="en-US"/>
        </a:p>
      </dgm:t>
    </dgm:pt>
    <dgm:pt modelId="{32D76B58-2386-D74D-810B-DF1BD61D126C}" type="sibTrans" cxnId="{E6167E8D-8FB4-654E-902E-BCBA8A537CC5}">
      <dgm:prSet/>
      <dgm:spPr/>
      <dgm:t>
        <a:bodyPr/>
        <a:lstStyle/>
        <a:p>
          <a:endParaRPr lang="en-US"/>
        </a:p>
      </dgm:t>
    </dgm:pt>
    <dgm:pt modelId="{6ABFFEDA-3888-4A12-9652-7DBC9DB7ACBC}" type="pres">
      <dgm:prSet presAssocID="{2B5E66BA-A874-48E2-BE7B-AF21C18FEBE3}" presName="root" presStyleCnt="0">
        <dgm:presLayoutVars>
          <dgm:dir/>
          <dgm:resizeHandles val="exact"/>
        </dgm:presLayoutVars>
      </dgm:prSet>
      <dgm:spPr/>
    </dgm:pt>
    <dgm:pt modelId="{ABEC31DD-0470-4E19-A245-EE13F479E5E2}" type="pres">
      <dgm:prSet presAssocID="{A1FFB866-1A67-43FE-872D-052D73B09EFB}" presName="compNode" presStyleCnt="0"/>
      <dgm:spPr/>
    </dgm:pt>
    <dgm:pt modelId="{58270FBF-9559-4EC6-9EE6-0179068FD119}" type="pres">
      <dgm:prSet presAssocID="{A1FFB866-1A67-43FE-872D-052D73B09EFB}" presName="iconRect" presStyleLbl="node1" presStyleIdx="0" presStyleCnt="2" custLinFactNeighborX="8191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ess"/>
        </a:ext>
      </dgm:extLst>
    </dgm:pt>
    <dgm:pt modelId="{4E418970-FAA6-4558-A86B-B85B1394F9BD}" type="pres">
      <dgm:prSet presAssocID="{A1FFB866-1A67-43FE-872D-052D73B09EFB}" presName="iconSpace" presStyleCnt="0"/>
      <dgm:spPr/>
    </dgm:pt>
    <dgm:pt modelId="{049A5AE5-E0B4-49FD-BF12-AC5A13040D0F}" type="pres">
      <dgm:prSet presAssocID="{A1FFB866-1A67-43FE-872D-052D73B09EFB}" presName="parTx" presStyleLbl="revTx" presStyleIdx="0" presStyleCnt="4">
        <dgm:presLayoutVars>
          <dgm:chMax val="0"/>
          <dgm:chPref val="0"/>
        </dgm:presLayoutVars>
      </dgm:prSet>
      <dgm:spPr/>
    </dgm:pt>
    <dgm:pt modelId="{A0823023-3480-47ED-8F6A-41F4F6CA0815}" type="pres">
      <dgm:prSet presAssocID="{A1FFB866-1A67-43FE-872D-052D73B09EFB}" presName="txSpace" presStyleCnt="0"/>
      <dgm:spPr/>
    </dgm:pt>
    <dgm:pt modelId="{D4F835AD-E9EA-4FEB-86FF-5ED86B6262CF}" type="pres">
      <dgm:prSet presAssocID="{A1FFB866-1A67-43FE-872D-052D73B09EFB}" presName="desTx" presStyleLbl="revTx" presStyleIdx="1" presStyleCnt="4">
        <dgm:presLayoutVars/>
      </dgm:prSet>
      <dgm:spPr/>
    </dgm:pt>
    <dgm:pt modelId="{6470FF06-4AC3-41D7-9CEA-F944F4AA41A2}" type="pres">
      <dgm:prSet presAssocID="{D98ACB9B-AA1B-4EFD-AA4A-71D10DF556CA}" presName="sibTrans" presStyleCnt="0"/>
      <dgm:spPr/>
    </dgm:pt>
    <dgm:pt modelId="{2BC4B992-E53F-408B-99D6-E12FC6887535}" type="pres">
      <dgm:prSet presAssocID="{E9D51EC4-CC50-4110-B34C-B86944F0B52E}" presName="compNode" presStyleCnt="0"/>
      <dgm:spPr/>
    </dgm:pt>
    <dgm:pt modelId="{DF3D0F4B-F34E-4335-BB4E-CF3644F2C2C3}" type="pres">
      <dgm:prSet presAssocID="{E9D51EC4-CC50-4110-B34C-B86944F0B52E}" presName="iconRect" presStyleLbl="node1" presStyleIdx="1" presStyleCnt="2" custLinFactNeighborX="95690" custLinFactNeighborY="57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A09EF771-2EE4-4FC9-9127-77BEF16A35FB}" type="pres">
      <dgm:prSet presAssocID="{E9D51EC4-CC50-4110-B34C-B86944F0B52E}" presName="iconSpace" presStyleCnt="0"/>
      <dgm:spPr/>
    </dgm:pt>
    <dgm:pt modelId="{F2EB255C-4B23-4867-A1FF-694AA7DD99CD}" type="pres">
      <dgm:prSet presAssocID="{E9D51EC4-CC50-4110-B34C-B86944F0B52E}" presName="parTx" presStyleLbl="revTx" presStyleIdx="2" presStyleCnt="4">
        <dgm:presLayoutVars>
          <dgm:chMax val="0"/>
          <dgm:chPref val="0"/>
        </dgm:presLayoutVars>
      </dgm:prSet>
      <dgm:spPr/>
    </dgm:pt>
    <dgm:pt modelId="{0333201D-2EA5-4AB4-A84B-78E55F43F404}" type="pres">
      <dgm:prSet presAssocID="{E9D51EC4-CC50-4110-B34C-B86944F0B52E}" presName="txSpace" presStyleCnt="0"/>
      <dgm:spPr/>
    </dgm:pt>
    <dgm:pt modelId="{FB89551F-85FE-4D1B-A02B-846DD416F829}" type="pres">
      <dgm:prSet presAssocID="{E9D51EC4-CC50-4110-B34C-B86944F0B52E}" presName="desTx" presStyleLbl="revTx" presStyleIdx="3" presStyleCnt="4">
        <dgm:presLayoutVars/>
      </dgm:prSet>
      <dgm:spPr/>
    </dgm:pt>
  </dgm:ptLst>
  <dgm:cxnLst>
    <dgm:cxn modelId="{771B8A08-A38E-F442-815A-1C63315379E1}" type="presOf" srcId="{DE84DFB7-94F3-40FA-A296-3944580046CD}" destId="{FB89551F-85FE-4D1B-A02B-846DD416F829}" srcOrd="0" destOrd="1" presId="urn:microsoft.com/office/officeart/2018/2/layout/IconLabelDescriptionList"/>
    <dgm:cxn modelId="{47A6A60E-E6B7-A740-BAE0-131964F6DA74}" type="presOf" srcId="{E9D51EC4-CC50-4110-B34C-B86944F0B52E}" destId="{F2EB255C-4B23-4867-A1FF-694AA7DD99CD}" srcOrd="0" destOrd="0" presId="urn:microsoft.com/office/officeart/2018/2/layout/IconLabelDescriptionList"/>
    <dgm:cxn modelId="{04B55720-AA91-9F43-872C-7485DAA08EC1}" type="presOf" srcId="{2B5E66BA-A874-48E2-BE7B-AF21C18FEBE3}" destId="{6ABFFEDA-3888-4A12-9652-7DBC9DB7ACBC}" srcOrd="0" destOrd="0" presId="urn:microsoft.com/office/officeart/2018/2/layout/IconLabelDescriptionList"/>
    <dgm:cxn modelId="{ABF3D031-CE39-C64C-8DFA-646D6303E152}" type="presOf" srcId="{86D614A2-BA45-4C8F-A2E6-6B26C7851B95}" destId="{FB89551F-85FE-4D1B-A02B-846DD416F829}" srcOrd="0" destOrd="2" presId="urn:microsoft.com/office/officeart/2018/2/layout/IconLabelDescriptionList"/>
    <dgm:cxn modelId="{21F03E49-3354-A34D-95C7-905B1C9C6921}" type="presOf" srcId="{676B3693-2015-3346-A0BF-108ED8BDA8AA}" destId="{D4F835AD-E9EA-4FEB-86FF-5ED86B6262CF}" srcOrd="0" destOrd="0" presId="urn:microsoft.com/office/officeart/2018/2/layout/IconLabelDescriptionList"/>
    <dgm:cxn modelId="{0CAF544E-6D70-2943-8903-3D8C71F4A073}" type="presOf" srcId="{0399A25C-DEA3-4764-BB6F-2B990D6EDC60}" destId="{FB89551F-85FE-4D1B-A02B-846DD416F829}" srcOrd="0" destOrd="0" presId="urn:microsoft.com/office/officeart/2018/2/layout/IconLabelDescriptionList"/>
    <dgm:cxn modelId="{63CE5654-197C-4C75-A60C-29E0FB17AFB5}" srcId="{E9D51EC4-CC50-4110-B34C-B86944F0B52E}" destId="{0399A25C-DEA3-4764-BB6F-2B990D6EDC60}" srcOrd="0" destOrd="0" parTransId="{63FF630B-097C-4914-94DF-84D931A719E4}" sibTransId="{129C6F30-19BE-4999-B828-F9A6C9007A10}"/>
    <dgm:cxn modelId="{0292D374-FCE0-4FBA-B22B-3CB64FADB1BC}" srcId="{2B5E66BA-A874-48E2-BE7B-AF21C18FEBE3}" destId="{A1FFB866-1A67-43FE-872D-052D73B09EFB}" srcOrd="0" destOrd="0" parTransId="{15F46F1C-245B-4811-ADF6-981A9DF845B4}" sibTransId="{D98ACB9B-AA1B-4EFD-AA4A-71D10DF556CA}"/>
    <dgm:cxn modelId="{6BCE067D-C7CC-3943-A148-C878F072533E}" type="presOf" srcId="{A1FFB866-1A67-43FE-872D-052D73B09EFB}" destId="{049A5AE5-E0B4-49FD-BF12-AC5A13040D0F}" srcOrd="0" destOrd="0" presId="urn:microsoft.com/office/officeart/2018/2/layout/IconLabelDescriptionList"/>
    <dgm:cxn modelId="{E6167E8D-8FB4-654E-902E-BCBA8A537CC5}" srcId="{A1FFB866-1A67-43FE-872D-052D73B09EFB}" destId="{676B3693-2015-3346-A0BF-108ED8BDA8AA}" srcOrd="0" destOrd="0" parTransId="{1F432FAD-D356-6448-942F-23D34C1B2A30}" sibTransId="{32D76B58-2386-D74D-810B-DF1BD61D126C}"/>
    <dgm:cxn modelId="{2A744FA9-0E5C-4E1F-B177-603E6EE74684}" srcId="{E9D51EC4-CC50-4110-B34C-B86944F0B52E}" destId="{86D614A2-BA45-4C8F-A2E6-6B26C7851B95}" srcOrd="2" destOrd="0" parTransId="{3489173A-8341-4F6D-8C41-068F33DABE37}" sibTransId="{09787FD2-793A-40A6-9B0B-10C3A2D94BA3}"/>
    <dgm:cxn modelId="{80C7EAC4-F712-43C6-A2E6-A80AC16F22AF}" srcId="{E9D51EC4-CC50-4110-B34C-B86944F0B52E}" destId="{DE84DFB7-94F3-40FA-A296-3944580046CD}" srcOrd="1" destOrd="0" parTransId="{38676E37-7341-4317-91DB-6B352E702BF5}" sibTransId="{003693BC-5865-469C-BEB4-A3CD1E75DDB3}"/>
    <dgm:cxn modelId="{5EF2EFC6-E22B-4312-9C7A-117985624693}" srcId="{2B5E66BA-A874-48E2-BE7B-AF21C18FEBE3}" destId="{E9D51EC4-CC50-4110-B34C-B86944F0B52E}" srcOrd="1" destOrd="0" parTransId="{13DAC62C-1D9A-427F-B96F-E0E054955AA5}" sibTransId="{765EFA4F-DEBB-4C92-9FB7-EA7740FD44D9}"/>
    <dgm:cxn modelId="{35C21644-E4AB-0946-B63A-DCBD8CD58EA5}" type="presParOf" srcId="{6ABFFEDA-3888-4A12-9652-7DBC9DB7ACBC}" destId="{ABEC31DD-0470-4E19-A245-EE13F479E5E2}" srcOrd="0" destOrd="0" presId="urn:microsoft.com/office/officeart/2018/2/layout/IconLabelDescriptionList"/>
    <dgm:cxn modelId="{A29C93DD-D126-944E-9AE6-840E053B0116}" type="presParOf" srcId="{ABEC31DD-0470-4E19-A245-EE13F479E5E2}" destId="{58270FBF-9559-4EC6-9EE6-0179068FD119}" srcOrd="0" destOrd="0" presId="urn:microsoft.com/office/officeart/2018/2/layout/IconLabelDescriptionList"/>
    <dgm:cxn modelId="{B4BEAB59-537B-B144-AF11-113682C0D930}" type="presParOf" srcId="{ABEC31DD-0470-4E19-A245-EE13F479E5E2}" destId="{4E418970-FAA6-4558-A86B-B85B1394F9BD}" srcOrd="1" destOrd="0" presId="urn:microsoft.com/office/officeart/2018/2/layout/IconLabelDescriptionList"/>
    <dgm:cxn modelId="{A2754DD6-E48B-7A46-9B48-E7B35775CF83}" type="presParOf" srcId="{ABEC31DD-0470-4E19-A245-EE13F479E5E2}" destId="{049A5AE5-E0B4-49FD-BF12-AC5A13040D0F}" srcOrd="2" destOrd="0" presId="urn:microsoft.com/office/officeart/2018/2/layout/IconLabelDescriptionList"/>
    <dgm:cxn modelId="{34A3CB3A-D7D2-FE4D-AE63-ABB459B5F694}" type="presParOf" srcId="{ABEC31DD-0470-4E19-A245-EE13F479E5E2}" destId="{A0823023-3480-47ED-8F6A-41F4F6CA0815}" srcOrd="3" destOrd="0" presId="urn:microsoft.com/office/officeart/2018/2/layout/IconLabelDescriptionList"/>
    <dgm:cxn modelId="{AEBB9035-324F-364C-BDA8-9069B249FCFF}" type="presParOf" srcId="{ABEC31DD-0470-4E19-A245-EE13F479E5E2}" destId="{D4F835AD-E9EA-4FEB-86FF-5ED86B6262CF}" srcOrd="4" destOrd="0" presId="urn:microsoft.com/office/officeart/2018/2/layout/IconLabelDescriptionList"/>
    <dgm:cxn modelId="{2C771276-82E1-1B40-B39B-1537113C4DE9}" type="presParOf" srcId="{6ABFFEDA-3888-4A12-9652-7DBC9DB7ACBC}" destId="{6470FF06-4AC3-41D7-9CEA-F944F4AA41A2}" srcOrd="1" destOrd="0" presId="urn:microsoft.com/office/officeart/2018/2/layout/IconLabelDescriptionList"/>
    <dgm:cxn modelId="{0CBD068C-CF97-A545-ADE2-21A8CF8248CF}" type="presParOf" srcId="{6ABFFEDA-3888-4A12-9652-7DBC9DB7ACBC}" destId="{2BC4B992-E53F-408B-99D6-E12FC6887535}" srcOrd="2" destOrd="0" presId="urn:microsoft.com/office/officeart/2018/2/layout/IconLabelDescriptionList"/>
    <dgm:cxn modelId="{C088AE18-279F-4E42-8C71-A0C7470F9876}" type="presParOf" srcId="{2BC4B992-E53F-408B-99D6-E12FC6887535}" destId="{DF3D0F4B-F34E-4335-BB4E-CF3644F2C2C3}" srcOrd="0" destOrd="0" presId="urn:microsoft.com/office/officeart/2018/2/layout/IconLabelDescriptionList"/>
    <dgm:cxn modelId="{783F0904-4176-AA4F-AE96-19DD96D348DF}" type="presParOf" srcId="{2BC4B992-E53F-408B-99D6-E12FC6887535}" destId="{A09EF771-2EE4-4FC9-9127-77BEF16A35FB}" srcOrd="1" destOrd="0" presId="urn:microsoft.com/office/officeart/2018/2/layout/IconLabelDescriptionList"/>
    <dgm:cxn modelId="{61D95B3D-1270-544D-852F-0994A1ADC168}" type="presParOf" srcId="{2BC4B992-E53F-408B-99D6-E12FC6887535}" destId="{F2EB255C-4B23-4867-A1FF-694AA7DD99CD}" srcOrd="2" destOrd="0" presId="urn:microsoft.com/office/officeart/2018/2/layout/IconLabelDescriptionList"/>
    <dgm:cxn modelId="{FF489395-FE9A-BE49-9F6D-57C93DA95E75}" type="presParOf" srcId="{2BC4B992-E53F-408B-99D6-E12FC6887535}" destId="{0333201D-2EA5-4AB4-A84B-78E55F43F404}" srcOrd="3" destOrd="0" presId="urn:microsoft.com/office/officeart/2018/2/layout/IconLabelDescriptionList"/>
    <dgm:cxn modelId="{27F72F38-6D54-184F-82F4-C68056328A74}" type="presParOf" srcId="{2BC4B992-E53F-408B-99D6-E12FC6887535}" destId="{FB89551F-85FE-4D1B-A02B-846DD416F82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628BEF-D5C1-4C5A-8EFE-CCCA3527246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83B08B9-AD64-410A-8F43-020802B7DCAA}">
      <dgm:prSet/>
      <dgm:spPr/>
      <dgm:t>
        <a:bodyPr/>
        <a:lstStyle/>
        <a:p>
          <a:r>
            <a:rPr lang="en-US"/>
            <a:t>Completed survey of friends, family and coworkers who would be within the target audience</a:t>
          </a:r>
        </a:p>
      </dgm:t>
    </dgm:pt>
    <dgm:pt modelId="{7DB83870-C893-4FB5-893C-B966CC8F1C02}" type="parTrans" cxnId="{741F3F30-97D5-4F67-861C-3EFAC58FC60C}">
      <dgm:prSet/>
      <dgm:spPr/>
      <dgm:t>
        <a:bodyPr/>
        <a:lstStyle/>
        <a:p>
          <a:endParaRPr lang="en-US"/>
        </a:p>
      </dgm:t>
    </dgm:pt>
    <dgm:pt modelId="{679C923E-2E41-4DBE-8B8C-D83305E66392}" type="sibTrans" cxnId="{741F3F30-97D5-4F67-861C-3EFAC58FC60C}">
      <dgm:prSet/>
      <dgm:spPr/>
      <dgm:t>
        <a:bodyPr/>
        <a:lstStyle/>
        <a:p>
          <a:endParaRPr lang="en-US"/>
        </a:p>
      </dgm:t>
    </dgm:pt>
    <dgm:pt modelId="{B5373F25-A16E-466B-B002-2D13D8F7A48F}">
      <dgm:prSet/>
      <dgm:spPr/>
      <dgm:t>
        <a:bodyPr/>
        <a:lstStyle/>
        <a:p>
          <a:r>
            <a:rPr lang="en-US"/>
            <a:t>Followed up to complete interviews to better clarify customer expectations</a:t>
          </a:r>
        </a:p>
      </dgm:t>
    </dgm:pt>
    <dgm:pt modelId="{FF2BC4B2-AB1D-466D-BDCA-44A9CB4A2AEF}" type="parTrans" cxnId="{B3E3BE7D-2698-46E3-B219-152A2B2E2317}">
      <dgm:prSet/>
      <dgm:spPr/>
      <dgm:t>
        <a:bodyPr/>
        <a:lstStyle/>
        <a:p>
          <a:endParaRPr lang="en-US"/>
        </a:p>
      </dgm:t>
    </dgm:pt>
    <dgm:pt modelId="{D00344DE-0A85-4D13-8E94-AC3632AF64A4}" type="sibTrans" cxnId="{B3E3BE7D-2698-46E3-B219-152A2B2E2317}">
      <dgm:prSet/>
      <dgm:spPr/>
      <dgm:t>
        <a:bodyPr/>
        <a:lstStyle/>
        <a:p>
          <a:endParaRPr lang="en-US"/>
        </a:p>
      </dgm:t>
    </dgm:pt>
    <dgm:pt modelId="{2B554F03-891E-42ED-B000-4E2B7D419D42}" type="pres">
      <dgm:prSet presAssocID="{19628BEF-D5C1-4C5A-8EFE-CCCA35272467}" presName="root" presStyleCnt="0">
        <dgm:presLayoutVars>
          <dgm:dir/>
          <dgm:resizeHandles val="exact"/>
        </dgm:presLayoutVars>
      </dgm:prSet>
      <dgm:spPr/>
    </dgm:pt>
    <dgm:pt modelId="{1B279A13-1707-447A-BCD1-55A10910FBB3}" type="pres">
      <dgm:prSet presAssocID="{F83B08B9-AD64-410A-8F43-020802B7DCAA}" presName="compNode" presStyleCnt="0"/>
      <dgm:spPr/>
    </dgm:pt>
    <dgm:pt modelId="{2FDFA4D2-3E8F-4677-A46A-F7199BF35881}" type="pres">
      <dgm:prSet presAssocID="{F83B08B9-AD64-410A-8F43-020802B7DCA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CB7558BD-E76D-4A6A-9B6D-EC7489D11D18}" type="pres">
      <dgm:prSet presAssocID="{F83B08B9-AD64-410A-8F43-020802B7DCAA}" presName="spaceRect" presStyleCnt="0"/>
      <dgm:spPr/>
    </dgm:pt>
    <dgm:pt modelId="{9ABF30E9-17A1-460F-B762-2EC2F616E35E}" type="pres">
      <dgm:prSet presAssocID="{F83B08B9-AD64-410A-8F43-020802B7DCAA}" presName="textRect" presStyleLbl="revTx" presStyleIdx="0" presStyleCnt="2">
        <dgm:presLayoutVars>
          <dgm:chMax val="1"/>
          <dgm:chPref val="1"/>
        </dgm:presLayoutVars>
      </dgm:prSet>
      <dgm:spPr/>
    </dgm:pt>
    <dgm:pt modelId="{BF3AEAE3-3609-4FEF-97B1-16F4ED9CD116}" type="pres">
      <dgm:prSet presAssocID="{679C923E-2E41-4DBE-8B8C-D83305E66392}" presName="sibTrans" presStyleCnt="0"/>
      <dgm:spPr/>
    </dgm:pt>
    <dgm:pt modelId="{813B0DF5-77C5-40DA-AB67-6BA27CC84E81}" type="pres">
      <dgm:prSet presAssocID="{B5373F25-A16E-466B-B002-2D13D8F7A48F}" presName="compNode" presStyleCnt="0"/>
      <dgm:spPr/>
    </dgm:pt>
    <dgm:pt modelId="{E01C195C-14E5-4BD5-AFDF-EE1D67D3898E}" type="pres">
      <dgm:prSet presAssocID="{B5373F25-A16E-466B-B002-2D13D8F7A48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11C8E67D-51EE-4213-A965-95D2DDC674E2}" type="pres">
      <dgm:prSet presAssocID="{B5373F25-A16E-466B-B002-2D13D8F7A48F}" presName="spaceRect" presStyleCnt="0"/>
      <dgm:spPr/>
    </dgm:pt>
    <dgm:pt modelId="{B2A622A7-2A84-448B-97F4-D4D7FDA629F6}" type="pres">
      <dgm:prSet presAssocID="{B5373F25-A16E-466B-B002-2D13D8F7A48F}" presName="textRect" presStyleLbl="revTx" presStyleIdx="1" presStyleCnt="2">
        <dgm:presLayoutVars>
          <dgm:chMax val="1"/>
          <dgm:chPref val="1"/>
        </dgm:presLayoutVars>
      </dgm:prSet>
      <dgm:spPr/>
    </dgm:pt>
  </dgm:ptLst>
  <dgm:cxnLst>
    <dgm:cxn modelId="{725C2305-6457-4E87-ADA9-87199060E643}" type="presOf" srcId="{19628BEF-D5C1-4C5A-8EFE-CCCA35272467}" destId="{2B554F03-891E-42ED-B000-4E2B7D419D42}" srcOrd="0" destOrd="0" presId="urn:microsoft.com/office/officeart/2018/2/layout/IconLabelList"/>
    <dgm:cxn modelId="{741F3F30-97D5-4F67-861C-3EFAC58FC60C}" srcId="{19628BEF-D5C1-4C5A-8EFE-CCCA35272467}" destId="{F83B08B9-AD64-410A-8F43-020802B7DCAA}" srcOrd="0" destOrd="0" parTransId="{7DB83870-C893-4FB5-893C-B966CC8F1C02}" sibTransId="{679C923E-2E41-4DBE-8B8C-D83305E66392}"/>
    <dgm:cxn modelId="{221A9E4E-1655-411F-A654-89B13622FF15}" type="presOf" srcId="{B5373F25-A16E-466B-B002-2D13D8F7A48F}" destId="{B2A622A7-2A84-448B-97F4-D4D7FDA629F6}" srcOrd="0" destOrd="0" presId="urn:microsoft.com/office/officeart/2018/2/layout/IconLabelList"/>
    <dgm:cxn modelId="{B3E3BE7D-2698-46E3-B219-152A2B2E2317}" srcId="{19628BEF-D5C1-4C5A-8EFE-CCCA35272467}" destId="{B5373F25-A16E-466B-B002-2D13D8F7A48F}" srcOrd="1" destOrd="0" parTransId="{FF2BC4B2-AB1D-466D-BDCA-44A9CB4A2AEF}" sibTransId="{D00344DE-0A85-4D13-8E94-AC3632AF64A4}"/>
    <dgm:cxn modelId="{CA4C93F0-A2E9-4704-BBF8-AC39F8DB8111}" type="presOf" srcId="{F83B08B9-AD64-410A-8F43-020802B7DCAA}" destId="{9ABF30E9-17A1-460F-B762-2EC2F616E35E}" srcOrd="0" destOrd="0" presId="urn:microsoft.com/office/officeart/2018/2/layout/IconLabelList"/>
    <dgm:cxn modelId="{05407E42-2582-4CCB-A8C4-9A0A95E6FC9C}" type="presParOf" srcId="{2B554F03-891E-42ED-B000-4E2B7D419D42}" destId="{1B279A13-1707-447A-BCD1-55A10910FBB3}" srcOrd="0" destOrd="0" presId="urn:microsoft.com/office/officeart/2018/2/layout/IconLabelList"/>
    <dgm:cxn modelId="{20F2DF2A-2135-496A-B923-9CD16A769CDD}" type="presParOf" srcId="{1B279A13-1707-447A-BCD1-55A10910FBB3}" destId="{2FDFA4D2-3E8F-4677-A46A-F7199BF35881}" srcOrd="0" destOrd="0" presId="urn:microsoft.com/office/officeart/2018/2/layout/IconLabelList"/>
    <dgm:cxn modelId="{8334FC9B-6FA4-443B-95BE-6E6BF5C3251C}" type="presParOf" srcId="{1B279A13-1707-447A-BCD1-55A10910FBB3}" destId="{CB7558BD-E76D-4A6A-9B6D-EC7489D11D18}" srcOrd="1" destOrd="0" presId="urn:microsoft.com/office/officeart/2018/2/layout/IconLabelList"/>
    <dgm:cxn modelId="{8990B653-0EE6-49BC-98F1-D9C737DC3E2A}" type="presParOf" srcId="{1B279A13-1707-447A-BCD1-55A10910FBB3}" destId="{9ABF30E9-17A1-460F-B762-2EC2F616E35E}" srcOrd="2" destOrd="0" presId="urn:microsoft.com/office/officeart/2018/2/layout/IconLabelList"/>
    <dgm:cxn modelId="{C4927AFC-7DE6-4BE1-B1FE-EB036B054861}" type="presParOf" srcId="{2B554F03-891E-42ED-B000-4E2B7D419D42}" destId="{BF3AEAE3-3609-4FEF-97B1-16F4ED9CD116}" srcOrd="1" destOrd="0" presId="urn:microsoft.com/office/officeart/2018/2/layout/IconLabelList"/>
    <dgm:cxn modelId="{349AF80C-4478-4F9F-9CD2-80461455E657}" type="presParOf" srcId="{2B554F03-891E-42ED-B000-4E2B7D419D42}" destId="{813B0DF5-77C5-40DA-AB67-6BA27CC84E81}" srcOrd="2" destOrd="0" presId="urn:microsoft.com/office/officeart/2018/2/layout/IconLabelList"/>
    <dgm:cxn modelId="{7694EF52-00C3-495D-A455-5187B6AF6EE9}" type="presParOf" srcId="{813B0DF5-77C5-40DA-AB67-6BA27CC84E81}" destId="{E01C195C-14E5-4BD5-AFDF-EE1D67D3898E}" srcOrd="0" destOrd="0" presId="urn:microsoft.com/office/officeart/2018/2/layout/IconLabelList"/>
    <dgm:cxn modelId="{A02535F8-6696-4ADA-A7C5-7054913321CC}" type="presParOf" srcId="{813B0DF5-77C5-40DA-AB67-6BA27CC84E81}" destId="{11C8E67D-51EE-4213-A965-95D2DDC674E2}" srcOrd="1" destOrd="0" presId="urn:microsoft.com/office/officeart/2018/2/layout/IconLabelList"/>
    <dgm:cxn modelId="{A7A52028-2D16-4B42-80B2-5AABDA6DB2E5}" type="presParOf" srcId="{813B0DF5-77C5-40DA-AB67-6BA27CC84E81}" destId="{B2A622A7-2A84-448B-97F4-D4D7FDA629F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46ED95-B918-44B0-A356-1783D68D85D9}" type="doc">
      <dgm:prSet loTypeId="urn:microsoft.com/office/officeart/2016/7/layout/VerticalHollowActionList" loCatId="List" qsTypeId="urn:microsoft.com/office/officeart/2005/8/quickstyle/simple1" qsCatId="simple" csTypeId="urn:microsoft.com/office/officeart/2005/8/colors/accent0_3" csCatId="mainScheme" phldr="1"/>
      <dgm:spPr/>
      <dgm:t>
        <a:bodyPr/>
        <a:lstStyle/>
        <a:p>
          <a:endParaRPr lang="en-US"/>
        </a:p>
      </dgm:t>
    </dgm:pt>
    <dgm:pt modelId="{7B901000-8D31-4B43-A2A0-EDA0E85A8D32}">
      <dgm:prSet/>
      <dgm:spPr/>
      <dgm:t>
        <a:bodyPr/>
        <a:lstStyle/>
        <a:p>
          <a:r>
            <a:rPr lang="en-US" dirty="0"/>
            <a:t>UC01</a:t>
          </a:r>
        </a:p>
      </dgm:t>
    </dgm:pt>
    <dgm:pt modelId="{8CE7A0D6-EE59-47A4-B6D0-2D82EDB9E057}" type="parTrans" cxnId="{480E893C-4A32-41F5-A5A9-B759579DB156}">
      <dgm:prSet/>
      <dgm:spPr/>
      <dgm:t>
        <a:bodyPr/>
        <a:lstStyle/>
        <a:p>
          <a:endParaRPr lang="en-US"/>
        </a:p>
      </dgm:t>
    </dgm:pt>
    <dgm:pt modelId="{2DBA4444-E6B7-43FA-A543-BDB82320E167}" type="sibTrans" cxnId="{480E893C-4A32-41F5-A5A9-B759579DB156}">
      <dgm:prSet/>
      <dgm:spPr/>
      <dgm:t>
        <a:bodyPr/>
        <a:lstStyle/>
        <a:p>
          <a:endParaRPr lang="en-US"/>
        </a:p>
      </dgm:t>
    </dgm:pt>
    <dgm:pt modelId="{6527A006-B81C-43B1-8CC1-AB46D435CDE6}">
      <dgm:prSet/>
      <dgm:spPr/>
      <dgm:t>
        <a:bodyPr/>
        <a:lstStyle/>
        <a:p>
          <a:r>
            <a:rPr lang="en-US"/>
            <a:t>Input Measurement – Iris</a:t>
          </a:r>
        </a:p>
      </dgm:t>
    </dgm:pt>
    <dgm:pt modelId="{9FC03EF1-D924-453C-A067-1C20E7AC43CE}" type="parTrans" cxnId="{444C020B-B7C3-4D90-8C73-E6676161C109}">
      <dgm:prSet/>
      <dgm:spPr/>
      <dgm:t>
        <a:bodyPr/>
        <a:lstStyle/>
        <a:p>
          <a:endParaRPr lang="en-US"/>
        </a:p>
      </dgm:t>
    </dgm:pt>
    <dgm:pt modelId="{69827539-F160-4338-B456-AA9CC3B22DAB}" type="sibTrans" cxnId="{444C020B-B7C3-4D90-8C73-E6676161C109}">
      <dgm:prSet/>
      <dgm:spPr/>
      <dgm:t>
        <a:bodyPr/>
        <a:lstStyle/>
        <a:p>
          <a:endParaRPr lang="en-US"/>
        </a:p>
      </dgm:t>
    </dgm:pt>
    <dgm:pt modelId="{1191E9A5-2021-47EA-BC38-937FB4A538AB}">
      <dgm:prSet/>
      <dgm:spPr/>
      <dgm:t>
        <a:bodyPr/>
        <a:lstStyle/>
        <a:p>
          <a:r>
            <a:rPr lang="en-US" dirty="0"/>
            <a:t>UC02</a:t>
          </a:r>
        </a:p>
      </dgm:t>
    </dgm:pt>
    <dgm:pt modelId="{9ACF5C8D-E852-4DC5-A70B-DB77ABEA37BB}" type="parTrans" cxnId="{FA66A229-21E6-4E0F-AF4C-FDFD4B84CD32}">
      <dgm:prSet/>
      <dgm:spPr/>
      <dgm:t>
        <a:bodyPr/>
        <a:lstStyle/>
        <a:p>
          <a:endParaRPr lang="en-US"/>
        </a:p>
      </dgm:t>
    </dgm:pt>
    <dgm:pt modelId="{184C2422-906B-4DD3-8EBA-6E7DE5656822}" type="sibTrans" cxnId="{FA66A229-21E6-4E0F-AF4C-FDFD4B84CD32}">
      <dgm:prSet/>
      <dgm:spPr/>
      <dgm:t>
        <a:bodyPr/>
        <a:lstStyle/>
        <a:p>
          <a:endParaRPr lang="en-US"/>
        </a:p>
      </dgm:t>
    </dgm:pt>
    <dgm:pt modelId="{80E85877-DA85-4177-8E47-CE0131ED6738}">
      <dgm:prSet/>
      <dgm:spPr/>
      <dgm:t>
        <a:bodyPr/>
        <a:lstStyle/>
        <a:p>
          <a:r>
            <a:rPr lang="en-US"/>
            <a:t>Create Account – Thufayle </a:t>
          </a:r>
        </a:p>
      </dgm:t>
    </dgm:pt>
    <dgm:pt modelId="{ABCA7C90-7939-4813-949C-74B0E82D913A}" type="parTrans" cxnId="{6436BF2A-379D-4AFA-B06A-034147BAC21B}">
      <dgm:prSet/>
      <dgm:spPr/>
      <dgm:t>
        <a:bodyPr/>
        <a:lstStyle/>
        <a:p>
          <a:endParaRPr lang="en-US"/>
        </a:p>
      </dgm:t>
    </dgm:pt>
    <dgm:pt modelId="{200EB62D-88DC-43A3-822C-3DD7D04B7D29}" type="sibTrans" cxnId="{6436BF2A-379D-4AFA-B06A-034147BAC21B}">
      <dgm:prSet/>
      <dgm:spPr/>
      <dgm:t>
        <a:bodyPr/>
        <a:lstStyle/>
        <a:p>
          <a:endParaRPr lang="en-US"/>
        </a:p>
      </dgm:t>
    </dgm:pt>
    <dgm:pt modelId="{43791E19-004B-48A5-B51B-FAB1202FCA5F}">
      <dgm:prSet/>
      <dgm:spPr/>
      <dgm:t>
        <a:bodyPr/>
        <a:lstStyle/>
        <a:p>
          <a:r>
            <a:rPr lang="en-US" dirty="0"/>
            <a:t>UC03</a:t>
          </a:r>
        </a:p>
      </dgm:t>
    </dgm:pt>
    <dgm:pt modelId="{CA2BE500-97BF-4689-87DE-A7840CC05CC5}" type="parTrans" cxnId="{09E2ED10-5838-4F83-B051-0DA9A29ADAEF}">
      <dgm:prSet/>
      <dgm:spPr/>
      <dgm:t>
        <a:bodyPr/>
        <a:lstStyle/>
        <a:p>
          <a:endParaRPr lang="en-US"/>
        </a:p>
      </dgm:t>
    </dgm:pt>
    <dgm:pt modelId="{4AC391A2-B23C-4575-8499-3EC1147EAC62}" type="sibTrans" cxnId="{09E2ED10-5838-4F83-B051-0DA9A29ADAEF}">
      <dgm:prSet/>
      <dgm:spPr/>
      <dgm:t>
        <a:bodyPr/>
        <a:lstStyle/>
        <a:p>
          <a:endParaRPr lang="en-US"/>
        </a:p>
      </dgm:t>
    </dgm:pt>
    <dgm:pt modelId="{C41A9DBF-8D1A-4E36-94E3-3B389F5CA0F2}">
      <dgm:prSet/>
      <dgm:spPr/>
      <dgm:t>
        <a:bodyPr/>
        <a:lstStyle/>
        <a:p>
          <a:r>
            <a:rPr lang="en-US"/>
            <a:t>Share Look – Brucu </a:t>
          </a:r>
        </a:p>
      </dgm:t>
    </dgm:pt>
    <dgm:pt modelId="{79A15D3D-1BD4-43C7-AC4D-0F2D2BA3FF08}" type="parTrans" cxnId="{B6E55A02-BF76-4EB9-ABEC-B19CE45F5F09}">
      <dgm:prSet/>
      <dgm:spPr/>
      <dgm:t>
        <a:bodyPr/>
        <a:lstStyle/>
        <a:p>
          <a:endParaRPr lang="en-US"/>
        </a:p>
      </dgm:t>
    </dgm:pt>
    <dgm:pt modelId="{E8EBCFFC-0EA2-49D3-9552-207CD764296D}" type="sibTrans" cxnId="{B6E55A02-BF76-4EB9-ABEC-B19CE45F5F09}">
      <dgm:prSet/>
      <dgm:spPr/>
      <dgm:t>
        <a:bodyPr/>
        <a:lstStyle/>
        <a:p>
          <a:endParaRPr lang="en-US"/>
        </a:p>
      </dgm:t>
    </dgm:pt>
    <dgm:pt modelId="{74202AFD-FA6A-4685-A547-DAE726FF7679}">
      <dgm:prSet/>
      <dgm:spPr/>
      <dgm:t>
        <a:bodyPr/>
        <a:lstStyle/>
        <a:p>
          <a:r>
            <a:rPr lang="en-US" dirty="0"/>
            <a:t>UC04</a:t>
          </a:r>
        </a:p>
      </dgm:t>
    </dgm:pt>
    <dgm:pt modelId="{7036EF82-4DCB-44C9-83E3-2F0699BE2226}" type="parTrans" cxnId="{FF9EB82E-6895-4973-986E-310E6B3A1912}">
      <dgm:prSet/>
      <dgm:spPr/>
      <dgm:t>
        <a:bodyPr/>
        <a:lstStyle/>
        <a:p>
          <a:endParaRPr lang="en-US"/>
        </a:p>
      </dgm:t>
    </dgm:pt>
    <dgm:pt modelId="{5622C087-0E48-46BD-9DB3-DA9FD007BDD9}" type="sibTrans" cxnId="{FF9EB82E-6895-4973-986E-310E6B3A1912}">
      <dgm:prSet/>
      <dgm:spPr/>
      <dgm:t>
        <a:bodyPr/>
        <a:lstStyle/>
        <a:p>
          <a:endParaRPr lang="en-US"/>
        </a:p>
      </dgm:t>
    </dgm:pt>
    <dgm:pt modelId="{EE81EC18-52E7-4BC5-A57A-4D2EC5D104AE}">
      <dgm:prSet/>
      <dgm:spPr/>
      <dgm:t>
        <a:bodyPr/>
        <a:lstStyle/>
        <a:p>
          <a:r>
            <a:rPr lang="en-US"/>
            <a:t>Delete Profile – Nitin </a:t>
          </a:r>
        </a:p>
      </dgm:t>
    </dgm:pt>
    <dgm:pt modelId="{5E3B1918-9643-4621-A688-23CB972DAC7A}" type="parTrans" cxnId="{B47BE3F3-4150-4A51-B2BA-456DCBB7F8AD}">
      <dgm:prSet/>
      <dgm:spPr/>
      <dgm:t>
        <a:bodyPr/>
        <a:lstStyle/>
        <a:p>
          <a:endParaRPr lang="en-US"/>
        </a:p>
      </dgm:t>
    </dgm:pt>
    <dgm:pt modelId="{E266DB69-75AA-4D50-97C5-8ADB31178A99}" type="sibTrans" cxnId="{B47BE3F3-4150-4A51-B2BA-456DCBB7F8AD}">
      <dgm:prSet/>
      <dgm:spPr/>
      <dgm:t>
        <a:bodyPr/>
        <a:lstStyle/>
        <a:p>
          <a:endParaRPr lang="en-US"/>
        </a:p>
      </dgm:t>
    </dgm:pt>
    <dgm:pt modelId="{A6C08C0E-A7FC-48E6-9D36-1ACE3F7E1BEB}">
      <dgm:prSet/>
      <dgm:spPr/>
      <dgm:t>
        <a:bodyPr/>
        <a:lstStyle/>
        <a:p>
          <a:r>
            <a:rPr lang="en-US" dirty="0"/>
            <a:t>UC05</a:t>
          </a:r>
        </a:p>
      </dgm:t>
    </dgm:pt>
    <dgm:pt modelId="{534704AA-47C5-47CA-BBA6-A997AEC3377F}" type="parTrans" cxnId="{9B96AE56-FE98-43A1-BB6C-170BCBACB383}">
      <dgm:prSet/>
      <dgm:spPr/>
      <dgm:t>
        <a:bodyPr/>
        <a:lstStyle/>
        <a:p>
          <a:endParaRPr lang="en-US"/>
        </a:p>
      </dgm:t>
    </dgm:pt>
    <dgm:pt modelId="{5B4A2B07-B3B0-4B04-ABC4-03B6D0260941}" type="sibTrans" cxnId="{9B96AE56-FE98-43A1-BB6C-170BCBACB383}">
      <dgm:prSet/>
      <dgm:spPr/>
      <dgm:t>
        <a:bodyPr/>
        <a:lstStyle/>
        <a:p>
          <a:endParaRPr lang="en-US"/>
        </a:p>
      </dgm:t>
    </dgm:pt>
    <dgm:pt modelId="{5EC0B97C-B1EF-4855-8D1D-96F731B74968}">
      <dgm:prSet/>
      <dgm:spPr/>
      <dgm:t>
        <a:bodyPr/>
        <a:lstStyle/>
        <a:p>
          <a:r>
            <a:rPr lang="en-US"/>
            <a:t>Purchase Item – Cameron</a:t>
          </a:r>
        </a:p>
      </dgm:t>
    </dgm:pt>
    <dgm:pt modelId="{1FAEBDDF-B58A-4365-8DDF-670B8880937D}" type="parTrans" cxnId="{FD52E79A-390F-48E5-85D6-15F2E36787BA}">
      <dgm:prSet/>
      <dgm:spPr/>
      <dgm:t>
        <a:bodyPr/>
        <a:lstStyle/>
        <a:p>
          <a:endParaRPr lang="en-US"/>
        </a:p>
      </dgm:t>
    </dgm:pt>
    <dgm:pt modelId="{7FC74D62-EE58-4734-8E2C-3664B901D325}" type="sibTrans" cxnId="{FD52E79A-390F-48E5-85D6-15F2E36787BA}">
      <dgm:prSet/>
      <dgm:spPr/>
      <dgm:t>
        <a:bodyPr/>
        <a:lstStyle/>
        <a:p>
          <a:endParaRPr lang="en-US"/>
        </a:p>
      </dgm:t>
    </dgm:pt>
    <dgm:pt modelId="{1418AFA4-D37C-4A32-8244-A6C1DCC0280A}">
      <dgm:prSet/>
      <dgm:spPr/>
      <dgm:t>
        <a:bodyPr/>
        <a:lstStyle/>
        <a:p>
          <a:r>
            <a:rPr lang="en-US" dirty="0"/>
            <a:t>UC06</a:t>
          </a:r>
        </a:p>
      </dgm:t>
    </dgm:pt>
    <dgm:pt modelId="{E148A39A-3773-42F2-A306-BEB02520B9A7}" type="parTrans" cxnId="{9DF4A74C-C27B-4B85-A710-2799E067399C}">
      <dgm:prSet/>
      <dgm:spPr/>
      <dgm:t>
        <a:bodyPr/>
        <a:lstStyle/>
        <a:p>
          <a:endParaRPr lang="en-US"/>
        </a:p>
      </dgm:t>
    </dgm:pt>
    <dgm:pt modelId="{22A08A08-F842-4B2C-9B34-3FF647D44D07}" type="sibTrans" cxnId="{9DF4A74C-C27B-4B85-A710-2799E067399C}">
      <dgm:prSet/>
      <dgm:spPr/>
      <dgm:t>
        <a:bodyPr/>
        <a:lstStyle/>
        <a:p>
          <a:endParaRPr lang="en-US"/>
        </a:p>
      </dgm:t>
    </dgm:pt>
    <dgm:pt modelId="{FC3E932D-6D60-4096-A117-3D139B96BD33}">
      <dgm:prSet/>
      <dgm:spPr/>
      <dgm:t>
        <a:bodyPr/>
        <a:lstStyle/>
        <a:p>
          <a:r>
            <a:rPr lang="en-US"/>
            <a:t>Search Product – Savneet</a:t>
          </a:r>
        </a:p>
      </dgm:t>
    </dgm:pt>
    <dgm:pt modelId="{4BA166B2-E3E9-4E2E-86E8-C0921EE3E711}" type="parTrans" cxnId="{B1428998-1BD5-45AD-AB6B-2BBF3414C75A}">
      <dgm:prSet/>
      <dgm:spPr/>
      <dgm:t>
        <a:bodyPr/>
        <a:lstStyle/>
        <a:p>
          <a:endParaRPr lang="en-US"/>
        </a:p>
      </dgm:t>
    </dgm:pt>
    <dgm:pt modelId="{4542D509-B7B9-4E9B-8269-3E951AC1F8B9}" type="sibTrans" cxnId="{B1428998-1BD5-45AD-AB6B-2BBF3414C75A}">
      <dgm:prSet/>
      <dgm:spPr/>
      <dgm:t>
        <a:bodyPr/>
        <a:lstStyle/>
        <a:p>
          <a:endParaRPr lang="en-US"/>
        </a:p>
      </dgm:t>
    </dgm:pt>
    <dgm:pt modelId="{56DE0B1A-9105-43E6-8920-9C0F5F13D8FA}">
      <dgm:prSet/>
      <dgm:spPr/>
      <dgm:t>
        <a:bodyPr/>
        <a:lstStyle/>
        <a:p>
          <a:r>
            <a:rPr lang="en-US" dirty="0"/>
            <a:t>UC07</a:t>
          </a:r>
        </a:p>
      </dgm:t>
    </dgm:pt>
    <dgm:pt modelId="{378B8F90-04D7-4912-A70A-9EE713601EC9}" type="parTrans" cxnId="{93F55A2B-54D6-4618-8193-E93AD0D0BFC9}">
      <dgm:prSet/>
      <dgm:spPr/>
      <dgm:t>
        <a:bodyPr/>
        <a:lstStyle/>
        <a:p>
          <a:endParaRPr lang="en-US"/>
        </a:p>
      </dgm:t>
    </dgm:pt>
    <dgm:pt modelId="{0487702A-B6A0-45C0-990F-F1021A132399}" type="sibTrans" cxnId="{93F55A2B-54D6-4618-8193-E93AD0D0BFC9}">
      <dgm:prSet/>
      <dgm:spPr/>
      <dgm:t>
        <a:bodyPr/>
        <a:lstStyle/>
        <a:p>
          <a:endParaRPr lang="en-US"/>
        </a:p>
      </dgm:t>
    </dgm:pt>
    <dgm:pt modelId="{BE281770-46DB-4F70-BF60-7EB9522917BF}">
      <dgm:prSet/>
      <dgm:spPr/>
      <dgm:t>
        <a:bodyPr/>
        <a:lstStyle/>
        <a:p>
          <a:r>
            <a:rPr lang="en-US"/>
            <a:t>Delete Look – Sahil</a:t>
          </a:r>
        </a:p>
      </dgm:t>
    </dgm:pt>
    <dgm:pt modelId="{EF3EBBEF-42D8-4F7C-8040-F0AA0058CBFA}" type="parTrans" cxnId="{F84EB6F7-C1B2-4F5A-B29A-9CEA4AFDCE8C}">
      <dgm:prSet/>
      <dgm:spPr/>
      <dgm:t>
        <a:bodyPr/>
        <a:lstStyle/>
        <a:p>
          <a:endParaRPr lang="en-US"/>
        </a:p>
      </dgm:t>
    </dgm:pt>
    <dgm:pt modelId="{76DDB67F-BC31-4B10-A3A6-23C8D6914C1D}" type="sibTrans" cxnId="{F84EB6F7-C1B2-4F5A-B29A-9CEA4AFDCE8C}">
      <dgm:prSet/>
      <dgm:spPr/>
      <dgm:t>
        <a:bodyPr/>
        <a:lstStyle/>
        <a:p>
          <a:endParaRPr lang="en-US"/>
        </a:p>
      </dgm:t>
    </dgm:pt>
    <dgm:pt modelId="{2299CAA4-D1ED-4140-8F2B-FCFCE320AD39}">
      <dgm:prSet/>
      <dgm:spPr/>
      <dgm:t>
        <a:bodyPr/>
        <a:lstStyle/>
        <a:p>
          <a:r>
            <a:rPr lang="en-US" dirty="0"/>
            <a:t>UC08</a:t>
          </a:r>
        </a:p>
      </dgm:t>
    </dgm:pt>
    <dgm:pt modelId="{05FB60C4-0478-4BF5-8841-21B81BC6C949}" type="parTrans" cxnId="{6778E2BA-A736-4DEE-9E06-AB12E324878D}">
      <dgm:prSet/>
      <dgm:spPr/>
      <dgm:t>
        <a:bodyPr/>
        <a:lstStyle/>
        <a:p>
          <a:endParaRPr lang="en-US"/>
        </a:p>
      </dgm:t>
    </dgm:pt>
    <dgm:pt modelId="{DB446F85-3FF9-41FE-B027-624BD148A245}" type="sibTrans" cxnId="{6778E2BA-A736-4DEE-9E06-AB12E324878D}">
      <dgm:prSet/>
      <dgm:spPr/>
      <dgm:t>
        <a:bodyPr/>
        <a:lstStyle/>
        <a:p>
          <a:endParaRPr lang="en-US"/>
        </a:p>
      </dgm:t>
    </dgm:pt>
    <dgm:pt modelId="{4A2C01CE-C52B-4868-9506-A387894CD54E}">
      <dgm:prSet/>
      <dgm:spPr/>
      <dgm:t>
        <a:bodyPr/>
        <a:lstStyle/>
        <a:p>
          <a:r>
            <a:rPr lang="en-US"/>
            <a:t>Update Profile - Adeel</a:t>
          </a:r>
        </a:p>
      </dgm:t>
    </dgm:pt>
    <dgm:pt modelId="{1241A179-B759-4D8A-8C2C-DB827F9F3433}" type="parTrans" cxnId="{F3E175F9-6763-45FB-873B-3CE7C63F30D8}">
      <dgm:prSet/>
      <dgm:spPr/>
      <dgm:t>
        <a:bodyPr/>
        <a:lstStyle/>
        <a:p>
          <a:endParaRPr lang="en-US"/>
        </a:p>
      </dgm:t>
    </dgm:pt>
    <dgm:pt modelId="{FB0B6F9F-1310-43B3-8042-81C4A459999D}" type="sibTrans" cxnId="{F3E175F9-6763-45FB-873B-3CE7C63F30D8}">
      <dgm:prSet/>
      <dgm:spPr/>
      <dgm:t>
        <a:bodyPr/>
        <a:lstStyle/>
        <a:p>
          <a:endParaRPr lang="en-US"/>
        </a:p>
      </dgm:t>
    </dgm:pt>
    <dgm:pt modelId="{8CAB4180-0EA2-EF4B-92D2-A63AE15EE389}" type="pres">
      <dgm:prSet presAssocID="{9546ED95-B918-44B0-A356-1783D68D85D9}" presName="Name0" presStyleCnt="0">
        <dgm:presLayoutVars>
          <dgm:dir/>
          <dgm:animLvl val="lvl"/>
          <dgm:resizeHandles val="exact"/>
        </dgm:presLayoutVars>
      </dgm:prSet>
      <dgm:spPr/>
    </dgm:pt>
    <dgm:pt modelId="{68BFAE5C-7B67-3F43-A360-4A0DE0973C7C}" type="pres">
      <dgm:prSet presAssocID="{7B901000-8D31-4B43-A2A0-EDA0E85A8D32}" presName="linNode" presStyleCnt="0"/>
      <dgm:spPr/>
    </dgm:pt>
    <dgm:pt modelId="{6DFBD107-4558-B64D-B853-BA6B5730CF80}" type="pres">
      <dgm:prSet presAssocID="{7B901000-8D31-4B43-A2A0-EDA0E85A8D32}" presName="parentText" presStyleLbl="solidFgAcc1" presStyleIdx="0" presStyleCnt="8">
        <dgm:presLayoutVars>
          <dgm:chMax val="1"/>
          <dgm:bulletEnabled/>
        </dgm:presLayoutVars>
      </dgm:prSet>
      <dgm:spPr/>
    </dgm:pt>
    <dgm:pt modelId="{A2A3A2FE-9DD2-F548-A7E3-87CC8605187F}" type="pres">
      <dgm:prSet presAssocID="{7B901000-8D31-4B43-A2A0-EDA0E85A8D32}" presName="descendantText" presStyleLbl="alignNode1" presStyleIdx="0" presStyleCnt="8">
        <dgm:presLayoutVars>
          <dgm:bulletEnabled/>
        </dgm:presLayoutVars>
      </dgm:prSet>
      <dgm:spPr/>
    </dgm:pt>
    <dgm:pt modelId="{AD2958FD-91C2-1C48-8FBA-1BB8EBD4CD9E}" type="pres">
      <dgm:prSet presAssocID="{2DBA4444-E6B7-43FA-A543-BDB82320E167}" presName="sp" presStyleCnt="0"/>
      <dgm:spPr/>
    </dgm:pt>
    <dgm:pt modelId="{5B2A5E09-A661-D149-BEF7-F3B7C6B617D6}" type="pres">
      <dgm:prSet presAssocID="{1191E9A5-2021-47EA-BC38-937FB4A538AB}" presName="linNode" presStyleCnt="0"/>
      <dgm:spPr/>
    </dgm:pt>
    <dgm:pt modelId="{C6B33E40-C461-DA44-B8FE-AA85C8253C55}" type="pres">
      <dgm:prSet presAssocID="{1191E9A5-2021-47EA-BC38-937FB4A538AB}" presName="parentText" presStyleLbl="solidFgAcc1" presStyleIdx="1" presStyleCnt="8">
        <dgm:presLayoutVars>
          <dgm:chMax val="1"/>
          <dgm:bulletEnabled/>
        </dgm:presLayoutVars>
      </dgm:prSet>
      <dgm:spPr/>
    </dgm:pt>
    <dgm:pt modelId="{5834F4F6-9A71-9E4B-BE5E-323559520E86}" type="pres">
      <dgm:prSet presAssocID="{1191E9A5-2021-47EA-BC38-937FB4A538AB}" presName="descendantText" presStyleLbl="alignNode1" presStyleIdx="1" presStyleCnt="8">
        <dgm:presLayoutVars>
          <dgm:bulletEnabled/>
        </dgm:presLayoutVars>
      </dgm:prSet>
      <dgm:spPr/>
    </dgm:pt>
    <dgm:pt modelId="{EDBC06E3-1F2D-3845-A43D-DEB81C2423A4}" type="pres">
      <dgm:prSet presAssocID="{184C2422-906B-4DD3-8EBA-6E7DE5656822}" presName="sp" presStyleCnt="0"/>
      <dgm:spPr/>
    </dgm:pt>
    <dgm:pt modelId="{83F3BAC4-2523-E04C-8333-B9A8163FC728}" type="pres">
      <dgm:prSet presAssocID="{43791E19-004B-48A5-B51B-FAB1202FCA5F}" presName="linNode" presStyleCnt="0"/>
      <dgm:spPr/>
    </dgm:pt>
    <dgm:pt modelId="{2B1D4CE9-206F-A84F-ADF8-43C83BF76D60}" type="pres">
      <dgm:prSet presAssocID="{43791E19-004B-48A5-B51B-FAB1202FCA5F}" presName="parentText" presStyleLbl="solidFgAcc1" presStyleIdx="2" presStyleCnt="8">
        <dgm:presLayoutVars>
          <dgm:chMax val="1"/>
          <dgm:bulletEnabled/>
        </dgm:presLayoutVars>
      </dgm:prSet>
      <dgm:spPr/>
    </dgm:pt>
    <dgm:pt modelId="{272A6C5B-1966-A445-9285-E3758C848A41}" type="pres">
      <dgm:prSet presAssocID="{43791E19-004B-48A5-B51B-FAB1202FCA5F}" presName="descendantText" presStyleLbl="alignNode1" presStyleIdx="2" presStyleCnt="8">
        <dgm:presLayoutVars>
          <dgm:bulletEnabled/>
        </dgm:presLayoutVars>
      </dgm:prSet>
      <dgm:spPr/>
    </dgm:pt>
    <dgm:pt modelId="{0DD54616-1E2B-AA43-9635-7C04552D0C60}" type="pres">
      <dgm:prSet presAssocID="{4AC391A2-B23C-4575-8499-3EC1147EAC62}" presName="sp" presStyleCnt="0"/>
      <dgm:spPr/>
    </dgm:pt>
    <dgm:pt modelId="{BF99327D-1156-1248-B8AF-CFE6A1CE418F}" type="pres">
      <dgm:prSet presAssocID="{74202AFD-FA6A-4685-A547-DAE726FF7679}" presName="linNode" presStyleCnt="0"/>
      <dgm:spPr/>
    </dgm:pt>
    <dgm:pt modelId="{D0767BB8-CB2F-1543-8EB0-F761CBB637C6}" type="pres">
      <dgm:prSet presAssocID="{74202AFD-FA6A-4685-A547-DAE726FF7679}" presName="parentText" presStyleLbl="solidFgAcc1" presStyleIdx="3" presStyleCnt="8">
        <dgm:presLayoutVars>
          <dgm:chMax val="1"/>
          <dgm:bulletEnabled/>
        </dgm:presLayoutVars>
      </dgm:prSet>
      <dgm:spPr/>
    </dgm:pt>
    <dgm:pt modelId="{9FD69E76-B60A-E242-8F0F-DF97BB23CA2B}" type="pres">
      <dgm:prSet presAssocID="{74202AFD-FA6A-4685-A547-DAE726FF7679}" presName="descendantText" presStyleLbl="alignNode1" presStyleIdx="3" presStyleCnt="8">
        <dgm:presLayoutVars>
          <dgm:bulletEnabled/>
        </dgm:presLayoutVars>
      </dgm:prSet>
      <dgm:spPr/>
    </dgm:pt>
    <dgm:pt modelId="{72E6A86A-9098-5F43-9C2A-1A6C8D0B545C}" type="pres">
      <dgm:prSet presAssocID="{5622C087-0E48-46BD-9DB3-DA9FD007BDD9}" presName="sp" presStyleCnt="0"/>
      <dgm:spPr/>
    </dgm:pt>
    <dgm:pt modelId="{F4941D16-4E45-D34B-84F1-C2D578058AA3}" type="pres">
      <dgm:prSet presAssocID="{A6C08C0E-A7FC-48E6-9D36-1ACE3F7E1BEB}" presName="linNode" presStyleCnt="0"/>
      <dgm:spPr/>
    </dgm:pt>
    <dgm:pt modelId="{35966F99-E28A-EA43-A4DF-5240C8A87A6F}" type="pres">
      <dgm:prSet presAssocID="{A6C08C0E-A7FC-48E6-9D36-1ACE3F7E1BEB}" presName="parentText" presStyleLbl="solidFgAcc1" presStyleIdx="4" presStyleCnt="8">
        <dgm:presLayoutVars>
          <dgm:chMax val="1"/>
          <dgm:bulletEnabled/>
        </dgm:presLayoutVars>
      </dgm:prSet>
      <dgm:spPr/>
    </dgm:pt>
    <dgm:pt modelId="{380E4C56-A659-D34C-BE18-782274D729D2}" type="pres">
      <dgm:prSet presAssocID="{A6C08C0E-A7FC-48E6-9D36-1ACE3F7E1BEB}" presName="descendantText" presStyleLbl="alignNode1" presStyleIdx="4" presStyleCnt="8">
        <dgm:presLayoutVars>
          <dgm:bulletEnabled/>
        </dgm:presLayoutVars>
      </dgm:prSet>
      <dgm:spPr/>
    </dgm:pt>
    <dgm:pt modelId="{B3823A0C-6C99-374E-9E2F-23375AECCFA7}" type="pres">
      <dgm:prSet presAssocID="{5B4A2B07-B3B0-4B04-ABC4-03B6D0260941}" presName="sp" presStyleCnt="0"/>
      <dgm:spPr/>
    </dgm:pt>
    <dgm:pt modelId="{475B44A6-1170-AF4D-A8A4-55E6F81BE7AA}" type="pres">
      <dgm:prSet presAssocID="{1418AFA4-D37C-4A32-8244-A6C1DCC0280A}" presName="linNode" presStyleCnt="0"/>
      <dgm:spPr/>
    </dgm:pt>
    <dgm:pt modelId="{271CED32-5D41-214D-AE98-BF59B7A8B08F}" type="pres">
      <dgm:prSet presAssocID="{1418AFA4-D37C-4A32-8244-A6C1DCC0280A}" presName="parentText" presStyleLbl="solidFgAcc1" presStyleIdx="5" presStyleCnt="8">
        <dgm:presLayoutVars>
          <dgm:chMax val="1"/>
          <dgm:bulletEnabled/>
        </dgm:presLayoutVars>
      </dgm:prSet>
      <dgm:spPr/>
    </dgm:pt>
    <dgm:pt modelId="{3E6B4D0F-1FC8-CE4B-BF17-95FCFEC91821}" type="pres">
      <dgm:prSet presAssocID="{1418AFA4-D37C-4A32-8244-A6C1DCC0280A}" presName="descendantText" presStyleLbl="alignNode1" presStyleIdx="5" presStyleCnt="8">
        <dgm:presLayoutVars>
          <dgm:bulletEnabled/>
        </dgm:presLayoutVars>
      </dgm:prSet>
      <dgm:spPr/>
    </dgm:pt>
    <dgm:pt modelId="{E992698E-5848-1547-AC00-0617323B34FE}" type="pres">
      <dgm:prSet presAssocID="{22A08A08-F842-4B2C-9B34-3FF647D44D07}" presName="sp" presStyleCnt="0"/>
      <dgm:spPr/>
    </dgm:pt>
    <dgm:pt modelId="{7E52EE52-C3DB-F147-B9BA-EA9A513F5AF1}" type="pres">
      <dgm:prSet presAssocID="{56DE0B1A-9105-43E6-8920-9C0F5F13D8FA}" presName="linNode" presStyleCnt="0"/>
      <dgm:spPr/>
    </dgm:pt>
    <dgm:pt modelId="{07F92E4A-6212-D44A-8EE2-3DAF2909EE11}" type="pres">
      <dgm:prSet presAssocID="{56DE0B1A-9105-43E6-8920-9C0F5F13D8FA}" presName="parentText" presStyleLbl="solidFgAcc1" presStyleIdx="6" presStyleCnt="8">
        <dgm:presLayoutVars>
          <dgm:chMax val="1"/>
          <dgm:bulletEnabled/>
        </dgm:presLayoutVars>
      </dgm:prSet>
      <dgm:spPr/>
    </dgm:pt>
    <dgm:pt modelId="{B885FFEE-9225-394B-828A-F42B308E4067}" type="pres">
      <dgm:prSet presAssocID="{56DE0B1A-9105-43E6-8920-9C0F5F13D8FA}" presName="descendantText" presStyleLbl="alignNode1" presStyleIdx="6" presStyleCnt="8">
        <dgm:presLayoutVars>
          <dgm:bulletEnabled/>
        </dgm:presLayoutVars>
      </dgm:prSet>
      <dgm:spPr/>
    </dgm:pt>
    <dgm:pt modelId="{F822DC26-5EF8-A94B-A0FD-3B90C076D419}" type="pres">
      <dgm:prSet presAssocID="{0487702A-B6A0-45C0-990F-F1021A132399}" presName="sp" presStyleCnt="0"/>
      <dgm:spPr/>
    </dgm:pt>
    <dgm:pt modelId="{F25AD070-9747-8B43-AD75-66D2BC097486}" type="pres">
      <dgm:prSet presAssocID="{2299CAA4-D1ED-4140-8F2B-FCFCE320AD39}" presName="linNode" presStyleCnt="0"/>
      <dgm:spPr/>
    </dgm:pt>
    <dgm:pt modelId="{74088A53-3624-7B48-AA13-51365FB8C146}" type="pres">
      <dgm:prSet presAssocID="{2299CAA4-D1ED-4140-8F2B-FCFCE320AD39}" presName="parentText" presStyleLbl="solidFgAcc1" presStyleIdx="7" presStyleCnt="8">
        <dgm:presLayoutVars>
          <dgm:chMax val="1"/>
          <dgm:bulletEnabled/>
        </dgm:presLayoutVars>
      </dgm:prSet>
      <dgm:spPr/>
    </dgm:pt>
    <dgm:pt modelId="{59880F0E-5757-E84E-9430-276B0A00FC43}" type="pres">
      <dgm:prSet presAssocID="{2299CAA4-D1ED-4140-8F2B-FCFCE320AD39}" presName="descendantText" presStyleLbl="alignNode1" presStyleIdx="7" presStyleCnt="8">
        <dgm:presLayoutVars>
          <dgm:bulletEnabled/>
        </dgm:presLayoutVars>
      </dgm:prSet>
      <dgm:spPr/>
    </dgm:pt>
  </dgm:ptLst>
  <dgm:cxnLst>
    <dgm:cxn modelId="{B6E55A02-BF76-4EB9-ABEC-B19CE45F5F09}" srcId="{43791E19-004B-48A5-B51B-FAB1202FCA5F}" destId="{C41A9DBF-8D1A-4E36-94E3-3B389F5CA0F2}" srcOrd="0" destOrd="0" parTransId="{79A15D3D-1BD4-43C7-AC4D-0F2D2BA3FF08}" sibTransId="{E8EBCFFC-0EA2-49D3-9552-207CD764296D}"/>
    <dgm:cxn modelId="{444C020B-B7C3-4D90-8C73-E6676161C109}" srcId="{7B901000-8D31-4B43-A2A0-EDA0E85A8D32}" destId="{6527A006-B81C-43B1-8CC1-AB46D435CDE6}" srcOrd="0" destOrd="0" parTransId="{9FC03EF1-D924-453C-A067-1C20E7AC43CE}" sibTransId="{69827539-F160-4338-B456-AA9CC3B22DAB}"/>
    <dgm:cxn modelId="{09E2ED10-5838-4F83-B051-0DA9A29ADAEF}" srcId="{9546ED95-B918-44B0-A356-1783D68D85D9}" destId="{43791E19-004B-48A5-B51B-FAB1202FCA5F}" srcOrd="2" destOrd="0" parTransId="{CA2BE500-97BF-4689-87DE-A7840CC05CC5}" sibTransId="{4AC391A2-B23C-4575-8499-3EC1147EAC62}"/>
    <dgm:cxn modelId="{FA66A229-21E6-4E0F-AF4C-FDFD4B84CD32}" srcId="{9546ED95-B918-44B0-A356-1783D68D85D9}" destId="{1191E9A5-2021-47EA-BC38-937FB4A538AB}" srcOrd="1" destOrd="0" parTransId="{9ACF5C8D-E852-4DC5-A70B-DB77ABEA37BB}" sibTransId="{184C2422-906B-4DD3-8EBA-6E7DE5656822}"/>
    <dgm:cxn modelId="{6436BF2A-379D-4AFA-B06A-034147BAC21B}" srcId="{1191E9A5-2021-47EA-BC38-937FB4A538AB}" destId="{80E85877-DA85-4177-8E47-CE0131ED6738}" srcOrd="0" destOrd="0" parTransId="{ABCA7C90-7939-4813-949C-74B0E82D913A}" sibTransId="{200EB62D-88DC-43A3-822C-3DD7D04B7D29}"/>
    <dgm:cxn modelId="{93F55A2B-54D6-4618-8193-E93AD0D0BFC9}" srcId="{9546ED95-B918-44B0-A356-1783D68D85D9}" destId="{56DE0B1A-9105-43E6-8920-9C0F5F13D8FA}" srcOrd="6" destOrd="0" parTransId="{378B8F90-04D7-4912-A70A-9EE713601EC9}" sibTransId="{0487702A-B6A0-45C0-990F-F1021A132399}"/>
    <dgm:cxn modelId="{FF9EB82E-6895-4973-986E-310E6B3A1912}" srcId="{9546ED95-B918-44B0-A356-1783D68D85D9}" destId="{74202AFD-FA6A-4685-A547-DAE726FF7679}" srcOrd="3" destOrd="0" parTransId="{7036EF82-4DCB-44C9-83E3-2F0699BE2226}" sibTransId="{5622C087-0E48-46BD-9DB3-DA9FD007BDD9}"/>
    <dgm:cxn modelId="{10BBC330-BE61-ED40-A8FA-3C300144E6A1}" type="presOf" srcId="{43791E19-004B-48A5-B51B-FAB1202FCA5F}" destId="{2B1D4CE9-206F-A84F-ADF8-43C83BF76D60}" srcOrd="0" destOrd="0" presId="urn:microsoft.com/office/officeart/2016/7/layout/VerticalHollowActionList"/>
    <dgm:cxn modelId="{480E893C-4A32-41F5-A5A9-B759579DB156}" srcId="{9546ED95-B918-44B0-A356-1783D68D85D9}" destId="{7B901000-8D31-4B43-A2A0-EDA0E85A8D32}" srcOrd="0" destOrd="0" parTransId="{8CE7A0D6-EE59-47A4-B6D0-2D82EDB9E057}" sibTransId="{2DBA4444-E6B7-43FA-A543-BDB82320E167}"/>
    <dgm:cxn modelId="{A107BA3D-3D7F-5841-ACAD-F53B8C9F34B6}" type="presOf" srcId="{56DE0B1A-9105-43E6-8920-9C0F5F13D8FA}" destId="{07F92E4A-6212-D44A-8EE2-3DAF2909EE11}" srcOrd="0" destOrd="0" presId="urn:microsoft.com/office/officeart/2016/7/layout/VerticalHollowActionList"/>
    <dgm:cxn modelId="{71A8F140-3221-E649-9810-B2D7BDCDFDF5}" type="presOf" srcId="{4A2C01CE-C52B-4868-9506-A387894CD54E}" destId="{59880F0E-5757-E84E-9430-276B0A00FC43}" srcOrd="0" destOrd="0" presId="urn:microsoft.com/office/officeart/2016/7/layout/VerticalHollowActionList"/>
    <dgm:cxn modelId="{9DF4A74C-C27B-4B85-A710-2799E067399C}" srcId="{9546ED95-B918-44B0-A356-1783D68D85D9}" destId="{1418AFA4-D37C-4A32-8244-A6C1DCC0280A}" srcOrd="5" destOrd="0" parTransId="{E148A39A-3773-42F2-A306-BEB02520B9A7}" sibTransId="{22A08A08-F842-4B2C-9B34-3FF647D44D07}"/>
    <dgm:cxn modelId="{A7F71551-24C6-7E44-AB2B-6AB8389B64AC}" type="presOf" srcId="{5EC0B97C-B1EF-4855-8D1D-96F731B74968}" destId="{380E4C56-A659-D34C-BE18-782274D729D2}" srcOrd="0" destOrd="0" presId="urn:microsoft.com/office/officeart/2016/7/layout/VerticalHollowActionList"/>
    <dgm:cxn modelId="{0BB75A56-0BDD-B44F-9FD2-45830855053B}" type="presOf" srcId="{1418AFA4-D37C-4A32-8244-A6C1DCC0280A}" destId="{271CED32-5D41-214D-AE98-BF59B7A8B08F}" srcOrd="0" destOrd="0" presId="urn:microsoft.com/office/officeart/2016/7/layout/VerticalHollowActionList"/>
    <dgm:cxn modelId="{9B96AE56-FE98-43A1-BB6C-170BCBACB383}" srcId="{9546ED95-B918-44B0-A356-1783D68D85D9}" destId="{A6C08C0E-A7FC-48E6-9D36-1ACE3F7E1BEB}" srcOrd="4" destOrd="0" parTransId="{534704AA-47C5-47CA-BBA6-A997AEC3377F}" sibTransId="{5B4A2B07-B3B0-4B04-ABC4-03B6D0260941}"/>
    <dgm:cxn modelId="{9DE96458-B56B-5047-98AA-AEDCB4221B73}" type="presOf" srcId="{74202AFD-FA6A-4685-A547-DAE726FF7679}" destId="{D0767BB8-CB2F-1543-8EB0-F761CBB637C6}" srcOrd="0" destOrd="0" presId="urn:microsoft.com/office/officeart/2016/7/layout/VerticalHollowActionList"/>
    <dgm:cxn modelId="{A9797693-E3D0-4341-8ED0-FBD17AB0451D}" type="presOf" srcId="{6527A006-B81C-43B1-8CC1-AB46D435CDE6}" destId="{A2A3A2FE-9DD2-F548-A7E3-87CC8605187F}" srcOrd="0" destOrd="0" presId="urn:microsoft.com/office/officeart/2016/7/layout/VerticalHollowActionList"/>
    <dgm:cxn modelId="{69AF0894-F07D-EA4F-BE08-DD53B8B1785A}" type="presOf" srcId="{2299CAA4-D1ED-4140-8F2B-FCFCE320AD39}" destId="{74088A53-3624-7B48-AA13-51365FB8C146}" srcOrd="0" destOrd="0" presId="urn:microsoft.com/office/officeart/2016/7/layout/VerticalHollowActionList"/>
    <dgm:cxn modelId="{B1428998-1BD5-45AD-AB6B-2BBF3414C75A}" srcId="{1418AFA4-D37C-4A32-8244-A6C1DCC0280A}" destId="{FC3E932D-6D60-4096-A117-3D139B96BD33}" srcOrd="0" destOrd="0" parTransId="{4BA166B2-E3E9-4E2E-86E8-C0921EE3E711}" sibTransId="{4542D509-B7B9-4E9B-8269-3E951AC1F8B9}"/>
    <dgm:cxn modelId="{17FBEF98-6928-624C-8ACC-B0D882F68A25}" type="presOf" srcId="{BE281770-46DB-4F70-BF60-7EB9522917BF}" destId="{B885FFEE-9225-394B-828A-F42B308E4067}" srcOrd="0" destOrd="0" presId="urn:microsoft.com/office/officeart/2016/7/layout/VerticalHollowActionList"/>
    <dgm:cxn modelId="{FD52E79A-390F-48E5-85D6-15F2E36787BA}" srcId="{A6C08C0E-A7FC-48E6-9D36-1ACE3F7E1BEB}" destId="{5EC0B97C-B1EF-4855-8D1D-96F731B74968}" srcOrd="0" destOrd="0" parTransId="{1FAEBDDF-B58A-4365-8DDF-670B8880937D}" sibTransId="{7FC74D62-EE58-4734-8E2C-3664B901D325}"/>
    <dgm:cxn modelId="{01A22AA0-9A37-DC48-81AF-2FD331507CA8}" type="presOf" srcId="{EE81EC18-52E7-4BC5-A57A-4D2EC5D104AE}" destId="{9FD69E76-B60A-E242-8F0F-DF97BB23CA2B}" srcOrd="0" destOrd="0" presId="urn:microsoft.com/office/officeart/2016/7/layout/VerticalHollowActionList"/>
    <dgm:cxn modelId="{3479E8A3-D3FB-3D4B-8355-AF5BA04940AD}" type="presOf" srcId="{A6C08C0E-A7FC-48E6-9D36-1ACE3F7E1BEB}" destId="{35966F99-E28A-EA43-A4DF-5240C8A87A6F}" srcOrd="0" destOrd="0" presId="urn:microsoft.com/office/officeart/2016/7/layout/VerticalHollowActionList"/>
    <dgm:cxn modelId="{7BF067A4-F500-0C46-8FDA-B9D159FE515A}" type="presOf" srcId="{C41A9DBF-8D1A-4E36-94E3-3B389F5CA0F2}" destId="{272A6C5B-1966-A445-9285-E3758C848A41}" srcOrd="0" destOrd="0" presId="urn:microsoft.com/office/officeart/2016/7/layout/VerticalHollowActionList"/>
    <dgm:cxn modelId="{C2EA3AA5-E213-F246-855D-64A066447996}" type="presOf" srcId="{FC3E932D-6D60-4096-A117-3D139B96BD33}" destId="{3E6B4D0F-1FC8-CE4B-BF17-95FCFEC91821}" srcOrd="0" destOrd="0" presId="urn:microsoft.com/office/officeart/2016/7/layout/VerticalHollowActionList"/>
    <dgm:cxn modelId="{B20AEFAD-25DF-9046-9DE4-7BA9DB5373E9}" type="presOf" srcId="{9546ED95-B918-44B0-A356-1783D68D85D9}" destId="{8CAB4180-0EA2-EF4B-92D2-A63AE15EE389}" srcOrd="0" destOrd="0" presId="urn:microsoft.com/office/officeart/2016/7/layout/VerticalHollowActionList"/>
    <dgm:cxn modelId="{6778E2BA-A736-4DEE-9E06-AB12E324878D}" srcId="{9546ED95-B918-44B0-A356-1783D68D85D9}" destId="{2299CAA4-D1ED-4140-8F2B-FCFCE320AD39}" srcOrd="7" destOrd="0" parTransId="{05FB60C4-0478-4BF5-8841-21B81BC6C949}" sibTransId="{DB446F85-3FF9-41FE-B027-624BD148A245}"/>
    <dgm:cxn modelId="{097349EA-BB5E-F640-80C1-313D03770D1F}" type="presOf" srcId="{80E85877-DA85-4177-8E47-CE0131ED6738}" destId="{5834F4F6-9A71-9E4B-BE5E-323559520E86}" srcOrd="0" destOrd="0" presId="urn:microsoft.com/office/officeart/2016/7/layout/VerticalHollowActionList"/>
    <dgm:cxn modelId="{B47BE3F3-4150-4A51-B2BA-456DCBB7F8AD}" srcId="{74202AFD-FA6A-4685-A547-DAE726FF7679}" destId="{EE81EC18-52E7-4BC5-A57A-4D2EC5D104AE}" srcOrd="0" destOrd="0" parTransId="{5E3B1918-9643-4621-A688-23CB972DAC7A}" sibTransId="{E266DB69-75AA-4D50-97C5-8ADB31178A99}"/>
    <dgm:cxn modelId="{F84EB6F7-C1B2-4F5A-B29A-9CEA4AFDCE8C}" srcId="{56DE0B1A-9105-43E6-8920-9C0F5F13D8FA}" destId="{BE281770-46DB-4F70-BF60-7EB9522917BF}" srcOrd="0" destOrd="0" parTransId="{EF3EBBEF-42D8-4F7C-8040-F0AA0058CBFA}" sibTransId="{76DDB67F-BC31-4B10-A3A6-23C8D6914C1D}"/>
    <dgm:cxn modelId="{F3E175F9-6763-45FB-873B-3CE7C63F30D8}" srcId="{2299CAA4-D1ED-4140-8F2B-FCFCE320AD39}" destId="{4A2C01CE-C52B-4868-9506-A387894CD54E}" srcOrd="0" destOrd="0" parTransId="{1241A179-B759-4D8A-8C2C-DB827F9F3433}" sibTransId="{FB0B6F9F-1310-43B3-8042-81C4A459999D}"/>
    <dgm:cxn modelId="{BC7058FE-7E33-5F49-A3DC-2C66156C0387}" type="presOf" srcId="{1191E9A5-2021-47EA-BC38-937FB4A538AB}" destId="{C6B33E40-C461-DA44-B8FE-AA85C8253C55}" srcOrd="0" destOrd="0" presId="urn:microsoft.com/office/officeart/2016/7/layout/VerticalHollowActionList"/>
    <dgm:cxn modelId="{986011FF-D223-3043-ABF3-BDCC007E2195}" type="presOf" srcId="{7B901000-8D31-4B43-A2A0-EDA0E85A8D32}" destId="{6DFBD107-4558-B64D-B853-BA6B5730CF80}" srcOrd="0" destOrd="0" presId="urn:microsoft.com/office/officeart/2016/7/layout/VerticalHollowActionList"/>
    <dgm:cxn modelId="{1AE791ED-5494-2E49-BF20-1E5350730CE2}" type="presParOf" srcId="{8CAB4180-0EA2-EF4B-92D2-A63AE15EE389}" destId="{68BFAE5C-7B67-3F43-A360-4A0DE0973C7C}" srcOrd="0" destOrd="0" presId="urn:microsoft.com/office/officeart/2016/7/layout/VerticalHollowActionList"/>
    <dgm:cxn modelId="{CC1C1B64-569C-6442-9F43-91F6E666E46C}" type="presParOf" srcId="{68BFAE5C-7B67-3F43-A360-4A0DE0973C7C}" destId="{6DFBD107-4558-B64D-B853-BA6B5730CF80}" srcOrd="0" destOrd="0" presId="urn:microsoft.com/office/officeart/2016/7/layout/VerticalHollowActionList"/>
    <dgm:cxn modelId="{3C37C826-3DC8-6D45-8FE5-77EC39F229AF}" type="presParOf" srcId="{68BFAE5C-7B67-3F43-A360-4A0DE0973C7C}" destId="{A2A3A2FE-9DD2-F548-A7E3-87CC8605187F}" srcOrd="1" destOrd="0" presId="urn:microsoft.com/office/officeart/2016/7/layout/VerticalHollowActionList"/>
    <dgm:cxn modelId="{00936544-5A88-6546-88ED-3BA1F6B1BBE5}" type="presParOf" srcId="{8CAB4180-0EA2-EF4B-92D2-A63AE15EE389}" destId="{AD2958FD-91C2-1C48-8FBA-1BB8EBD4CD9E}" srcOrd="1" destOrd="0" presId="urn:microsoft.com/office/officeart/2016/7/layout/VerticalHollowActionList"/>
    <dgm:cxn modelId="{6C90B509-4E1B-7A49-BF27-8F5766D89DF6}" type="presParOf" srcId="{8CAB4180-0EA2-EF4B-92D2-A63AE15EE389}" destId="{5B2A5E09-A661-D149-BEF7-F3B7C6B617D6}" srcOrd="2" destOrd="0" presId="urn:microsoft.com/office/officeart/2016/7/layout/VerticalHollowActionList"/>
    <dgm:cxn modelId="{339991F1-855F-B74B-A6A1-FFC852293927}" type="presParOf" srcId="{5B2A5E09-A661-D149-BEF7-F3B7C6B617D6}" destId="{C6B33E40-C461-DA44-B8FE-AA85C8253C55}" srcOrd="0" destOrd="0" presId="urn:microsoft.com/office/officeart/2016/7/layout/VerticalHollowActionList"/>
    <dgm:cxn modelId="{51A70C56-B4B2-F743-9E08-6D12CD6BE104}" type="presParOf" srcId="{5B2A5E09-A661-D149-BEF7-F3B7C6B617D6}" destId="{5834F4F6-9A71-9E4B-BE5E-323559520E86}" srcOrd="1" destOrd="0" presId="urn:microsoft.com/office/officeart/2016/7/layout/VerticalHollowActionList"/>
    <dgm:cxn modelId="{07391FDF-C122-684E-9AD6-A3612B4203ED}" type="presParOf" srcId="{8CAB4180-0EA2-EF4B-92D2-A63AE15EE389}" destId="{EDBC06E3-1F2D-3845-A43D-DEB81C2423A4}" srcOrd="3" destOrd="0" presId="urn:microsoft.com/office/officeart/2016/7/layout/VerticalHollowActionList"/>
    <dgm:cxn modelId="{23D7D486-9123-A141-B33E-EC5CD954847E}" type="presParOf" srcId="{8CAB4180-0EA2-EF4B-92D2-A63AE15EE389}" destId="{83F3BAC4-2523-E04C-8333-B9A8163FC728}" srcOrd="4" destOrd="0" presId="urn:microsoft.com/office/officeart/2016/7/layout/VerticalHollowActionList"/>
    <dgm:cxn modelId="{BBE36A70-A295-494C-A220-1EF19FF33CB2}" type="presParOf" srcId="{83F3BAC4-2523-E04C-8333-B9A8163FC728}" destId="{2B1D4CE9-206F-A84F-ADF8-43C83BF76D60}" srcOrd="0" destOrd="0" presId="urn:microsoft.com/office/officeart/2016/7/layout/VerticalHollowActionList"/>
    <dgm:cxn modelId="{0AAC6792-67A5-C04F-A9CF-66430A9BAFB1}" type="presParOf" srcId="{83F3BAC4-2523-E04C-8333-B9A8163FC728}" destId="{272A6C5B-1966-A445-9285-E3758C848A41}" srcOrd="1" destOrd="0" presId="urn:microsoft.com/office/officeart/2016/7/layout/VerticalHollowActionList"/>
    <dgm:cxn modelId="{05CF70D3-9D09-8D4D-97DD-F38A8BB3832E}" type="presParOf" srcId="{8CAB4180-0EA2-EF4B-92D2-A63AE15EE389}" destId="{0DD54616-1E2B-AA43-9635-7C04552D0C60}" srcOrd="5" destOrd="0" presId="urn:microsoft.com/office/officeart/2016/7/layout/VerticalHollowActionList"/>
    <dgm:cxn modelId="{6CA37D2B-8772-4A4D-B1C2-1214DCC68774}" type="presParOf" srcId="{8CAB4180-0EA2-EF4B-92D2-A63AE15EE389}" destId="{BF99327D-1156-1248-B8AF-CFE6A1CE418F}" srcOrd="6" destOrd="0" presId="urn:microsoft.com/office/officeart/2016/7/layout/VerticalHollowActionList"/>
    <dgm:cxn modelId="{2D3B3BA7-D823-5D4A-900E-3587126A7272}" type="presParOf" srcId="{BF99327D-1156-1248-B8AF-CFE6A1CE418F}" destId="{D0767BB8-CB2F-1543-8EB0-F761CBB637C6}" srcOrd="0" destOrd="0" presId="urn:microsoft.com/office/officeart/2016/7/layout/VerticalHollowActionList"/>
    <dgm:cxn modelId="{5C7F2E9C-0D59-BE42-B07D-7A8B7A239C84}" type="presParOf" srcId="{BF99327D-1156-1248-B8AF-CFE6A1CE418F}" destId="{9FD69E76-B60A-E242-8F0F-DF97BB23CA2B}" srcOrd="1" destOrd="0" presId="urn:microsoft.com/office/officeart/2016/7/layout/VerticalHollowActionList"/>
    <dgm:cxn modelId="{C0AD1A26-FF10-C14F-B016-66BF852875B8}" type="presParOf" srcId="{8CAB4180-0EA2-EF4B-92D2-A63AE15EE389}" destId="{72E6A86A-9098-5F43-9C2A-1A6C8D0B545C}" srcOrd="7" destOrd="0" presId="urn:microsoft.com/office/officeart/2016/7/layout/VerticalHollowActionList"/>
    <dgm:cxn modelId="{C69030BA-C805-0D4F-8922-BCDA455CB6C5}" type="presParOf" srcId="{8CAB4180-0EA2-EF4B-92D2-A63AE15EE389}" destId="{F4941D16-4E45-D34B-84F1-C2D578058AA3}" srcOrd="8" destOrd="0" presId="urn:microsoft.com/office/officeart/2016/7/layout/VerticalHollowActionList"/>
    <dgm:cxn modelId="{AF7ED26A-4E0B-5945-BBF5-9D81FBA847A4}" type="presParOf" srcId="{F4941D16-4E45-D34B-84F1-C2D578058AA3}" destId="{35966F99-E28A-EA43-A4DF-5240C8A87A6F}" srcOrd="0" destOrd="0" presId="urn:microsoft.com/office/officeart/2016/7/layout/VerticalHollowActionList"/>
    <dgm:cxn modelId="{CFDBC08A-5463-2C4D-804E-FB22D448A339}" type="presParOf" srcId="{F4941D16-4E45-D34B-84F1-C2D578058AA3}" destId="{380E4C56-A659-D34C-BE18-782274D729D2}" srcOrd="1" destOrd="0" presId="urn:microsoft.com/office/officeart/2016/7/layout/VerticalHollowActionList"/>
    <dgm:cxn modelId="{826ADF58-FDF0-EA41-8249-71AA3F0435CE}" type="presParOf" srcId="{8CAB4180-0EA2-EF4B-92D2-A63AE15EE389}" destId="{B3823A0C-6C99-374E-9E2F-23375AECCFA7}" srcOrd="9" destOrd="0" presId="urn:microsoft.com/office/officeart/2016/7/layout/VerticalHollowActionList"/>
    <dgm:cxn modelId="{9D42A87B-0EDD-A74B-8559-673A430386EE}" type="presParOf" srcId="{8CAB4180-0EA2-EF4B-92D2-A63AE15EE389}" destId="{475B44A6-1170-AF4D-A8A4-55E6F81BE7AA}" srcOrd="10" destOrd="0" presId="urn:microsoft.com/office/officeart/2016/7/layout/VerticalHollowActionList"/>
    <dgm:cxn modelId="{BE605C8D-A86B-6B48-9CAC-266A8D626AD8}" type="presParOf" srcId="{475B44A6-1170-AF4D-A8A4-55E6F81BE7AA}" destId="{271CED32-5D41-214D-AE98-BF59B7A8B08F}" srcOrd="0" destOrd="0" presId="urn:microsoft.com/office/officeart/2016/7/layout/VerticalHollowActionList"/>
    <dgm:cxn modelId="{68108682-DA5B-CB47-ABDC-2E4077CC4F31}" type="presParOf" srcId="{475B44A6-1170-AF4D-A8A4-55E6F81BE7AA}" destId="{3E6B4D0F-1FC8-CE4B-BF17-95FCFEC91821}" srcOrd="1" destOrd="0" presId="urn:microsoft.com/office/officeart/2016/7/layout/VerticalHollowActionList"/>
    <dgm:cxn modelId="{FDCD8441-2DE9-744A-983F-F84269D51634}" type="presParOf" srcId="{8CAB4180-0EA2-EF4B-92D2-A63AE15EE389}" destId="{E992698E-5848-1547-AC00-0617323B34FE}" srcOrd="11" destOrd="0" presId="urn:microsoft.com/office/officeart/2016/7/layout/VerticalHollowActionList"/>
    <dgm:cxn modelId="{3357A830-761A-D645-B16B-62BA0AFA2F8D}" type="presParOf" srcId="{8CAB4180-0EA2-EF4B-92D2-A63AE15EE389}" destId="{7E52EE52-C3DB-F147-B9BA-EA9A513F5AF1}" srcOrd="12" destOrd="0" presId="urn:microsoft.com/office/officeart/2016/7/layout/VerticalHollowActionList"/>
    <dgm:cxn modelId="{A36DDDCC-1A4E-FB4E-A5B8-83AEBFCB1DA8}" type="presParOf" srcId="{7E52EE52-C3DB-F147-B9BA-EA9A513F5AF1}" destId="{07F92E4A-6212-D44A-8EE2-3DAF2909EE11}" srcOrd="0" destOrd="0" presId="urn:microsoft.com/office/officeart/2016/7/layout/VerticalHollowActionList"/>
    <dgm:cxn modelId="{348F4FD6-2A91-DB4B-B02F-94923E38617E}" type="presParOf" srcId="{7E52EE52-C3DB-F147-B9BA-EA9A513F5AF1}" destId="{B885FFEE-9225-394B-828A-F42B308E4067}" srcOrd="1" destOrd="0" presId="urn:microsoft.com/office/officeart/2016/7/layout/VerticalHollowActionList"/>
    <dgm:cxn modelId="{E3F07D53-E2FA-C147-8B3E-19E4545797F3}" type="presParOf" srcId="{8CAB4180-0EA2-EF4B-92D2-A63AE15EE389}" destId="{F822DC26-5EF8-A94B-A0FD-3B90C076D419}" srcOrd="13" destOrd="0" presId="urn:microsoft.com/office/officeart/2016/7/layout/VerticalHollowActionList"/>
    <dgm:cxn modelId="{11E741CB-30A0-2843-B790-285A078A5F5D}" type="presParOf" srcId="{8CAB4180-0EA2-EF4B-92D2-A63AE15EE389}" destId="{F25AD070-9747-8B43-AD75-66D2BC097486}" srcOrd="14" destOrd="0" presId="urn:microsoft.com/office/officeart/2016/7/layout/VerticalHollowActionList"/>
    <dgm:cxn modelId="{1FFCC6DD-1091-BE42-ABAF-6FECDF53B29D}" type="presParOf" srcId="{F25AD070-9747-8B43-AD75-66D2BC097486}" destId="{74088A53-3624-7B48-AA13-51365FB8C146}" srcOrd="0" destOrd="0" presId="urn:microsoft.com/office/officeart/2016/7/layout/VerticalHollowActionList"/>
    <dgm:cxn modelId="{04E8D7C5-D884-E449-86D8-EE7E15735D90}" type="presParOf" srcId="{F25AD070-9747-8B43-AD75-66D2BC097486}" destId="{59880F0E-5757-E84E-9430-276B0A00FC43}"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6E0F6-2072-0D43-95F0-F1CF75712087}">
      <dsp:nvSpPr>
        <dsp:cNvPr id="0" name=""/>
        <dsp:cNvSpPr/>
      </dsp:nvSpPr>
      <dsp:spPr>
        <a:xfrm>
          <a:off x="0" y="0"/>
          <a:ext cx="566831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8FFDF6-36CF-4A46-8CDD-B936F0B81EF0}">
      <dsp:nvSpPr>
        <dsp:cNvPr id="0" name=""/>
        <dsp:cNvSpPr/>
      </dsp:nvSpPr>
      <dsp:spPr>
        <a:xfrm>
          <a:off x="0" y="0"/>
          <a:ext cx="5668310" cy="535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Iris Fabros</a:t>
          </a:r>
        </a:p>
      </dsp:txBody>
      <dsp:txXfrm>
        <a:off x="0" y="0"/>
        <a:ext cx="5668310" cy="535517"/>
      </dsp:txXfrm>
    </dsp:sp>
    <dsp:sp modelId="{1E45981B-1342-3845-97DE-D1A98AA68898}">
      <dsp:nvSpPr>
        <dsp:cNvPr id="0" name=""/>
        <dsp:cNvSpPr/>
      </dsp:nvSpPr>
      <dsp:spPr>
        <a:xfrm>
          <a:off x="0" y="535517"/>
          <a:ext cx="566831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00F2E5-568A-E043-8092-B7AF65C9E45A}">
      <dsp:nvSpPr>
        <dsp:cNvPr id="0" name=""/>
        <dsp:cNvSpPr/>
      </dsp:nvSpPr>
      <dsp:spPr>
        <a:xfrm>
          <a:off x="0" y="535517"/>
          <a:ext cx="5668310" cy="535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Adeel Mela</a:t>
          </a:r>
        </a:p>
      </dsp:txBody>
      <dsp:txXfrm>
        <a:off x="0" y="535517"/>
        <a:ext cx="5668310" cy="535517"/>
      </dsp:txXfrm>
    </dsp:sp>
    <dsp:sp modelId="{352C9010-C6F8-9B4B-B2C4-8249BCE86E15}">
      <dsp:nvSpPr>
        <dsp:cNvPr id="0" name=""/>
        <dsp:cNvSpPr/>
      </dsp:nvSpPr>
      <dsp:spPr>
        <a:xfrm>
          <a:off x="0" y="1071034"/>
          <a:ext cx="566831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42E476-6B77-B045-9C60-2392AE507EFD}">
      <dsp:nvSpPr>
        <dsp:cNvPr id="0" name=""/>
        <dsp:cNvSpPr/>
      </dsp:nvSpPr>
      <dsp:spPr>
        <a:xfrm>
          <a:off x="0" y="1071034"/>
          <a:ext cx="5668310" cy="535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Sahil Patel</a:t>
          </a:r>
        </a:p>
      </dsp:txBody>
      <dsp:txXfrm>
        <a:off x="0" y="1071034"/>
        <a:ext cx="5668310" cy="535517"/>
      </dsp:txXfrm>
    </dsp:sp>
    <dsp:sp modelId="{E5BA55AC-AA67-2048-B74A-544144C35B69}">
      <dsp:nvSpPr>
        <dsp:cNvPr id="0" name=""/>
        <dsp:cNvSpPr/>
      </dsp:nvSpPr>
      <dsp:spPr>
        <a:xfrm>
          <a:off x="0" y="1606551"/>
          <a:ext cx="566831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A3A62A-23F5-474C-AF9D-C936F68464F5}">
      <dsp:nvSpPr>
        <dsp:cNvPr id="0" name=""/>
        <dsp:cNvSpPr/>
      </dsp:nvSpPr>
      <dsp:spPr>
        <a:xfrm>
          <a:off x="0" y="1606551"/>
          <a:ext cx="5668310" cy="535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Savneet Singh Baluja</a:t>
          </a:r>
        </a:p>
      </dsp:txBody>
      <dsp:txXfrm>
        <a:off x="0" y="1606551"/>
        <a:ext cx="5668310" cy="535517"/>
      </dsp:txXfrm>
    </dsp:sp>
    <dsp:sp modelId="{1F2D926E-FD84-264F-94DF-2CBA47DD64E4}">
      <dsp:nvSpPr>
        <dsp:cNvPr id="0" name=""/>
        <dsp:cNvSpPr/>
      </dsp:nvSpPr>
      <dsp:spPr>
        <a:xfrm>
          <a:off x="0" y="2142068"/>
          <a:ext cx="566831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A3E536-7F02-C747-8F63-84471A59E837}">
      <dsp:nvSpPr>
        <dsp:cNvPr id="0" name=""/>
        <dsp:cNvSpPr/>
      </dsp:nvSpPr>
      <dsp:spPr>
        <a:xfrm>
          <a:off x="0" y="2142068"/>
          <a:ext cx="5668310" cy="535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Burcu Atik</a:t>
          </a:r>
        </a:p>
      </dsp:txBody>
      <dsp:txXfrm>
        <a:off x="0" y="2142068"/>
        <a:ext cx="5668310" cy="535517"/>
      </dsp:txXfrm>
    </dsp:sp>
    <dsp:sp modelId="{793A0201-565A-AC43-B3D7-4CD7E9ABB6A8}">
      <dsp:nvSpPr>
        <dsp:cNvPr id="0" name=""/>
        <dsp:cNvSpPr/>
      </dsp:nvSpPr>
      <dsp:spPr>
        <a:xfrm>
          <a:off x="0" y="2677584"/>
          <a:ext cx="566831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90CE32-6A88-F94E-A93F-99227AEC068E}">
      <dsp:nvSpPr>
        <dsp:cNvPr id="0" name=""/>
        <dsp:cNvSpPr/>
      </dsp:nvSpPr>
      <dsp:spPr>
        <a:xfrm>
          <a:off x="0" y="2677585"/>
          <a:ext cx="5668310" cy="535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Thufayle Jamal </a:t>
          </a:r>
        </a:p>
      </dsp:txBody>
      <dsp:txXfrm>
        <a:off x="0" y="2677585"/>
        <a:ext cx="5668310" cy="535517"/>
      </dsp:txXfrm>
    </dsp:sp>
    <dsp:sp modelId="{A076A2FE-D903-4E46-A599-ACD251CF8304}">
      <dsp:nvSpPr>
        <dsp:cNvPr id="0" name=""/>
        <dsp:cNvSpPr/>
      </dsp:nvSpPr>
      <dsp:spPr>
        <a:xfrm>
          <a:off x="0" y="3213102"/>
          <a:ext cx="566831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A6872F-725E-7E46-9535-2B1D018A8502}">
      <dsp:nvSpPr>
        <dsp:cNvPr id="0" name=""/>
        <dsp:cNvSpPr/>
      </dsp:nvSpPr>
      <dsp:spPr>
        <a:xfrm>
          <a:off x="0" y="3213102"/>
          <a:ext cx="5668310" cy="535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Nitin Teotia</a:t>
          </a:r>
        </a:p>
      </dsp:txBody>
      <dsp:txXfrm>
        <a:off x="0" y="3213102"/>
        <a:ext cx="5668310" cy="535517"/>
      </dsp:txXfrm>
    </dsp:sp>
    <dsp:sp modelId="{D9659DD5-9ED8-4449-8D89-EB271D11DBC9}">
      <dsp:nvSpPr>
        <dsp:cNvPr id="0" name=""/>
        <dsp:cNvSpPr/>
      </dsp:nvSpPr>
      <dsp:spPr>
        <a:xfrm>
          <a:off x="0" y="3748619"/>
          <a:ext cx="566831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4AF4FB-6AD8-6F4A-8A11-246D560171B0}">
      <dsp:nvSpPr>
        <dsp:cNvPr id="0" name=""/>
        <dsp:cNvSpPr/>
      </dsp:nvSpPr>
      <dsp:spPr>
        <a:xfrm>
          <a:off x="0" y="3748619"/>
          <a:ext cx="5668310" cy="535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Cameron Dyke</a:t>
          </a:r>
        </a:p>
      </dsp:txBody>
      <dsp:txXfrm>
        <a:off x="0" y="3748619"/>
        <a:ext cx="5668310" cy="5355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70FBF-9559-4EC6-9EE6-0179068FD119}">
      <dsp:nvSpPr>
        <dsp:cNvPr id="0" name=""/>
        <dsp:cNvSpPr/>
      </dsp:nvSpPr>
      <dsp:spPr>
        <a:xfrm>
          <a:off x="1569694" y="27675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9A5AE5-E0B4-49FD-BF12-AC5A13040D0F}">
      <dsp:nvSpPr>
        <dsp:cNvPr id="0" name=""/>
        <dsp:cNvSpPr/>
      </dsp:nvSpPr>
      <dsp:spPr>
        <a:xfrm>
          <a:off x="331199" y="192515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kern="1200" dirty="0"/>
            <a:t>Confidence in online purchases specifically clothing and makeup</a:t>
          </a:r>
        </a:p>
      </dsp:txBody>
      <dsp:txXfrm>
        <a:off x="331199" y="1925154"/>
        <a:ext cx="4320000" cy="648000"/>
      </dsp:txXfrm>
    </dsp:sp>
    <dsp:sp modelId="{D4F835AD-E9EA-4FEB-86FF-5ED86B6262CF}">
      <dsp:nvSpPr>
        <dsp:cNvPr id="0" name=""/>
        <dsp:cNvSpPr/>
      </dsp:nvSpPr>
      <dsp:spPr>
        <a:xfrm>
          <a:off x="331199" y="2636596"/>
          <a:ext cx="4320000" cy="812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t>Ability to purchase clothing and makeup items without second guessing suitability </a:t>
          </a:r>
        </a:p>
      </dsp:txBody>
      <dsp:txXfrm>
        <a:off x="331199" y="2636596"/>
        <a:ext cx="4320000" cy="812260"/>
      </dsp:txXfrm>
    </dsp:sp>
    <dsp:sp modelId="{DF3D0F4B-F34E-4335-BB4E-CF3644F2C2C3}">
      <dsp:nvSpPr>
        <dsp:cNvPr id="0" name=""/>
        <dsp:cNvSpPr/>
      </dsp:nvSpPr>
      <dsp:spPr>
        <a:xfrm>
          <a:off x="6854032" y="36293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EB255C-4B23-4867-A1FF-694AA7DD99CD}">
      <dsp:nvSpPr>
        <dsp:cNvPr id="0" name=""/>
        <dsp:cNvSpPr/>
      </dsp:nvSpPr>
      <dsp:spPr>
        <a:xfrm>
          <a:off x="5407199" y="192515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kern="1200" dirty="0"/>
            <a:t>Decreased returns </a:t>
          </a:r>
        </a:p>
      </dsp:txBody>
      <dsp:txXfrm>
        <a:off x="5407199" y="1925154"/>
        <a:ext cx="4320000" cy="648000"/>
      </dsp:txXfrm>
    </dsp:sp>
    <dsp:sp modelId="{FB89551F-85FE-4D1B-A02B-846DD416F829}">
      <dsp:nvSpPr>
        <dsp:cNvPr id="0" name=""/>
        <dsp:cNvSpPr/>
      </dsp:nvSpPr>
      <dsp:spPr>
        <a:xfrm>
          <a:off x="5407199" y="2636596"/>
          <a:ext cx="4320000" cy="812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kern="1200" dirty="0"/>
            <a:t>Negative customer experience</a:t>
          </a:r>
        </a:p>
        <a:p>
          <a:pPr marL="0" lvl="0" indent="0" algn="ctr" defTabSz="666750">
            <a:lnSpc>
              <a:spcPct val="90000"/>
            </a:lnSpc>
            <a:spcBef>
              <a:spcPct val="0"/>
            </a:spcBef>
            <a:spcAft>
              <a:spcPct val="35000"/>
            </a:spcAft>
            <a:buFont typeface="Arial" panose="020B0604020202020204" pitchFamily="34" charset="0"/>
            <a:buNone/>
          </a:pPr>
          <a:r>
            <a:rPr lang="en-US" sz="1500" kern="1200" dirty="0"/>
            <a:t>Environmental impact </a:t>
          </a:r>
        </a:p>
        <a:p>
          <a:pPr marL="0" lvl="0" indent="0" algn="ctr" defTabSz="666750">
            <a:lnSpc>
              <a:spcPct val="90000"/>
            </a:lnSpc>
            <a:spcBef>
              <a:spcPct val="0"/>
            </a:spcBef>
            <a:spcAft>
              <a:spcPct val="35000"/>
            </a:spcAft>
            <a:buFont typeface="Arial" panose="020B0604020202020204" pitchFamily="34" charset="0"/>
            <a:buNone/>
          </a:pPr>
          <a:r>
            <a:rPr lang="en-US" sz="1500" kern="1200" dirty="0"/>
            <a:t>Business costs</a:t>
          </a:r>
        </a:p>
      </dsp:txBody>
      <dsp:txXfrm>
        <a:off x="5407199" y="2636596"/>
        <a:ext cx="4320000" cy="8122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FA4D2-3E8F-4677-A46A-F7199BF35881}">
      <dsp:nvSpPr>
        <dsp:cNvPr id="0" name=""/>
        <dsp:cNvSpPr/>
      </dsp:nvSpPr>
      <dsp:spPr>
        <a:xfrm>
          <a:off x="1519199" y="295699"/>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BF30E9-17A1-460F-B762-2EC2F616E35E}">
      <dsp:nvSpPr>
        <dsp:cNvPr id="0" name=""/>
        <dsp:cNvSpPr/>
      </dsp:nvSpPr>
      <dsp:spPr>
        <a:xfrm>
          <a:off x="331199" y="270991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Completed survey of friends, family and coworkers who would be within the target audience</a:t>
          </a:r>
        </a:p>
      </dsp:txBody>
      <dsp:txXfrm>
        <a:off x="331199" y="2709912"/>
        <a:ext cx="4320000" cy="720000"/>
      </dsp:txXfrm>
    </dsp:sp>
    <dsp:sp modelId="{E01C195C-14E5-4BD5-AFDF-EE1D67D3898E}">
      <dsp:nvSpPr>
        <dsp:cNvPr id="0" name=""/>
        <dsp:cNvSpPr/>
      </dsp:nvSpPr>
      <dsp:spPr>
        <a:xfrm>
          <a:off x="6595199" y="295699"/>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A622A7-2A84-448B-97F4-D4D7FDA629F6}">
      <dsp:nvSpPr>
        <dsp:cNvPr id="0" name=""/>
        <dsp:cNvSpPr/>
      </dsp:nvSpPr>
      <dsp:spPr>
        <a:xfrm>
          <a:off x="5407199" y="270991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Followed up to complete interviews to better clarify customer expectations</a:t>
          </a:r>
        </a:p>
      </dsp:txBody>
      <dsp:txXfrm>
        <a:off x="5407199" y="2709912"/>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3A2FE-9DD2-F548-A7E3-87CC8605187F}">
      <dsp:nvSpPr>
        <dsp:cNvPr id="0" name=""/>
        <dsp:cNvSpPr/>
      </dsp:nvSpPr>
      <dsp:spPr>
        <a:xfrm>
          <a:off x="1133662" y="2029"/>
          <a:ext cx="4534648" cy="50832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85" tIns="129114" rIns="87985" bIns="129114" numCol="1" spcCol="1270" anchor="ctr" anchorCtr="0">
          <a:noAutofit/>
        </a:bodyPr>
        <a:lstStyle/>
        <a:p>
          <a:pPr marL="0" lvl="0" indent="0" algn="l" defTabSz="755650">
            <a:lnSpc>
              <a:spcPct val="90000"/>
            </a:lnSpc>
            <a:spcBef>
              <a:spcPct val="0"/>
            </a:spcBef>
            <a:spcAft>
              <a:spcPct val="35000"/>
            </a:spcAft>
            <a:buNone/>
          </a:pPr>
          <a:r>
            <a:rPr lang="en-US" sz="1700" kern="1200"/>
            <a:t>Input Measurement – Iris</a:t>
          </a:r>
        </a:p>
      </dsp:txBody>
      <dsp:txXfrm>
        <a:off x="1133662" y="2029"/>
        <a:ext cx="4534648" cy="508322"/>
      </dsp:txXfrm>
    </dsp:sp>
    <dsp:sp modelId="{6DFBD107-4558-B64D-B853-BA6B5730CF80}">
      <dsp:nvSpPr>
        <dsp:cNvPr id="0" name=""/>
        <dsp:cNvSpPr/>
      </dsp:nvSpPr>
      <dsp:spPr>
        <a:xfrm>
          <a:off x="0" y="2029"/>
          <a:ext cx="1133662" cy="508322"/>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90" tIns="50211" rIns="59990" bIns="50211" numCol="1" spcCol="1270" anchor="ctr" anchorCtr="0">
          <a:noAutofit/>
        </a:bodyPr>
        <a:lstStyle/>
        <a:p>
          <a:pPr marL="0" lvl="0" indent="0" algn="ctr" defTabSz="933450">
            <a:lnSpc>
              <a:spcPct val="90000"/>
            </a:lnSpc>
            <a:spcBef>
              <a:spcPct val="0"/>
            </a:spcBef>
            <a:spcAft>
              <a:spcPct val="35000"/>
            </a:spcAft>
            <a:buNone/>
          </a:pPr>
          <a:r>
            <a:rPr lang="en-US" sz="2100" kern="1200" dirty="0"/>
            <a:t>UC01</a:t>
          </a:r>
        </a:p>
      </dsp:txBody>
      <dsp:txXfrm>
        <a:off x="0" y="2029"/>
        <a:ext cx="1133662" cy="508322"/>
      </dsp:txXfrm>
    </dsp:sp>
    <dsp:sp modelId="{5834F4F6-9A71-9E4B-BE5E-323559520E86}">
      <dsp:nvSpPr>
        <dsp:cNvPr id="0" name=""/>
        <dsp:cNvSpPr/>
      </dsp:nvSpPr>
      <dsp:spPr>
        <a:xfrm>
          <a:off x="1133662" y="540851"/>
          <a:ext cx="4534648" cy="50832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85" tIns="129114" rIns="87985" bIns="129114" numCol="1" spcCol="1270" anchor="ctr" anchorCtr="0">
          <a:noAutofit/>
        </a:bodyPr>
        <a:lstStyle/>
        <a:p>
          <a:pPr marL="0" lvl="0" indent="0" algn="l" defTabSz="755650">
            <a:lnSpc>
              <a:spcPct val="90000"/>
            </a:lnSpc>
            <a:spcBef>
              <a:spcPct val="0"/>
            </a:spcBef>
            <a:spcAft>
              <a:spcPct val="35000"/>
            </a:spcAft>
            <a:buNone/>
          </a:pPr>
          <a:r>
            <a:rPr lang="en-US" sz="1700" kern="1200"/>
            <a:t>Create Account – Thufayle </a:t>
          </a:r>
        </a:p>
      </dsp:txBody>
      <dsp:txXfrm>
        <a:off x="1133662" y="540851"/>
        <a:ext cx="4534648" cy="508322"/>
      </dsp:txXfrm>
    </dsp:sp>
    <dsp:sp modelId="{C6B33E40-C461-DA44-B8FE-AA85C8253C55}">
      <dsp:nvSpPr>
        <dsp:cNvPr id="0" name=""/>
        <dsp:cNvSpPr/>
      </dsp:nvSpPr>
      <dsp:spPr>
        <a:xfrm>
          <a:off x="0" y="540851"/>
          <a:ext cx="1133662" cy="508322"/>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90" tIns="50211" rIns="59990" bIns="50211" numCol="1" spcCol="1270" anchor="ctr" anchorCtr="0">
          <a:noAutofit/>
        </a:bodyPr>
        <a:lstStyle/>
        <a:p>
          <a:pPr marL="0" lvl="0" indent="0" algn="ctr" defTabSz="933450">
            <a:lnSpc>
              <a:spcPct val="90000"/>
            </a:lnSpc>
            <a:spcBef>
              <a:spcPct val="0"/>
            </a:spcBef>
            <a:spcAft>
              <a:spcPct val="35000"/>
            </a:spcAft>
            <a:buNone/>
          </a:pPr>
          <a:r>
            <a:rPr lang="en-US" sz="2100" kern="1200" dirty="0"/>
            <a:t>UC02</a:t>
          </a:r>
        </a:p>
      </dsp:txBody>
      <dsp:txXfrm>
        <a:off x="0" y="540851"/>
        <a:ext cx="1133662" cy="508322"/>
      </dsp:txXfrm>
    </dsp:sp>
    <dsp:sp modelId="{272A6C5B-1966-A445-9285-E3758C848A41}">
      <dsp:nvSpPr>
        <dsp:cNvPr id="0" name=""/>
        <dsp:cNvSpPr/>
      </dsp:nvSpPr>
      <dsp:spPr>
        <a:xfrm>
          <a:off x="1133662" y="1079673"/>
          <a:ext cx="4534648" cy="50832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85" tIns="129114" rIns="87985" bIns="129114" numCol="1" spcCol="1270" anchor="ctr" anchorCtr="0">
          <a:noAutofit/>
        </a:bodyPr>
        <a:lstStyle/>
        <a:p>
          <a:pPr marL="0" lvl="0" indent="0" algn="l" defTabSz="755650">
            <a:lnSpc>
              <a:spcPct val="90000"/>
            </a:lnSpc>
            <a:spcBef>
              <a:spcPct val="0"/>
            </a:spcBef>
            <a:spcAft>
              <a:spcPct val="35000"/>
            </a:spcAft>
            <a:buNone/>
          </a:pPr>
          <a:r>
            <a:rPr lang="en-US" sz="1700" kern="1200"/>
            <a:t>Share Look – Brucu </a:t>
          </a:r>
        </a:p>
      </dsp:txBody>
      <dsp:txXfrm>
        <a:off x="1133662" y="1079673"/>
        <a:ext cx="4534648" cy="508322"/>
      </dsp:txXfrm>
    </dsp:sp>
    <dsp:sp modelId="{2B1D4CE9-206F-A84F-ADF8-43C83BF76D60}">
      <dsp:nvSpPr>
        <dsp:cNvPr id="0" name=""/>
        <dsp:cNvSpPr/>
      </dsp:nvSpPr>
      <dsp:spPr>
        <a:xfrm>
          <a:off x="0" y="1079673"/>
          <a:ext cx="1133662" cy="508322"/>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90" tIns="50211" rIns="59990" bIns="50211" numCol="1" spcCol="1270" anchor="ctr" anchorCtr="0">
          <a:noAutofit/>
        </a:bodyPr>
        <a:lstStyle/>
        <a:p>
          <a:pPr marL="0" lvl="0" indent="0" algn="ctr" defTabSz="933450">
            <a:lnSpc>
              <a:spcPct val="90000"/>
            </a:lnSpc>
            <a:spcBef>
              <a:spcPct val="0"/>
            </a:spcBef>
            <a:spcAft>
              <a:spcPct val="35000"/>
            </a:spcAft>
            <a:buNone/>
          </a:pPr>
          <a:r>
            <a:rPr lang="en-US" sz="2100" kern="1200" dirty="0"/>
            <a:t>UC03</a:t>
          </a:r>
        </a:p>
      </dsp:txBody>
      <dsp:txXfrm>
        <a:off x="0" y="1079673"/>
        <a:ext cx="1133662" cy="508322"/>
      </dsp:txXfrm>
    </dsp:sp>
    <dsp:sp modelId="{9FD69E76-B60A-E242-8F0F-DF97BB23CA2B}">
      <dsp:nvSpPr>
        <dsp:cNvPr id="0" name=""/>
        <dsp:cNvSpPr/>
      </dsp:nvSpPr>
      <dsp:spPr>
        <a:xfrm>
          <a:off x="1133662" y="1618495"/>
          <a:ext cx="4534648" cy="50832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85" tIns="129114" rIns="87985" bIns="129114" numCol="1" spcCol="1270" anchor="ctr" anchorCtr="0">
          <a:noAutofit/>
        </a:bodyPr>
        <a:lstStyle/>
        <a:p>
          <a:pPr marL="0" lvl="0" indent="0" algn="l" defTabSz="755650">
            <a:lnSpc>
              <a:spcPct val="90000"/>
            </a:lnSpc>
            <a:spcBef>
              <a:spcPct val="0"/>
            </a:spcBef>
            <a:spcAft>
              <a:spcPct val="35000"/>
            </a:spcAft>
            <a:buNone/>
          </a:pPr>
          <a:r>
            <a:rPr lang="en-US" sz="1700" kern="1200"/>
            <a:t>Delete Profile – Nitin </a:t>
          </a:r>
        </a:p>
      </dsp:txBody>
      <dsp:txXfrm>
        <a:off x="1133662" y="1618495"/>
        <a:ext cx="4534648" cy="508322"/>
      </dsp:txXfrm>
    </dsp:sp>
    <dsp:sp modelId="{D0767BB8-CB2F-1543-8EB0-F761CBB637C6}">
      <dsp:nvSpPr>
        <dsp:cNvPr id="0" name=""/>
        <dsp:cNvSpPr/>
      </dsp:nvSpPr>
      <dsp:spPr>
        <a:xfrm>
          <a:off x="0" y="1618495"/>
          <a:ext cx="1133662" cy="508322"/>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90" tIns="50211" rIns="59990" bIns="50211" numCol="1" spcCol="1270" anchor="ctr" anchorCtr="0">
          <a:noAutofit/>
        </a:bodyPr>
        <a:lstStyle/>
        <a:p>
          <a:pPr marL="0" lvl="0" indent="0" algn="ctr" defTabSz="933450">
            <a:lnSpc>
              <a:spcPct val="90000"/>
            </a:lnSpc>
            <a:spcBef>
              <a:spcPct val="0"/>
            </a:spcBef>
            <a:spcAft>
              <a:spcPct val="35000"/>
            </a:spcAft>
            <a:buNone/>
          </a:pPr>
          <a:r>
            <a:rPr lang="en-US" sz="2100" kern="1200" dirty="0"/>
            <a:t>UC04</a:t>
          </a:r>
        </a:p>
      </dsp:txBody>
      <dsp:txXfrm>
        <a:off x="0" y="1618495"/>
        <a:ext cx="1133662" cy="508322"/>
      </dsp:txXfrm>
    </dsp:sp>
    <dsp:sp modelId="{380E4C56-A659-D34C-BE18-782274D729D2}">
      <dsp:nvSpPr>
        <dsp:cNvPr id="0" name=""/>
        <dsp:cNvSpPr/>
      </dsp:nvSpPr>
      <dsp:spPr>
        <a:xfrm>
          <a:off x="1133662" y="2157317"/>
          <a:ext cx="4534648" cy="50832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85" tIns="129114" rIns="87985" bIns="129114" numCol="1" spcCol="1270" anchor="ctr" anchorCtr="0">
          <a:noAutofit/>
        </a:bodyPr>
        <a:lstStyle/>
        <a:p>
          <a:pPr marL="0" lvl="0" indent="0" algn="l" defTabSz="755650">
            <a:lnSpc>
              <a:spcPct val="90000"/>
            </a:lnSpc>
            <a:spcBef>
              <a:spcPct val="0"/>
            </a:spcBef>
            <a:spcAft>
              <a:spcPct val="35000"/>
            </a:spcAft>
            <a:buNone/>
          </a:pPr>
          <a:r>
            <a:rPr lang="en-US" sz="1700" kern="1200"/>
            <a:t>Purchase Item – Cameron</a:t>
          </a:r>
        </a:p>
      </dsp:txBody>
      <dsp:txXfrm>
        <a:off x="1133662" y="2157317"/>
        <a:ext cx="4534648" cy="508322"/>
      </dsp:txXfrm>
    </dsp:sp>
    <dsp:sp modelId="{35966F99-E28A-EA43-A4DF-5240C8A87A6F}">
      <dsp:nvSpPr>
        <dsp:cNvPr id="0" name=""/>
        <dsp:cNvSpPr/>
      </dsp:nvSpPr>
      <dsp:spPr>
        <a:xfrm>
          <a:off x="0" y="2157317"/>
          <a:ext cx="1133662" cy="508322"/>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90" tIns="50211" rIns="59990" bIns="50211" numCol="1" spcCol="1270" anchor="ctr" anchorCtr="0">
          <a:noAutofit/>
        </a:bodyPr>
        <a:lstStyle/>
        <a:p>
          <a:pPr marL="0" lvl="0" indent="0" algn="ctr" defTabSz="933450">
            <a:lnSpc>
              <a:spcPct val="90000"/>
            </a:lnSpc>
            <a:spcBef>
              <a:spcPct val="0"/>
            </a:spcBef>
            <a:spcAft>
              <a:spcPct val="35000"/>
            </a:spcAft>
            <a:buNone/>
          </a:pPr>
          <a:r>
            <a:rPr lang="en-US" sz="2100" kern="1200" dirty="0"/>
            <a:t>UC05</a:t>
          </a:r>
        </a:p>
      </dsp:txBody>
      <dsp:txXfrm>
        <a:off x="0" y="2157317"/>
        <a:ext cx="1133662" cy="508322"/>
      </dsp:txXfrm>
    </dsp:sp>
    <dsp:sp modelId="{3E6B4D0F-1FC8-CE4B-BF17-95FCFEC91821}">
      <dsp:nvSpPr>
        <dsp:cNvPr id="0" name=""/>
        <dsp:cNvSpPr/>
      </dsp:nvSpPr>
      <dsp:spPr>
        <a:xfrm>
          <a:off x="1133662" y="2696139"/>
          <a:ext cx="4534648" cy="50832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85" tIns="129114" rIns="87985" bIns="129114" numCol="1" spcCol="1270" anchor="ctr" anchorCtr="0">
          <a:noAutofit/>
        </a:bodyPr>
        <a:lstStyle/>
        <a:p>
          <a:pPr marL="0" lvl="0" indent="0" algn="l" defTabSz="755650">
            <a:lnSpc>
              <a:spcPct val="90000"/>
            </a:lnSpc>
            <a:spcBef>
              <a:spcPct val="0"/>
            </a:spcBef>
            <a:spcAft>
              <a:spcPct val="35000"/>
            </a:spcAft>
            <a:buNone/>
          </a:pPr>
          <a:r>
            <a:rPr lang="en-US" sz="1700" kern="1200"/>
            <a:t>Search Product – Savneet</a:t>
          </a:r>
        </a:p>
      </dsp:txBody>
      <dsp:txXfrm>
        <a:off x="1133662" y="2696139"/>
        <a:ext cx="4534648" cy="508322"/>
      </dsp:txXfrm>
    </dsp:sp>
    <dsp:sp modelId="{271CED32-5D41-214D-AE98-BF59B7A8B08F}">
      <dsp:nvSpPr>
        <dsp:cNvPr id="0" name=""/>
        <dsp:cNvSpPr/>
      </dsp:nvSpPr>
      <dsp:spPr>
        <a:xfrm>
          <a:off x="0" y="2696139"/>
          <a:ext cx="1133662" cy="508322"/>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90" tIns="50211" rIns="59990" bIns="50211" numCol="1" spcCol="1270" anchor="ctr" anchorCtr="0">
          <a:noAutofit/>
        </a:bodyPr>
        <a:lstStyle/>
        <a:p>
          <a:pPr marL="0" lvl="0" indent="0" algn="ctr" defTabSz="933450">
            <a:lnSpc>
              <a:spcPct val="90000"/>
            </a:lnSpc>
            <a:spcBef>
              <a:spcPct val="0"/>
            </a:spcBef>
            <a:spcAft>
              <a:spcPct val="35000"/>
            </a:spcAft>
            <a:buNone/>
          </a:pPr>
          <a:r>
            <a:rPr lang="en-US" sz="2100" kern="1200" dirty="0"/>
            <a:t>UC06</a:t>
          </a:r>
        </a:p>
      </dsp:txBody>
      <dsp:txXfrm>
        <a:off x="0" y="2696139"/>
        <a:ext cx="1133662" cy="508322"/>
      </dsp:txXfrm>
    </dsp:sp>
    <dsp:sp modelId="{B885FFEE-9225-394B-828A-F42B308E4067}">
      <dsp:nvSpPr>
        <dsp:cNvPr id="0" name=""/>
        <dsp:cNvSpPr/>
      </dsp:nvSpPr>
      <dsp:spPr>
        <a:xfrm>
          <a:off x="1133662" y="3234961"/>
          <a:ext cx="4534648" cy="50832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85" tIns="129114" rIns="87985" bIns="129114" numCol="1" spcCol="1270" anchor="ctr" anchorCtr="0">
          <a:noAutofit/>
        </a:bodyPr>
        <a:lstStyle/>
        <a:p>
          <a:pPr marL="0" lvl="0" indent="0" algn="l" defTabSz="755650">
            <a:lnSpc>
              <a:spcPct val="90000"/>
            </a:lnSpc>
            <a:spcBef>
              <a:spcPct val="0"/>
            </a:spcBef>
            <a:spcAft>
              <a:spcPct val="35000"/>
            </a:spcAft>
            <a:buNone/>
          </a:pPr>
          <a:r>
            <a:rPr lang="en-US" sz="1700" kern="1200"/>
            <a:t>Delete Look – Sahil</a:t>
          </a:r>
        </a:p>
      </dsp:txBody>
      <dsp:txXfrm>
        <a:off x="1133662" y="3234961"/>
        <a:ext cx="4534648" cy="508322"/>
      </dsp:txXfrm>
    </dsp:sp>
    <dsp:sp modelId="{07F92E4A-6212-D44A-8EE2-3DAF2909EE11}">
      <dsp:nvSpPr>
        <dsp:cNvPr id="0" name=""/>
        <dsp:cNvSpPr/>
      </dsp:nvSpPr>
      <dsp:spPr>
        <a:xfrm>
          <a:off x="0" y="3234961"/>
          <a:ext cx="1133662" cy="508322"/>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90" tIns="50211" rIns="59990" bIns="50211" numCol="1" spcCol="1270" anchor="ctr" anchorCtr="0">
          <a:noAutofit/>
        </a:bodyPr>
        <a:lstStyle/>
        <a:p>
          <a:pPr marL="0" lvl="0" indent="0" algn="ctr" defTabSz="933450">
            <a:lnSpc>
              <a:spcPct val="90000"/>
            </a:lnSpc>
            <a:spcBef>
              <a:spcPct val="0"/>
            </a:spcBef>
            <a:spcAft>
              <a:spcPct val="35000"/>
            </a:spcAft>
            <a:buNone/>
          </a:pPr>
          <a:r>
            <a:rPr lang="en-US" sz="2100" kern="1200" dirty="0"/>
            <a:t>UC07</a:t>
          </a:r>
        </a:p>
      </dsp:txBody>
      <dsp:txXfrm>
        <a:off x="0" y="3234961"/>
        <a:ext cx="1133662" cy="508322"/>
      </dsp:txXfrm>
    </dsp:sp>
    <dsp:sp modelId="{59880F0E-5757-E84E-9430-276B0A00FC43}">
      <dsp:nvSpPr>
        <dsp:cNvPr id="0" name=""/>
        <dsp:cNvSpPr/>
      </dsp:nvSpPr>
      <dsp:spPr>
        <a:xfrm>
          <a:off x="1133662" y="3773784"/>
          <a:ext cx="4534648" cy="50832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85" tIns="129114" rIns="87985" bIns="129114" numCol="1" spcCol="1270" anchor="ctr" anchorCtr="0">
          <a:noAutofit/>
        </a:bodyPr>
        <a:lstStyle/>
        <a:p>
          <a:pPr marL="0" lvl="0" indent="0" algn="l" defTabSz="755650">
            <a:lnSpc>
              <a:spcPct val="90000"/>
            </a:lnSpc>
            <a:spcBef>
              <a:spcPct val="0"/>
            </a:spcBef>
            <a:spcAft>
              <a:spcPct val="35000"/>
            </a:spcAft>
            <a:buNone/>
          </a:pPr>
          <a:r>
            <a:rPr lang="en-US" sz="1700" kern="1200"/>
            <a:t>Update Profile - Adeel</a:t>
          </a:r>
        </a:p>
      </dsp:txBody>
      <dsp:txXfrm>
        <a:off x="1133662" y="3773784"/>
        <a:ext cx="4534648" cy="508322"/>
      </dsp:txXfrm>
    </dsp:sp>
    <dsp:sp modelId="{74088A53-3624-7B48-AA13-51365FB8C146}">
      <dsp:nvSpPr>
        <dsp:cNvPr id="0" name=""/>
        <dsp:cNvSpPr/>
      </dsp:nvSpPr>
      <dsp:spPr>
        <a:xfrm>
          <a:off x="0" y="3773784"/>
          <a:ext cx="1133662" cy="508322"/>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90" tIns="50211" rIns="59990" bIns="50211" numCol="1" spcCol="1270" anchor="ctr" anchorCtr="0">
          <a:noAutofit/>
        </a:bodyPr>
        <a:lstStyle/>
        <a:p>
          <a:pPr marL="0" lvl="0" indent="0" algn="ctr" defTabSz="933450">
            <a:lnSpc>
              <a:spcPct val="90000"/>
            </a:lnSpc>
            <a:spcBef>
              <a:spcPct val="0"/>
            </a:spcBef>
            <a:spcAft>
              <a:spcPct val="35000"/>
            </a:spcAft>
            <a:buNone/>
          </a:pPr>
          <a:r>
            <a:rPr lang="en-US" sz="2100" kern="1200" dirty="0"/>
            <a:t>UC08</a:t>
          </a:r>
        </a:p>
      </dsp:txBody>
      <dsp:txXfrm>
        <a:off x="0" y="3773784"/>
        <a:ext cx="1133662" cy="50832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4/17/21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4/17/21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4/17/21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4/17/21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4/17/21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4/17/21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4/17/21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4/17/21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4/17/21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4/17/21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4/17/21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2902D-C97E-8743-AD6B-6827D6992387}"/>
              </a:ext>
            </a:extLst>
          </p:cNvPr>
          <p:cNvSpPr>
            <a:spLocks noGrp="1"/>
          </p:cNvSpPr>
          <p:nvPr>
            <p:ph type="ctrTitle"/>
          </p:nvPr>
        </p:nvSpPr>
        <p:spPr/>
        <p:txBody>
          <a:bodyPr/>
          <a:lstStyle/>
          <a:p>
            <a:r>
              <a:rPr lang="en-US" cap="none" dirty="0"/>
              <a:t>iClothe Application</a:t>
            </a:r>
          </a:p>
        </p:txBody>
      </p:sp>
      <p:sp>
        <p:nvSpPr>
          <p:cNvPr id="3" name="Subtitle 2">
            <a:extLst>
              <a:ext uri="{FF2B5EF4-FFF2-40B4-BE49-F238E27FC236}">
                <a16:creationId xmlns:a16="http://schemas.microsoft.com/office/drawing/2014/main" id="{78679872-FDC0-0F4B-A2D0-B3005779E41A}"/>
              </a:ext>
            </a:extLst>
          </p:cNvPr>
          <p:cNvSpPr>
            <a:spLocks noGrp="1"/>
          </p:cNvSpPr>
          <p:nvPr>
            <p:ph type="subTitle" idx="1"/>
          </p:nvPr>
        </p:nvSpPr>
        <p:spPr/>
        <p:txBody>
          <a:bodyPr/>
          <a:lstStyle/>
          <a:p>
            <a:r>
              <a:rPr lang="en-US" dirty="0"/>
              <a:t>Team 6</a:t>
            </a:r>
          </a:p>
        </p:txBody>
      </p:sp>
    </p:spTree>
    <p:extLst>
      <p:ext uri="{BB962C8B-B14F-4D97-AF65-F5344CB8AC3E}">
        <p14:creationId xmlns:p14="http://schemas.microsoft.com/office/powerpoint/2010/main" val="52045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6F0C0-B23E-1A4A-AC0A-764D94229EBB}"/>
              </a:ext>
            </a:extLst>
          </p:cNvPr>
          <p:cNvSpPr>
            <a:spLocks noGrp="1"/>
          </p:cNvSpPr>
          <p:nvPr>
            <p:ph type="title"/>
          </p:nvPr>
        </p:nvSpPr>
        <p:spPr/>
        <p:txBody>
          <a:bodyPr/>
          <a:lstStyle/>
          <a:p>
            <a:r>
              <a:rPr lang="en-US" dirty="0"/>
              <a:t>Design Process</a:t>
            </a:r>
          </a:p>
        </p:txBody>
      </p:sp>
      <p:sp>
        <p:nvSpPr>
          <p:cNvPr id="3" name="Text Placeholder 2">
            <a:extLst>
              <a:ext uri="{FF2B5EF4-FFF2-40B4-BE49-F238E27FC236}">
                <a16:creationId xmlns:a16="http://schemas.microsoft.com/office/drawing/2014/main" id="{8BB2D878-67EE-104D-8713-9EFA02DF83D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54969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46417E-50DC-994F-8FDD-ECED6BFA11B5}"/>
              </a:ext>
            </a:extLst>
          </p:cNvPr>
          <p:cNvPicPr>
            <a:picLocks noChangeAspect="1"/>
          </p:cNvPicPr>
          <p:nvPr/>
        </p:nvPicPr>
        <p:blipFill>
          <a:blip r:embed="rId2"/>
          <a:stretch>
            <a:fillRect/>
          </a:stretch>
        </p:blipFill>
        <p:spPr>
          <a:xfrm>
            <a:off x="1003331" y="303835"/>
            <a:ext cx="10185338" cy="6250329"/>
          </a:xfrm>
          <a:prstGeom prst="rect">
            <a:avLst/>
          </a:prstGeom>
        </p:spPr>
      </p:pic>
    </p:spTree>
    <p:extLst>
      <p:ext uri="{BB962C8B-B14F-4D97-AF65-F5344CB8AC3E}">
        <p14:creationId xmlns:p14="http://schemas.microsoft.com/office/powerpoint/2010/main" val="3243685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E40DA-1F5A-4A1A-89CA-2BC620DCD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p>
        </p:txBody>
      </p:sp>
      <p:pic>
        <p:nvPicPr>
          <p:cNvPr id="3" name="Picture 2" descr="Graphical user interface&#10;&#10;Description automatically generated with medium confidence">
            <a:extLst>
              <a:ext uri="{FF2B5EF4-FFF2-40B4-BE49-F238E27FC236}">
                <a16:creationId xmlns:a16="http://schemas.microsoft.com/office/drawing/2014/main" id="{9033A14E-5E44-364E-803C-ECBB6237B877}"/>
              </a:ext>
            </a:extLst>
          </p:cNvPr>
          <p:cNvPicPr>
            <a:picLocks noChangeAspect="1"/>
          </p:cNvPicPr>
          <p:nvPr/>
        </p:nvPicPr>
        <p:blipFill>
          <a:blip r:embed="rId2"/>
          <a:stretch>
            <a:fillRect/>
          </a:stretch>
        </p:blipFill>
        <p:spPr>
          <a:xfrm>
            <a:off x="807128" y="1062230"/>
            <a:ext cx="10577744" cy="4733540"/>
          </a:xfrm>
          <a:prstGeom prst="rect">
            <a:avLst/>
          </a:prstGeom>
        </p:spPr>
      </p:pic>
    </p:spTree>
    <p:extLst>
      <p:ext uri="{BB962C8B-B14F-4D97-AF65-F5344CB8AC3E}">
        <p14:creationId xmlns:p14="http://schemas.microsoft.com/office/powerpoint/2010/main" val="2847335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79E2-0B12-3348-BF6E-698DD339F52E}"/>
              </a:ext>
            </a:extLst>
          </p:cNvPr>
          <p:cNvSpPr>
            <a:spLocks noGrp="1"/>
          </p:cNvSpPr>
          <p:nvPr>
            <p:ph type="title"/>
          </p:nvPr>
        </p:nvSpPr>
        <p:spPr/>
        <p:txBody>
          <a:bodyPr/>
          <a:lstStyle/>
          <a:p>
            <a:r>
              <a:rPr lang="en-US" dirty="0"/>
              <a:t>Figma Hi-Fi Prototype </a:t>
            </a:r>
          </a:p>
        </p:txBody>
      </p:sp>
      <p:sp>
        <p:nvSpPr>
          <p:cNvPr id="3" name="Text Placeholder 2">
            <a:extLst>
              <a:ext uri="{FF2B5EF4-FFF2-40B4-BE49-F238E27FC236}">
                <a16:creationId xmlns:a16="http://schemas.microsoft.com/office/drawing/2014/main" id="{F280EFE8-D0FE-804A-9D62-94BA08C6D0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89877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7A9026-87C9-4F44-9EC3-75AA7E6FB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D4A564-D451-4CDB-971B-95F3B044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7CB884E-F589-488F-ADF5-77FF20080A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43" y="643464"/>
            <a:ext cx="6909336"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5" name="Rectangle 14">
            <a:extLst>
              <a:ext uri="{FF2B5EF4-FFF2-40B4-BE49-F238E27FC236}">
                <a16:creationId xmlns:a16="http://schemas.microsoft.com/office/drawing/2014/main" id="{11603A8D-1B1C-4538-9FE9-374B8FD55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071" y="809244"/>
            <a:ext cx="6583680" cy="5239512"/>
          </a:xfrm>
          <a:prstGeom prst="rect">
            <a:avLst/>
          </a:prstGeom>
          <a:ln w="6350" cap="sq" cmpd="sng" algn="ctr">
            <a:solidFill>
              <a:schemeClr val="tx1">
                <a:lumMod val="50000"/>
                <a:lumOff val="50000"/>
              </a:schemeClr>
            </a:solidFill>
            <a:prstDash val="solid"/>
            <a:miter lim="800000"/>
          </a:ln>
          <a:effectLst/>
        </p:spPr>
      </p:sp>
      <p:sp>
        <p:nvSpPr>
          <p:cNvPr id="17" name="Rectangle 16">
            <a:extLst>
              <a:ext uri="{FF2B5EF4-FFF2-40B4-BE49-F238E27FC236}">
                <a16:creationId xmlns:a16="http://schemas.microsoft.com/office/drawing/2014/main" id="{69BE86D1-7317-478F-819B-8779B075C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6876" y="0"/>
            <a:ext cx="4025029" cy="6858000"/>
          </a:xfrm>
          <a:prstGeom prst="rect">
            <a:avLst/>
          </a:prstGeom>
          <a:blipFill dpi="0" rotWithShape="1">
            <a:blip r:embed="rId2">
              <a:alphaModFix amt="6000"/>
              <a:duotone>
                <a:schemeClr val="bg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11896C6-4162-084B-B86D-E03BFD8FFDBE}"/>
              </a:ext>
            </a:extLst>
          </p:cNvPr>
          <p:cNvSpPr>
            <a:spLocks noGrp="1"/>
          </p:cNvSpPr>
          <p:nvPr>
            <p:ph type="title"/>
          </p:nvPr>
        </p:nvSpPr>
        <p:spPr>
          <a:xfrm>
            <a:off x="8660189" y="643464"/>
            <a:ext cx="2888344" cy="5571071"/>
          </a:xfrm>
        </p:spPr>
        <p:txBody>
          <a:bodyPr>
            <a:normAutofit/>
          </a:bodyPr>
          <a:lstStyle/>
          <a:p>
            <a:r>
              <a:rPr lang="en-US">
                <a:solidFill>
                  <a:schemeClr val="bg1"/>
                </a:solidFill>
              </a:rPr>
              <a:t>Team 6</a:t>
            </a:r>
          </a:p>
        </p:txBody>
      </p:sp>
      <p:graphicFrame>
        <p:nvGraphicFramePr>
          <p:cNvPr id="5" name="Content Placeholder 2">
            <a:extLst>
              <a:ext uri="{FF2B5EF4-FFF2-40B4-BE49-F238E27FC236}">
                <a16:creationId xmlns:a16="http://schemas.microsoft.com/office/drawing/2014/main" id="{FEA4093F-9DCE-4147-93F3-045267E71553}"/>
              </a:ext>
            </a:extLst>
          </p:cNvPr>
          <p:cNvGraphicFramePr>
            <a:graphicFrameLocks noGrp="1"/>
          </p:cNvGraphicFramePr>
          <p:nvPr>
            <p:ph idx="1"/>
            <p:extLst>
              <p:ext uri="{D42A27DB-BD31-4B8C-83A1-F6EECF244321}">
                <p14:modId xmlns:p14="http://schemas.microsoft.com/office/powerpoint/2010/main" val="3493014122"/>
              </p:ext>
            </p:extLst>
          </p:nvPr>
        </p:nvGraphicFramePr>
        <p:xfrm>
          <a:off x="1286615" y="1286931"/>
          <a:ext cx="5668310" cy="4284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086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BFF81-D714-3245-8F2E-A14ABB563382}"/>
              </a:ext>
            </a:extLst>
          </p:cNvPr>
          <p:cNvSpPr>
            <a:spLocks noGrp="1"/>
          </p:cNvSpPr>
          <p:nvPr>
            <p:ph type="title"/>
          </p:nvPr>
        </p:nvSpPr>
        <p:spPr/>
        <p:txBody>
          <a:bodyPr/>
          <a:lstStyle/>
          <a:p>
            <a:r>
              <a:rPr lang="en-US" dirty="0"/>
              <a:t>Requirements Exploration Process</a:t>
            </a:r>
          </a:p>
        </p:txBody>
      </p:sp>
      <p:sp>
        <p:nvSpPr>
          <p:cNvPr id="3" name="Text Placeholder 2">
            <a:extLst>
              <a:ext uri="{FF2B5EF4-FFF2-40B4-BE49-F238E27FC236}">
                <a16:creationId xmlns:a16="http://schemas.microsoft.com/office/drawing/2014/main" id="{633204CE-94ED-DD4B-B461-149D979D385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4787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3734-6CEA-9140-BF70-3795E32C4E85}"/>
              </a:ext>
            </a:extLst>
          </p:cNvPr>
          <p:cNvSpPr>
            <a:spLocks noGrp="1"/>
          </p:cNvSpPr>
          <p:nvPr>
            <p:ph type="title"/>
          </p:nvPr>
        </p:nvSpPr>
        <p:spPr>
          <a:xfrm>
            <a:off x="1066800" y="642594"/>
            <a:ext cx="10058400" cy="1371600"/>
          </a:xfrm>
        </p:spPr>
        <p:txBody>
          <a:bodyPr>
            <a:normAutofit/>
          </a:bodyPr>
          <a:lstStyle/>
          <a:p>
            <a:pPr algn="ctr"/>
            <a:r>
              <a:rPr lang="en-US" dirty="0"/>
              <a:t>Problem to Address</a:t>
            </a:r>
            <a:endParaRPr lang="en-US"/>
          </a:p>
        </p:txBody>
      </p:sp>
      <p:graphicFrame>
        <p:nvGraphicFramePr>
          <p:cNvPr id="5" name="Content Placeholder 2">
            <a:extLst>
              <a:ext uri="{FF2B5EF4-FFF2-40B4-BE49-F238E27FC236}">
                <a16:creationId xmlns:a16="http://schemas.microsoft.com/office/drawing/2014/main" id="{991BB9E4-C96B-4428-863D-774621D18486}"/>
              </a:ext>
            </a:extLst>
          </p:cNvPr>
          <p:cNvGraphicFramePr>
            <a:graphicFrameLocks noGrp="1"/>
          </p:cNvGraphicFramePr>
          <p:nvPr>
            <p:ph idx="1"/>
            <p:extLst>
              <p:ext uri="{D42A27DB-BD31-4B8C-83A1-F6EECF244321}">
                <p14:modId xmlns:p14="http://schemas.microsoft.com/office/powerpoint/2010/main" val="425440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8953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E854C7C4-FCCC-1F46-992F-F7922CF86FC4}"/>
              </a:ext>
            </a:extLst>
          </p:cNvPr>
          <p:cNvSpPr>
            <a:spLocks noGrp="1"/>
          </p:cNvSpPr>
          <p:nvPr>
            <p:ph type="title"/>
          </p:nvPr>
        </p:nvSpPr>
        <p:spPr>
          <a:xfrm>
            <a:off x="7532835" y="1420706"/>
            <a:ext cx="3466540" cy="4016587"/>
          </a:xfrm>
        </p:spPr>
        <p:txBody>
          <a:bodyPr>
            <a:normAutofit/>
          </a:bodyPr>
          <a:lstStyle/>
          <a:p>
            <a:r>
              <a:rPr lang="en-US" sz="3600"/>
              <a:t>Our Vision</a:t>
            </a:r>
          </a:p>
        </p:txBody>
      </p:sp>
      <p:sp>
        <p:nvSpPr>
          <p:cNvPr id="3" name="Content Placeholder 2">
            <a:extLst>
              <a:ext uri="{FF2B5EF4-FFF2-40B4-BE49-F238E27FC236}">
                <a16:creationId xmlns:a16="http://schemas.microsoft.com/office/drawing/2014/main" id="{8930E22E-ED76-8A4B-B280-62AAA72A4423}"/>
              </a:ext>
            </a:extLst>
          </p:cNvPr>
          <p:cNvSpPr>
            <a:spLocks noGrp="1"/>
          </p:cNvSpPr>
          <p:nvPr>
            <p:ph idx="1"/>
          </p:nvPr>
        </p:nvSpPr>
        <p:spPr>
          <a:xfrm>
            <a:off x="1440519" y="1420706"/>
            <a:ext cx="5514758" cy="4016587"/>
          </a:xfrm>
        </p:spPr>
        <p:txBody>
          <a:bodyPr anchor="ctr">
            <a:normAutofit/>
          </a:bodyPr>
          <a:lstStyle/>
          <a:p>
            <a:r>
              <a:rPr lang="en-US" dirty="0">
                <a:solidFill>
                  <a:schemeClr val="tx1">
                    <a:lumMod val="75000"/>
                    <a:lumOff val="25000"/>
                  </a:schemeClr>
                </a:solidFill>
              </a:rPr>
              <a:t>Use AI to detect body shape, skin type and clothing size with minimal user inputs</a:t>
            </a:r>
          </a:p>
          <a:p>
            <a:r>
              <a:rPr lang="en-US" dirty="0">
                <a:solidFill>
                  <a:schemeClr val="tx1">
                    <a:lumMod val="75000"/>
                    <a:lumOff val="25000"/>
                  </a:schemeClr>
                </a:solidFill>
              </a:rPr>
              <a:t>Provide user visual feedback on clothing look and fit</a:t>
            </a:r>
          </a:p>
          <a:p>
            <a:r>
              <a:rPr lang="en-US" dirty="0">
                <a:solidFill>
                  <a:schemeClr val="tx1">
                    <a:lumMod val="75000"/>
                    <a:lumOff val="25000"/>
                  </a:schemeClr>
                </a:solidFill>
              </a:rPr>
              <a:t>Provide user with visual feedback on makeup color and look on their own skin tone</a:t>
            </a:r>
          </a:p>
          <a:p>
            <a:r>
              <a:rPr lang="en-US" dirty="0">
                <a:solidFill>
                  <a:schemeClr val="tx1">
                    <a:lumMod val="75000"/>
                    <a:lumOff val="25000"/>
                  </a:schemeClr>
                </a:solidFill>
              </a:rPr>
              <a:t>White label product for wide industry adoption </a:t>
            </a:r>
          </a:p>
          <a:p>
            <a:r>
              <a:rPr lang="en-US" dirty="0">
                <a:solidFill>
                  <a:schemeClr val="tx1">
                    <a:lumMod val="75000"/>
                    <a:lumOff val="25000"/>
                  </a:schemeClr>
                </a:solidFill>
              </a:rPr>
              <a:t>Allow direct connection to brand partner for purchases</a:t>
            </a:r>
          </a:p>
        </p:txBody>
      </p:sp>
      <p:cxnSp>
        <p:nvCxnSpPr>
          <p:cNvPr id="16" name="Straight Connector 15">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89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0CA7D-D7C4-AE47-9980-61A44BE45381}"/>
              </a:ext>
            </a:extLst>
          </p:cNvPr>
          <p:cNvSpPr>
            <a:spLocks noGrp="1"/>
          </p:cNvSpPr>
          <p:nvPr>
            <p:ph type="title"/>
          </p:nvPr>
        </p:nvSpPr>
        <p:spPr>
          <a:xfrm>
            <a:off x="1066800" y="642594"/>
            <a:ext cx="10058400" cy="1371600"/>
          </a:xfrm>
        </p:spPr>
        <p:txBody>
          <a:bodyPr>
            <a:normAutofit/>
          </a:bodyPr>
          <a:lstStyle/>
          <a:p>
            <a:pPr algn="ctr"/>
            <a:r>
              <a:rPr lang="en-US" dirty="0"/>
              <a:t>Steps in Elicitation</a:t>
            </a:r>
          </a:p>
        </p:txBody>
      </p:sp>
      <p:graphicFrame>
        <p:nvGraphicFramePr>
          <p:cNvPr id="5" name="Content Placeholder 2">
            <a:extLst>
              <a:ext uri="{FF2B5EF4-FFF2-40B4-BE49-F238E27FC236}">
                <a16:creationId xmlns:a16="http://schemas.microsoft.com/office/drawing/2014/main" id="{2AFDA18A-1A28-4984-A4AE-737EABF732DE}"/>
              </a:ext>
            </a:extLst>
          </p:cNvPr>
          <p:cNvGraphicFramePr>
            <a:graphicFrameLocks noGrp="1"/>
          </p:cNvGraphicFramePr>
          <p:nvPr>
            <p:ph idx="1"/>
            <p:extLst>
              <p:ext uri="{D42A27DB-BD31-4B8C-83A1-F6EECF244321}">
                <p14:modId xmlns:p14="http://schemas.microsoft.com/office/powerpoint/2010/main" val="3784654446"/>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0432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63E31CE-F515-564C-B292-09216ECDBC46}"/>
              </a:ext>
            </a:extLst>
          </p:cNvPr>
          <p:cNvGraphicFramePr>
            <a:graphicFrameLocks noGrp="1"/>
          </p:cNvGraphicFramePr>
          <p:nvPr>
            <p:extLst>
              <p:ext uri="{D42A27DB-BD31-4B8C-83A1-F6EECF244321}">
                <p14:modId xmlns:p14="http://schemas.microsoft.com/office/powerpoint/2010/main" val="2790619576"/>
              </p:ext>
            </p:extLst>
          </p:nvPr>
        </p:nvGraphicFramePr>
        <p:xfrm>
          <a:off x="551726" y="341614"/>
          <a:ext cx="11088547" cy="6174771"/>
        </p:xfrm>
        <a:graphic>
          <a:graphicData uri="http://schemas.openxmlformats.org/drawingml/2006/table">
            <a:tbl>
              <a:tblPr firstRow="1" firstCol="1" bandRow="1">
                <a:tableStyleId>{3B4B98B0-60AC-42C2-AFA5-B58CD77FA1E5}</a:tableStyleId>
              </a:tblPr>
              <a:tblGrid>
                <a:gridCol w="1504874">
                  <a:extLst>
                    <a:ext uri="{9D8B030D-6E8A-4147-A177-3AD203B41FA5}">
                      <a16:colId xmlns:a16="http://schemas.microsoft.com/office/drawing/2014/main" val="3982818279"/>
                    </a:ext>
                  </a:extLst>
                </a:gridCol>
                <a:gridCol w="1128450">
                  <a:extLst>
                    <a:ext uri="{9D8B030D-6E8A-4147-A177-3AD203B41FA5}">
                      <a16:colId xmlns:a16="http://schemas.microsoft.com/office/drawing/2014/main" val="623551095"/>
                    </a:ext>
                  </a:extLst>
                </a:gridCol>
                <a:gridCol w="1384027">
                  <a:extLst>
                    <a:ext uri="{9D8B030D-6E8A-4147-A177-3AD203B41FA5}">
                      <a16:colId xmlns:a16="http://schemas.microsoft.com/office/drawing/2014/main" val="515162950"/>
                    </a:ext>
                  </a:extLst>
                </a:gridCol>
                <a:gridCol w="1791476">
                  <a:extLst>
                    <a:ext uri="{9D8B030D-6E8A-4147-A177-3AD203B41FA5}">
                      <a16:colId xmlns:a16="http://schemas.microsoft.com/office/drawing/2014/main" val="2443785525"/>
                    </a:ext>
                  </a:extLst>
                </a:gridCol>
                <a:gridCol w="1482827">
                  <a:extLst>
                    <a:ext uri="{9D8B030D-6E8A-4147-A177-3AD203B41FA5}">
                      <a16:colId xmlns:a16="http://schemas.microsoft.com/office/drawing/2014/main" val="3276938852"/>
                    </a:ext>
                  </a:extLst>
                </a:gridCol>
                <a:gridCol w="1265631">
                  <a:extLst>
                    <a:ext uri="{9D8B030D-6E8A-4147-A177-3AD203B41FA5}">
                      <a16:colId xmlns:a16="http://schemas.microsoft.com/office/drawing/2014/main" val="2238991767"/>
                    </a:ext>
                  </a:extLst>
                </a:gridCol>
                <a:gridCol w="1265631">
                  <a:extLst>
                    <a:ext uri="{9D8B030D-6E8A-4147-A177-3AD203B41FA5}">
                      <a16:colId xmlns:a16="http://schemas.microsoft.com/office/drawing/2014/main" val="3412837625"/>
                    </a:ext>
                  </a:extLst>
                </a:gridCol>
                <a:gridCol w="1265631">
                  <a:extLst>
                    <a:ext uri="{9D8B030D-6E8A-4147-A177-3AD203B41FA5}">
                      <a16:colId xmlns:a16="http://schemas.microsoft.com/office/drawing/2014/main" val="747121181"/>
                    </a:ext>
                  </a:extLst>
                </a:gridCol>
              </a:tblGrid>
              <a:tr h="260427">
                <a:tc>
                  <a:txBody>
                    <a:bodyPr/>
                    <a:lstStyle/>
                    <a:p>
                      <a:r>
                        <a:rPr lang="en-US" sz="900" dirty="0">
                          <a:effectLst/>
                        </a:rPr>
                        <a:t>STAGES</a:t>
                      </a:r>
                      <a:endParaRPr lang="en-CA" sz="800" dirty="0">
                        <a:effectLst/>
                        <a:latin typeface="Times New Roman" panose="02020603050405020304" pitchFamily="18" charset="0"/>
                        <a:ea typeface="Calibri" panose="020F0502020204030204" pitchFamily="34" charset="0"/>
                      </a:endParaRPr>
                    </a:p>
                  </a:txBody>
                  <a:tcPr marL="35966" marR="35966" marT="0" marB="0"/>
                </a:tc>
                <a:tc gridSpan="2">
                  <a:txBody>
                    <a:bodyPr/>
                    <a:lstStyle/>
                    <a:p>
                      <a:pPr algn="ctr"/>
                      <a:r>
                        <a:rPr lang="en-US" sz="900">
                          <a:effectLst/>
                        </a:rPr>
                        <a:t>AWARENESS</a:t>
                      </a:r>
                      <a:endParaRPr lang="en-CA" sz="800">
                        <a:effectLst/>
                        <a:latin typeface="Times New Roman" panose="02020603050405020304" pitchFamily="18" charset="0"/>
                        <a:ea typeface="Calibri" panose="020F0502020204030204" pitchFamily="34" charset="0"/>
                      </a:endParaRPr>
                    </a:p>
                  </a:txBody>
                  <a:tcPr marL="35966" marR="35966" marT="0" marB="0"/>
                </a:tc>
                <a:tc hMerge="1">
                  <a:txBody>
                    <a:bodyPr/>
                    <a:lstStyle/>
                    <a:p>
                      <a:endParaRPr lang="en-US"/>
                    </a:p>
                  </a:txBody>
                  <a:tcPr/>
                </a:tc>
                <a:tc>
                  <a:txBody>
                    <a:bodyPr/>
                    <a:lstStyle/>
                    <a:p>
                      <a:pPr algn="ctr"/>
                      <a:r>
                        <a:rPr lang="en-US" sz="900">
                          <a:effectLst/>
                        </a:rPr>
                        <a:t>CONSIDERATION</a:t>
                      </a:r>
                      <a:endParaRPr lang="en-CA" sz="800">
                        <a:effectLst/>
                        <a:latin typeface="Times New Roman" panose="02020603050405020304" pitchFamily="18" charset="0"/>
                        <a:ea typeface="Calibri" panose="020F0502020204030204" pitchFamily="34" charset="0"/>
                      </a:endParaRPr>
                    </a:p>
                  </a:txBody>
                  <a:tcPr marL="35966" marR="35966" marT="0" marB="0"/>
                </a:tc>
                <a:tc gridSpan="2">
                  <a:txBody>
                    <a:bodyPr/>
                    <a:lstStyle/>
                    <a:p>
                      <a:pPr algn="ctr"/>
                      <a:r>
                        <a:rPr lang="en-US" sz="900">
                          <a:effectLst/>
                        </a:rPr>
                        <a:t>PURCHASE</a:t>
                      </a:r>
                      <a:endParaRPr lang="en-CA" sz="800">
                        <a:effectLst/>
                        <a:latin typeface="Times New Roman" panose="02020603050405020304" pitchFamily="18" charset="0"/>
                        <a:ea typeface="Calibri" panose="020F0502020204030204" pitchFamily="34" charset="0"/>
                      </a:endParaRPr>
                    </a:p>
                  </a:txBody>
                  <a:tcPr marL="35966" marR="35966" marT="0" marB="0"/>
                </a:tc>
                <a:tc hMerge="1">
                  <a:txBody>
                    <a:bodyPr/>
                    <a:lstStyle/>
                    <a:p>
                      <a:endParaRPr lang="en-US"/>
                    </a:p>
                  </a:txBody>
                  <a:tcPr/>
                </a:tc>
                <a:tc gridSpan="2">
                  <a:txBody>
                    <a:bodyPr/>
                    <a:lstStyle/>
                    <a:p>
                      <a:pPr algn="ctr"/>
                      <a:r>
                        <a:rPr lang="en-US" sz="900">
                          <a:effectLst/>
                        </a:rPr>
                        <a:t>RETENTION</a:t>
                      </a:r>
                      <a:endParaRPr lang="en-CA" sz="800">
                        <a:effectLst/>
                        <a:latin typeface="Times New Roman" panose="02020603050405020304" pitchFamily="18" charset="0"/>
                        <a:ea typeface="Calibri" panose="020F0502020204030204" pitchFamily="34" charset="0"/>
                      </a:endParaRPr>
                    </a:p>
                  </a:txBody>
                  <a:tcPr marL="35966" marR="35966" marT="0" marB="0"/>
                </a:tc>
                <a:tc hMerge="1">
                  <a:txBody>
                    <a:bodyPr/>
                    <a:lstStyle/>
                    <a:p>
                      <a:endParaRPr lang="en-US"/>
                    </a:p>
                  </a:txBody>
                  <a:tcPr/>
                </a:tc>
                <a:extLst>
                  <a:ext uri="{0D108BD9-81ED-4DB2-BD59-A6C34878D82A}">
                    <a16:rowId xmlns:a16="http://schemas.microsoft.com/office/drawing/2014/main" val="1505734272"/>
                  </a:ext>
                </a:extLst>
              </a:tr>
              <a:tr h="1159806">
                <a:tc>
                  <a:txBody>
                    <a:bodyPr/>
                    <a:lstStyle/>
                    <a:p>
                      <a:r>
                        <a:rPr lang="en-US" sz="900" dirty="0">
                          <a:effectLst/>
                        </a:rPr>
                        <a:t>JOURNEY</a:t>
                      </a:r>
                      <a:endParaRPr lang="en-CA" sz="800" dirty="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Buying clothing and make up online and finding that they need to be retuned as they are not as expected</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dirty="0">
                          <a:effectLst/>
                        </a:rPr>
                        <a:t>Looking for ways to ensure that they have confidence in their online make up and clothing purchases</a:t>
                      </a:r>
                      <a:endParaRPr lang="en-CA" sz="800" dirty="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They found iClothe on social media and decide that this is a unique solution, and they decide to give it a try. The application works well, and the clothing looks great on their avatar.</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They create a look that they like and send to a friend, the friend likes the look, so they decide to buy the outfit</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The outfit arrives and everything fits perfectly, and the colors look great on them</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One week after they’re last purchase the application recommends a number of new items to try</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A friend thinks they look great and asks where they got the outfit </a:t>
                      </a:r>
                      <a:endParaRPr lang="en-CA" sz="800">
                        <a:effectLst/>
                        <a:latin typeface="Times New Roman" panose="02020603050405020304" pitchFamily="18" charset="0"/>
                        <a:ea typeface="Calibri" panose="020F0502020204030204" pitchFamily="34" charset="0"/>
                      </a:endParaRPr>
                    </a:p>
                  </a:txBody>
                  <a:tcPr marL="35966" marR="35966" marT="0" marB="0"/>
                </a:tc>
                <a:extLst>
                  <a:ext uri="{0D108BD9-81ED-4DB2-BD59-A6C34878D82A}">
                    <a16:rowId xmlns:a16="http://schemas.microsoft.com/office/drawing/2014/main" val="663995137"/>
                  </a:ext>
                </a:extLst>
              </a:tr>
              <a:tr h="948932">
                <a:tc>
                  <a:txBody>
                    <a:bodyPr/>
                    <a:lstStyle/>
                    <a:p>
                      <a:r>
                        <a:rPr lang="en-US" sz="900">
                          <a:effectLst/>
                        </a:rPr>
                        <a:t>GOALS</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To buy clothing and makeup online</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To find online clothing and makeup products that fit and look the way they expect</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To try out the application to see if it works as advertised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To purchase clothing that looks good and fits well</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Validate that the application had done a good job of measuring and matching both size and color</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To stay informed on the latest fashion trends</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To share iClothe with their friends </a:t>
                      </a:r>
                      <a:endParaRPr lang="en-CA" sz="800">
                        <a:effectLst/>
                        <a:latin typeface="Times New Roman" panose="02020603050405020304" pitchFamily="18" charset="0"/>
                        <a:ea typeface="Calibri" panose="020F0502020204030204" pitchFamily="34" charset="0"/>
                      </a:endParaRPr>
                    </a:p>
                  </a:txBody>
                  <a:tcPr marL="35966" marR="35966" marT="0" marB="0"/>
                </a:tc>
                <a:extLst>
                  <a:ext uri="{0D108BD9-81ED-4DB2-BD59-A6C34878D82A}">
                    <a16:rowId xmlns:a16="http://schemas.microsoft.com/office/drawing/2014/main" val="3862242466"/>
                  </a:ext>
                </a:extLst>
              </a:tr>
              <a:tr h="843495">
                <a:tc>
                  <a:txBody>
                    <a:bodyPr/>
                    <a:lstStyle/>
                    <a:p>
                      <a:r>
                        <a:rPr lang="en-US" sz="900">
                          <a:effectLst/>
                        </a:rPr>
                        <a:t>ACTIONS</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Going to an online retailer and making a purchase</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Researching online methods of ensuring good fit and color match</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Downloading application and adding clothing and make up to avatar</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Saving the look they created, sending the look to a friend and then purchasing the outfit</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Trying on the clothing that they had purchased and the makeup they had purchased</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Clicking on the prompt that the brand provides to evaluate in iClothe</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Recommending iClothe application to a friend</a:t>
                      </a:r>
                      <a:endParaRPr lang="en-CA" sz="800">
                        <a:effectLst/>
                        <a:latin typeface="Times New Roman" panose="02020603050405020304" pitchFamily="18" charset="0"/>
                        <a:ea typeface="Calibri" panose="020F0502020204030204" pitchFamily="34" charset="0"/>
                      </a:endParaRPr>
                    </a:p>
                  </a:txBody>
                  <a:tcPr marL="35966" marR="35966" marT="0" marB="0"/>
                </a:tc>
                <a:extLst>
                  <a:ext uri="{0D108BD9-81ED-4DB2-BD59-A6C34878D82A}">
                    <a16:rowId xmlns:a16="http://schemas.microsoft.com/office/drawing/2014/main" val="3793604938"/>
                  </a:ext>
                </a:extLst>
              </a:tr>
              <a:tr h="843495">
                <a:tc>
                  <a:txBody>
                    <a:bodyPr/>
                    <a:lstStyle/>
                    <a:p>
                      <a:r>
                        <a:rPr lang="en-US" sz="900">
                          <a:effectLst/>
                        </a:rPr>
                        <a:t>THINKING</a:t>
                      </a:r>
                      <a:endParaRPr lang="en-CA" sz="800">
                        <a:effectLst/>
                      </a:endParaRPr>
                    </a:p>
                    <a:p>
                      <a:r>
                        <a:rPr lang="en-US" sz="900">
                          <a:effectLst/>
                        </a:rPr>
                        <a:t> </a:t>
                      </a:r>
                      <a:endParaRPr lang="en-CA" sz="800">
                        <a:effectLst/>
                      </a:endParaRPr>
                    </a:p>
                    <a:p>
                      <a:r>
                        <a:rPr lang="en-US" sz="900">
                          <a:effectLst/>
                        </a:rPr>
                        <a:t> </a:t>
                      </a:r>
                      <a:endParaRPr lang="en-CA" sz="800">
                        <a:effectLst/>
                      </a:endParaRPr>
                    </a:p>
                    <a:p>
                      <a:r>
                        <a:rPr lang="en-US" sz="9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Why doesn’t the sizing work and why doesn’t the colors look the same as on screen</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How can I ensure that I don’t have the same thing happen next time I buy clothing and makeup online</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I hope that this application will solve my issues</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Excited to show my new look I created</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Wow! I’m impressed that this application was able to nail my size and the color coordination</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I remember this brand and application, let’s see what’s new</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I’m impressed with how well this application works; I want to tell my friends</a:t>
                      </a:r>
                      <a:endParaRPr lang="en-CA" sz="800">
                        <a:effectLst/>
                        <a:latin typeface="Times New Roman" panose="02020603050405020304" pitchFamily="18" charset="0"/>
                        <a:ea typeface="Calibri" panose="020F0502020204030204" pitchFamily="34" charset="0"/>
                      </a:endParaRPr>
                    </a:p>
                  </a:txBody>
                  <a:tcPr marL="35966" marR="35966" marT="0" marB="0"/>
                </a:tc>
                <a:extLst>
                  <a:ext uri="{0D108BD9-81ED-4DB2-BD59-A6C34878D82A}">
                    <a16:rowId xmlns:a16="http://schemas.microsoft.com/office/drawing/2014/main" val="2069285056"/>
                  </a:ext>
                </a:extLst>
              </a:tr>
              <a:tr h="663534">
                <a:tc>
                  <a:txBody>
                    <a:bodyPr/>
                    <a:lstStyle/>
                    <a:p>
                      <a:r>
                        <a:rPr lang="en-US" sz="900">
                          <a:effectLst/>
                        </a:rPr>
                        <a:t>CHANNELS</a:t>
                      </a:r>
                      <a:endParaRPr lang="en-CA" sz="800">
                        <a:effectLst/>
                      </a:endParaRPr>
                    </a:p>
                    <a:p>
                      <a:r>
                        <a:rPr lang="en-US" sz="900">
                          <a:effectLst/>
                        </a:rPr>
                        <a:t> </a:t>
                      </a:r>
                      <a:endParaRPr lang="en-CA" sz="800">
                        <a:effectLst/>
                      </a:endParaRPr>
                    </a:p>
                    <a:p>
                      <a:r>
                        <a:rPr lang="en-US" sz="900">
                          <a:effectLst/>
                        </a:rPr>
                        <a:t> </a:t>
                      </a:r>
                      <a:endParaRPr lang="en-CA" sz="800">
                        <a:effectLst/>
                      </a:endParaRPr>
                    </a:p>
                    <a:p>
                      <a:r>
                        <a:rPr lang="en-US" sz="900">
                          <a:effectLst/>
                        </a:rPr>
                        <a:t> </a:t>
                      </a:r>
                      <a:endParaRPr lang="en-CA" sz="800">
                        <a:effectLst/>
                      </a:endParaRPr>
                    </a:p>
                    <a:p>
                      <a:r>
                        <a:rPr lang="en-US" sz="9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Online clothing and make up retailers</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Online search engines</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Instagram</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iClothe Application</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Online clothing and make up retailers</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iClothe Application</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800">
                          <a:effectLst/>
                        </a:rPr>
                        <a:t>iClothe Application</a:t>
                      </a:r>
                      <a:endParaRPr lang="en-CA" sz="800">
                        <a:effectLst/>
                        <a:latin typeface="Times New Roman" panose="02020603050405020304" pitchFamily="18" charset="0"/>
                        <a:ea typeface="Calibri" panose="020F0502020204030204" pitchFamily="34" charset="0"/>
                      </a:endParaRPr>
                    </a:p>
                  </a:txBody>
                  <a:tcPr marL="35966" marR="35966" marT="0" marB="0"/>
                </a:tc>
                <a:extLst>
                  <a:ext uri="{0D108BD9-81ED-4DB2-BD59-A6C34878D82A}">
                    <a16:rowId xmlns:a16="http://schemas.microsoft.com/office/drawing/2014/main" val="2805529721"/>
                  </a:ext>
                </a:extLst>
              </a:tr>
              <a:tr h="267195">
                <a:tc>
                  <a:txBody>
                    <a:bodyPr/>
                    <a:lstStyle/>
                    <a:p>
                      <a:r>
                        <a:rPr lang="en-US" sz="900">
                          <a:effectLst/>
                        </a:rPr>
                        <a:t>Excited   </a:t>
                      </a:r>
                      <a:endParaRPr lang="en-CA" sz="800">
                        <a:effectLst/>
                      </a:endParaRPr>
                    </a:p>
                    <a:p>
                      <a:r>
                        <a:rPr lang="en-US" sz="9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1800">
                          <a:effectLst/>
                        </a:rPr>
                        <a:t>J</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1800">
                          <a:effectLst/>
                        </a:rPr>
                        <a:t>J</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extLst>
                  <a:ext uri="{0D108BD9-81ED-4DB2-BD59-A6C34878D82A}">
                    <a16:rowId xmlns:a16="http://schemas.microsoft.com/office/drawing/2014/main" val="3706178040"/>
                  </a:ext>
                </a:extLst>
              </a:tr>
              <a:tr h="267195">
                <a:tc>
                  <a:txBody>
                    <a:bodyPr/>
                    <a:lstStyle/>
                    <a:p>
                      <a:r>
                        <a:rPr lang="en-US" sz="900">
                          <a:effectLst/>
                        </a:rPr>
                        <a:t>Happy    </a:t>
                      </a:r>
                      <a:endParaRPr lang="en-CA" sz="800">
                        <a:effectLst/>
                      </a:endParaRPr>
                    </a:p>
                    <a:p>
                      <a:r>
                        <a:rPr lang="en-US" sz="9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1800">
                          <a:effectLst/>
                        </a:rPr>
                        <a:t>J</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1800">
                          <a:effectLst/>
                        </a:rPr>
                        <a:t>J</a:t>
                      </a:r>
                      <a:endParaRPr lang="en-CA" sz="800">
                        <a:effectLst/>
                        <a:latin typeface="Times New Roman" panose="02020603050405020304" pitchFamily="18" charset="0"/>
                        <a:ea typeface="Calibri" panose="020F0502020204030204" pitchFamily="34" charset="0"/>
                      </a:endParaRPr>
                    </a:p>
                  </a:txBody>
                  <a:tcPr marL="35966" marR="35966" marT="0" marB="0"/>
                </a:tc>
                <a:extLst>
                  <a:ext uri="{0D108BD9-81ED-4DB2-BD59-A6C34878D82A}">
                    <a16:rowId xmlns:a16="http://schemas.microsoft.com/office/drawing/2014/main" val="1100329696"/>
                  </a:ext>
                </a:extLst>
              </a:tr>
              <a:tr h="267195">
                <a:tc>
                  <a:txBody>
                    <a:bodyPr/>
                    <a:lstStyle/>
                    <a:p>
                      <a:r>
                        <a:rPr lang="en-US" sz="900">
                          <a:effectLst/>
                        </a:rPr>
                        <a:t>Neutral  </a:t>
                      </a:r>
                      <a:endParaRPr lang="en-CA" sz="800">
                        <a:effectLst/>
                      </a:endParaRPr>
                    </a:p>
                    <a:p>
                      <a:r>
                        <a:rPr lang="en-US" sz="9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1800">
                          <a:effectLst/>
                        </a:rPr>
                        <a:t>K</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extLst>
                  <a:ext uri="{0D108BD9-81ED-4DB2-BD59-A6C34878D82A}">
                    <a16:rowId xmlns:a16="http://schemas.microsoft.com/office/drawing/2014/main" val="965208996"/>
                  </a:ext>
                </a:extLst>
              </a:tr>
              <a:tr h="267195">
                <a:tc>
                  <a:txBody>
                    <a:bodyPr/>
                    <a:lstStyle/>
                    <a:p>
                      <a:r>
                        <a:rPr lang="en-US" sz="900">
                          <a:effectLst/>
                        </a:rPr>
                        <a:t>Confused </a:t>
                      </a:r>
                      <a:endParaRPr lang="en-CA" sz="800">
                        <a:effectLst/>
                      </a:endParaRPr>
                    </a:p>
                    <a:p>
                      <a:r>
                        <a:rPr lang="en-US" sz="9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1800">
                          <a:effectLst/>
                        </a:rPr>
                        <a:t>K</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extLst>
                  <a:ext uri="{0D108BD9-81ED-4DB2-BD59-A6C34878D82A}">
                    <a16:rowId xmlns:a16="http://schemas.microsoft.com/office/drawing/2014/main" val="1679426044"/>
                  </a:ext>
                </a:extLst>
              </a:tr>
              <a:tr h="265413">
                <a:tc>
                  <a:txBody>
                    <a:bodyPr/>
                    <a:lstStyle/>
                    <a:p>
                      <a:r>
                        <a:rPr lang="en-US" sz="900">
                          <a:effectLst/>
                        </a:rPr>
                        <a:t>Frustrated </a:t>
                      </a:r>
                      <a:endParaRPr lang="en-CA" sz="800">
                        <a:effectLst/>
                      </a:endParaRPr>
                    </a:p>
                    <a:p>
                      <a:r>
                        <a:rPr lang="en-US" sz="9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r>
                        <a:rPr lang="en-US" sz="1800" dirty="0">
                          <a:effectLst/>
                        </a:rPr>
                        <a:t>L</a:t>
                      </a:r>
                      <a:endParaRPr lang="en-CA" sz="800" dirty="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a:effectLst/>
                        </a:rPr>
                        <a:t> </a:t>
                      </a:r>
                      <a:endParaRPr lang="en-CA" sz="800">
                        <a:effectLst/>
                        <a:latin typeface="Times New Roman" panose="02020603050405020304" pitchFamily="18" charset="0"/>
                        <a:ea typeface="Calibri" panose="020F0502020204030204" pitchFamily="34" charset="0"/>
                      </a:endParaRPr>
                    </a:p>
                  </a:txBody>
                  <a:tcPr marL="35966" marR="35966" marT="0" marB="0"/>
                </a:tc>
                <a:tc>
                  <a:txBody>
                    <a:bodyPr/>
                    <a:lstStyle/>
                    <a:p>
                      <a:pPr algn="ctr">
                        <a:lnSpc>
                          <a:spcPct val="115000"/>
                        </a:lnSpc>
                      </a:pPr>
                      <a:r>
                        <a:rPr lang="en-US" sz="800" dirty="0">
                          <a:effectLst/>
                        </a:rPr>
                        <a:t> </a:t>
                      </a:r>
                      <a:endParaRPr lang="en-CA" sz="800" dirty="0">
                        <a:effectLst/>
                        <a:latin typeface="Times New Roman" panose="02020603050405020304" pitchFamily="18" charset="0"/>
                        <a:ea typeface="Calibri" panose="020F0502020204030204" pitchFamily="34" charset="0"/>
                      </a:endParaRPr>
                    </a:p>
                  </a:txBody>
                  <a:tcPr marL="35966" marR="35966" marT="0" marB="0"/>
                </a:tc>
                <a:extLst>
                  <a:ext uri="{0D108BD9-81ED-4DB2-BD59-A6C34878D82A}">
                    <a16:rowId xmlns:a16="http://schemas.microsoft.com/office/drawing/2014/main" val="3497403629"/>
                  </a:ext>
                </a:extLst>
              </a:tr>
            </a:tbl>
          </a:graphicData>
        </a:graphic>
      </p:graphicFrame>
      <p:sp>
        <p:nvSpPr>
          <p:cNvPr id="3" name="Rectangle 2">
            <a:extLst>
              <a:ext uri="{FF2B5EF4-FFF2-40B4-BE49-F238E27FC236}">
                <a16:creationId xmlns:a16="http://schemas.microsoft.com/office/drawing/2014/main" id="{1AE98FE9-2BA1-9C4F-892B-D892AA7B4D20}"/>
              </a:ext>
            </a:extLst>
          </p:cNvPr>
          <p:cNvSpPr>
            <a:spLocks noChangeArrowheads="1"/>
          </p:cNvSpPr>
          <p:nvPr/>
        </p:nvSpPr>
        <p:spPr bwMode="auto">
          <a:xfrm>
            <a:off x="-795688" y="1979542"/>
            <a:ext cx="168230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rPr>
              <a:t> </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4" name="Straight Connector 3">
            <a:extLst>
              <a:ext uri="{FF2B5EF4-FFF2-40B4-BE49-F238E27FC236}">
                <a16:creationId xmlns:a16="http://schemas.microsoft.com/office/drawing/2014/main" id="{F130215E-4FFC-E541-983E-4DD85E5BA7F6}"/>
              </a:ext>
            </a:extLst>
          </p:cNvPr>
          <p:cNvCxnSpPr/>
          <p:nvPr/>
        </p:nvCxnSpPr>
        <p:spPr>
          <a:xfrm>
            <a:off x="7534152" y="5429250"/>
            <a:ext cx="35048"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3">
            <a:extLst>
              <a:ext uri="{FF2B5EF4-FFF2-40B4-BE49-F238E27FC236}">
                <a16:creationId xmlns:a16="http://schemas.microsoft.com/office/drawing/2014/main" id="{DEADC463-A7AB-7B40-95B5-101FA156EDB3}"/>
              </a:ext>
            </a:extLst>
          </p:cNvPr>
          <p:cNvSpPr>
            <a:spLocks noChangeArrowheads="1"/>
          </p:cNvSpPr>
          <p:nvPr/>
        </p:nvSpPr>
        <p:spPr bwMode="auto">
          <a:xfrm flipV="1">
            <a:off x="-795688" y="2457211"/>
            <a:ext cx="16823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504950" algn="l"/>
              </a:tabLst>
              <a:defRPr>
                <a:solidFill>
                  <a:schemeClr val="tx1"/>
                </a:solidFill>
                <a:latin typeface="Arial" panose="020B0604020202020204" pitchFamily="34" charset="0"/>
              </a:defRPr>
            </a:lvl1pPr>
            <a:lvl2pPr eaLnBrk="0" fontAlgn="base" hangingPunct="0">
              <a:spcBef>
                <a:spcPct val="0"/>
              </a:spcBef>
              <a:spcAft>
                <a:spcPct val="0"/>
              </a:spcAft>
              <a:tabLst>
                <a:tab pos="1504950" algn="l"/>
              </a:tabLst>
              <a:defRPr>
                <a:solidFill>
                  <a:schemeClr val="tx1"/>
                </a:solidFill>
                <a:latin typeface="Arial" panose="020B0604020202020204" pitchFamily="34" charset="0"/>
              </a:defRPr>
            </a:lvl2pPr>
            <a:lvl3pPr eaLnBrk="0" fontAlgn="base" hangingPunct="0">
              <a:spcBef>
                <a:spcPct val="0"/>
              </a:spcBef>
              <a:spcAft>
                <a:spcPct val="0"/>
              </a:spcAft>
              <a:tabLst>
                <a:tab pos="1504950" algn="l"/>
              </a:tabLst>
              <a:defRPr>
                <a:solidFill>
                  <a:schemeClr val="tx1"/>
                </a:solidFill>
                <a:latin typeface="Arial" panose="020B0604020202020204" pitchFamily="34" charset="0"/>
              </a:defRPr>
            </a:lvl3pPr>
            <a:lvl4pPr eaLnBrk="0" fontAlgn="base" hangingPunct="0">
              <a:spcBef>
                <a:spcPct val="0"/>
              </a:spcBef>
              <a:spcAft>
                <a:spcPct val="0"/>
              </a:spcAft>
              <a:tabLst>
                <a:tab pos="1504950" algn="l"/>
              </a:tabLst>
              <a:defRPr>
                <a:solidFill>
                  <a:schemeClr val="tx1"/>
                </a:solidFill>
                <a:latin typeface="Arial" panose="020B0604020202020204" pitchFamily="34" charset="0"/>
              </a:defRPr>
            </a:lvl4pPr>
            <a:lvl5pPr eaLnBrk="0" fontAlgn="base" hangingPunct="0">
              <a:spcBef>
                <a:spcPct val="0"/>
              </a:spcBef>
              <a:spcAft>
                <a:spcPct val="0"/>
              </a:spcAft>
              <a:tabLst>
                <a:tab pos="1504950" algn="l"/>
              </a:tabLst>
              <a:defRPr>
                <a:solidFill>
                  <a:schemeClr val="tx1"/>
                </a:solidFill>
                <a:latin typeface="Arial" panose="020B0604020202020204" pitchFamily="34" charset="0"/>
              </a:defRPr>
            </a:lvl5pPr>
            <a:lvl6pPr eaLnBrk="0" fontAlgn="base" hangingPunct="0">
              <a:spcBef>
                <a:spcPct val="0"/>
              </a:spcBef>
              <a:spcAft>
                <a:spcPct val="0"/>
              </a:spcAft>
              <a:tabLst>
                <a:tab pos="1504950" algn="l"/>
              </a:tabLst>
              <a:defRPr>
                <a:solidFill>
                  <a:schemeClr val="tx1"/>
                </a:solidFill>
                <a:latin typeface="Arial" panose="020B0604020202020204" pitchFamily="34" charset="0"/>
              </a:defRPr>
            </a:lvl6pPr>
            <a:lvl7pPr eaLnBrk="0" fontAlgn="base" hangingPunct="0">
              <a:spcBef>
                <a:spcPct val="0"/>
              </a:spcBef>
              <a:spcAft>
                <a:spcPct val="0"/>
              </a:spcAft>
              <a:tabLst>
                <a:tab pos="1504950" algn="l"/>
              </a:tabLst>
              <a:defRPr>
                <a:solidFill>
                  <a:schemeClr val="tx1"/>
                </a:solidFill>
                <a:latin typeface="Arial" panose="020B0604020202020204" pitchFamily="34" charset="0"/>
              </a:defRPr>
            </a:lvl7pPr>
            <a:lvl8pPr eaLnBrk="0" fontAlgn="base" hangingPunct="0">
              <a:spcBef>
                <a:spcPct val="0"/>
              </a:spcBef>
              <a:spcAft>
                <a:spcPct val="0"/>
              </a:spcAft>
              <a:tabLst>
                <a:tab pos="1504950" algn="l"/>
              </a:tabLst>
              <a:defRPr>
                <a:solidFill>
                  <a:schemeClr val="tx1"/>
                </a:solidFill>
                <a:latin typeface="Arial" panose="020B0604020202020204" pitchFamily="34" charset="0"/>
              </a:defRPr>
            </a:lvl8pPr>
            <a:lvl9pPr eaLnBrk="0" fontAlgn="base" hangingPunct="0">
              <a:spcBef>
                <a:spcPct val="0"/>
              </a:spcBef>
              <a:spcAft>
                <a:spcPct val="0"/>
              </a:spcAft>
              <a:tabLst>
                <a:tab pos="15049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504950" algn="l"/>
              </a:tabLst>
            </a:pPr>
            <a:r>
              <a:rPr kumimoji="0" lang="en-US" altLang="en-US" sz="1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529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E741B-80F1-8C40-A5FC-508013CF6BBE}"/>
              </a:ext>
            </a:extLst>
          </p:cNvPr>
          <p:cNvSpPr>
            <a:spLocks noGrp="1"/>
          </p:cNvSpPr>
          <p:nvPr>
            <p:ph idx="1"/>
          </p:nvPr>
        </p:nvSpPr>
        <p:spPr>
          <a:xfrm>
            <a:off x="1066800" y="1125059"/>
            <a:ext cx="10058400" cy="4607882"/>
          </a:xfrm>
        </p:spPr>
        <p:txBody>
          <a:bodyPr>
            <a:normAutofit lnSpcReduction="10000"/>
          </a:bodyPr>
          <a:lstStyle/>
          <a:p>
            <a:pPr marL="0" indent="0" fontAlgn="base">
              <a:buNone/>
            </a:pPr>
            <a:r>
              <a:rPr lang="en-CA" b="1" dirty="0"/>
              <a:t>Context</a:t>
            </a:r>
            <a:r>
              <a:rPr lang="en-CA" dirty="0"/>
              <a:t>:</a:t>
            </a:r>
          </a:p>
          <a:p>
            <a:pPr marL="0" indent="0" fontAlgn="base">
              <a:buNone/>
            </a:pPr>
            <a:r>
              <a:rPr lang="en-CA" dirty="0"/>
              <a:t>An app directed to online clothing and makeup shoppers to help them assess the sizing of their purchases and plan their outfits. The goal of the scenario is to construct a look to share with a friend. Jamie completes the look and sends the resulting image to a friend to assess for her.   </a:t>
            </a:r>
          </a:p>
          <a:p>
            <a:pPr marL="0" indent="0" fontAlgn="base">
              <a:buNone/>
            </a:pPr>
            <a:endParaRPr lang="en-CA" dirty="0"/>
          </a:p>
          <a:p>
            <a:pPr marL="0" indent="0" fontAlgn="base">
              <a:buNone/>
            </a:pPr>
            <a:r>
              <a:rPr lang="en-CA" b="1" dirty="0"/>
              <a:t>Scenario</a:t>
            </a:r>
            <a:r>
              <a:rPr lang="en-CA" i="1" dirty="0"/>
              <a:t>:</a:t>
            </a:r>
            <a:endParaRPr lang="en-CA" dirty="0"/>
          </a:p>
          <a:p>
            <a:pPr marL="0" indent="0" fontAlgn="base">
              <a:buNone/>
            </a:pPr>
            <a:r>
              <a:rPr lang="en-CA" dirty="0"/>
              <a:t>Jamie heard of a hot new brand available for purchase now online, she doesn’t have the ability to go to a physical location as there are none near her and she want to order a new outfit before they are all sold out, but this would be a significant purchase and she wants to ensure her purchase fits perfectly first. So, Jamie goes to the brands iClothe integration app and select the products she wants, applying them to her avatar and creating a new look. She then is able to see exactly how the clothing she wants to purchase will fall on her body and what size to purchase. Jamie can then check out online with confidence in size and fit.   </a:t>
            </a:r>
          </a:p>
          <a:p>
            <a:endParaRPr lang="en-US" dirty="0"/>
          </a:p>
        </p:txBody>
      </p:sp>
    </p:spTree>
    <p:extLst>
      <p:ext uri="{BB962C8B-B14F-4D97-AF65-F5344CB8AC3E}">
        <p14:creationId xmlns:p14="http://schemas.microsoft.com/office/powerpoint/2010/main" val="3590213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7A9026-87C9-4F44-9EC3-75AA7E6FB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9D4A564-D451-4CDB-971B-95F3B044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7CB884E-F589-488F-ADF5-77FF20080A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43" y="643464"/>
            <a:ext cx="6909336"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7" name="Rectangle 16">
            <a:extLst>
              <a:ext uri="{FF2B5EF4-FFF2-40B4-BE49-F238E27FC236}">
                <a16:creationId xmlns:a16="http://schemas.microsoft.com/office/drawing/2014/main" id="{11603A8D-1B1C-4538-9FE9-374B8FD55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071" y="809244"/>
            <a:ext cx="6583680" cy="5239512"/>
          </a:xfrm>
          <a:prstGeom prst="rect">
            <a:avLst/>
          </a:prstGeom>
          <a:ln w="6350" cap="sq" cmpd="sng" algn="ctr">
            <a:solidFill>
              <a:schemeClr val="tx1">
                <a:lumMod val="50000"/>
                <a:lumOff val="50000"/>
              </a:schemeClr>
            </a:solidFill>
            <a:prstDash val="solid"/>
            <a:miter lim="800000"/>
          </a:ln>
          <a:effectLst/>
        </p:spPr>
      </p:sp>
      <p:sp>
        <p:nvSpPr>
          <p:cNvPr id="19" name="Rectangle 18">
            <a:extLst>
              <a:ext uri="{FF2B5EF4-FFF2-40B4-BE49-F238E27FC236}">
                <a16:creationId xmlns:a16="http://schemas.microsoft.com/office/drawing/2014/main" id="{69BE86D1-7317-478F-819B-8779B075C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6876" y="0"/>
            <a:ext cx="4025029" cy="6858000"/>
          </a:xfrm>
          <a:prstGeom prst="rect">
            <a:avLst/>
          </a:prstGeom>
          <a:blipFill dpi="0" rotWithShape="1">
            <a:blip r:embed="rId2">
              <a:alphaModFix amt="6000"/>
              <a:duotone>
                <a:schemeClr val="bg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C478BFB-A5E9-4148-B613-8584B30FE7BF}"/>
              </a:ext>
            </a:extLst>
          </p:cNvPr>
          <p:cNvSpPr>
            <a:spLocks noGrp="1"/>
          </p:cNvSpPr>
          <p:nvPr>
            <p:ph type="title"/>
          </p:nvPr>
        </p:nvSpPr>
        <p:spPr>
          <a:xfrm>
            <a:off x="8660189" y="643464"/>
            <a:ext cx="2888344" cy="5571071"/>
          </a:xfrm>
        </p:spPr>
        <p:txBody>
          <a:bodyPr>
            <a:normAutofit/>
          </a:bodyPr>
          <a:lstStyle/>
          <a:p>
            <a:r>
              <a:rPr lang="en-US">
                <a:solidFill>
                  <a:schemeClr val="bg1"/>
                </a:solidFill>
              </a:rPr>
              <a:t>Finalized Use Cases</a:t>
            </a:r>
          </a:p>
        </p:txBody>
      </p:sp>
      <p:graphicFrame>
        <p:nvGraphicFramePr>
          <p:cNvPr id="7" name="Content Placeholder 2">
            <a:extLst>
              <a:ext uri="{FF2B5EF4-FFF2-40B4-BE49-F238E27FC236}">
                <a16:creationId xmlns:a16="http://schemas.microsoft.com/office/drawing/2014/main" id="{925D3C6B-7F59-42CC-AAD0-273B905F13BC}"/>
              </a:ext>
            </a:extLst>
          </p:cNvPr>
          <p:cNvGraphicFramePr/>
          <p:nvPr>
            <p:extLst>
              <p:ext uri="{D42A27DB-BD31-4B8C-83A1-F6EECF244321}">
                <p14:modId xmlns:p14="http://schemas.microsoft.com/office/powerpoint/2010/main" val="4290607716"/>
              </p:ext>
            </p:extLst>
          </p:nvPr>
        </p:nvGraphicFramePr>
        <p:xfrm>
          <a:off x="1286615" y="1286931"/>
          <a:ext cx="5668310" cy="4284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8431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40</TotalTime>
  <Words>856</Words>
  <Application>Microsoft Macintosh PowerPoint</Application>
  <PresentationFormat>Widescreen</PresentationFormat>
  <Paragraphs>151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Garamond</vt:lpstr>
      <vt:lpstr>Times New Roman</vt:lpstr>
      <vt:lpstr>Savon</vt:lpstr>
      <vt:lpstr>iClothe Application</vt:lpstr>
      <vt:lpstr>Team 6</vt:lpstr>
      <vt:lpstr>Requirements Exploration Process</vt:lpstr>
      <vt:lpstr>Problem to Address</vt:lpstr>
      <vt:lpstr>Our Vision</vt:lpstr>
      <vt:lpstr>Steps in Elicitation</vt:lpstr>
      <vt:lpstr>PowerPoint Presentation</vt:lpstr>
      <vt:lpstr>PowerPoint Presentation</vt:lpstr>
      <vt:lpstr>Finalized Use Cases</vt:lpstr>
      <vt:lpstr>Design Process</vt:lpstr>
      <vt:lpstr>PowerPoint Presentation</vt:lpstr>
      <vt:lpstr>PowerPoint Presentation</vt:lpstr>
      <vt:lpstr>Figma Hi-Fi Prototype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iClothe Application</dc:title>
  <dc:creator>Cameron Dyke</dc:creator>
  <cp:lastModifiedBy>Cameron Dyke</cp:lastModifiedBy>
  <cp:revision>6</cp:revision>
  <dcterms:created xsi:type="dcterms:W3CDTF">2021-04-17T12:20:45Z</dcterms:created>
  <dcterms:modified xsi:type="dcterms:W3CDTF">2021-04-17T13:00:50Z</dcterms:modified>
</cp:coreProperties>
</file>