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78"/>
  </p:notesMasterIdLst>
  <p:sldIdLst>
    <p:sldId id="256" r:id="rId2"/>
    <p:sldId id="270" r:id="rId3"/>
    <p:sldId id="286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7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8" r:id="rId28"/>
    <p:sldId id="264" r:id="rId29"/>
    <p:sldId id="265" r:id="rId30"/>
    <p:sldId id="266" r:id="rId31"/>
    <p:sldId id="267" r:id="rId32"/>
    <p:sldId id="269" r:id="rId33"/>
    <p:sldId id="288" r:id="rId34"/>
    <p:sldId id="302" r:id="rId35"/>
    <p:sldId id="289" r:id="rId36"/>
    <p:sldId id="290" r:id="rId37"/>
    <p:sldId id="293" r:id="rId38"/>
    <p:sldId id="291" r:id="rId39"/>
    <p:sldId id="292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3" r:id="rId49"/>
    <p:sldId id="304" r:id="rId50"/>
    <p:sldId id="306" r:id="rId51"/>
    <p:sldId id="305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24" r:id="rId64"/>
    <p:sldId id="325" r:id="rId65"/>
    <p:sldId id="327" r:id="rId66"/>
    <p:sldId id="328" r:id="rId67"/>
    <p:sldId id="329" r:id="rId68"/>
    <p:sldId id="330" r:id="rId69"/>
    <p:sldId id="318" r:id="rId70"/>
    <p:sldId id="331" r:id="rId71"/>
    <p:sldId id="319" r:id="rId72"/>
    <p:sldId id="320" r:id="rId73"/>
    <p:sldId id="332" r:id="rId74"/>
    <p:sldId id="333" r:id="rId75"/>
    <p:sldId id="322" r:id="rId76"/>
    <p:sldId id="323" r:id="rId7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87494-CB78-E67B-366F-E5E481AC4CB6}" v="4491" dt="2021-09-28T15:48:52.023"/>
    <p1510:client id="{23374689-3937-474B-8D88-D96FB10C0647}" v="259" dt="2021-09-28T09:10:29.788"/>
    <p1510:client id="{3B618ED6-C4DF-4069-992D-310BB28629C2}" v="286" dt="2021-09-27T21:22:13.965"/>
    <p1510:client id="{5241E196-CDB7-43DD-89CC-A84BF72265EA}" v="996" dt="2021-09-28T06:56:43.244"/>
    <p1510:client id="{736BF84D-3B7A-48C0-86E8-704571FC7A49}" v="1649" dt="2021-09-27T21:11:20.662"/>
    <p1510:client id="{7A2B25E3-95EB-48EB-8BAF-321CE8BEB670}" v="1881" dt="2021-09-28T08:16:49.105"/>
    <p1510:client id="{819C12FD-F66E-48E3-BF36-AE243AFD359E}" v="206" dt="2021-09-28T08:47:47.319"/>
    <p1510:client id="{C6151530-A1EE-4CEF-B76F-2419706AE029}" v="198" dt="2021-09-28T08:24:19.375"/>
    <p1510:client id="{F5E8A846-61DC-4042-AF97-A85688BAC066}" v="26" dt="2021-09-28T09:12:29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6508" userId="S::f16508@365i.team::6f38feb0-e397-4425-a9cb-b50cfe553616" providerId="AD" clId="Web-{3B618ED6-C4DF-4069-992D-310BB28629C2}"/>
    <pc:docChg chg="addSld modSld">
      <pc:chgData name="16508" userId="S::f16508@365i.team::6f38feb0-e397-4425-a9cb-b50cfe553616" providerId="AD" clId="Web-{3B618ED6-C4DF-4069-992D-310BB28629C2}" dt="2021-09-27T21:22:12.418" v="343" actId="20577"/>
      <pc:docMkLst>
        <pc:docMk/>
      </pc:docMkLst>
      <pc:sldChg chg="modSp modNotes">
        <pc:chgData name="16508" userId="S::f16508@365i.team::6f38feb0-e397-4425-a9cb-b50cfe553616" providerId="AD" clId="Web-{3B618ED6-C4DF-4069-992D-310BB28629C2}" dt="2021-09-27T21:14:29.269" v="15" actId="20577"/>
        <pc:sldMkLst>
          <pc:docMk/>
          <pc:sldMk cId="3023348128" sldId="263"/>
        </pc:sldMkLst>
        <pc:spChg chg="mod">
          <ac:chgData name="16508" userId="S::f16508@365i.team::6f38feb0-e397-4425-a9cb-b50cfe553616" providerId="AD" clId="Web-{3B618ED6-C4DF-4069-992D-310BB28629C2}" dt="2021-09-27T21:14:29.269" v="15" actId="20577"/>
          <ac:spMkLst>
            <pc:docMk/>
            <pc:sldMk cId="3023348128" sldId="263"/>
            <ac:spMk id="2" creationId="{2A94DC43-ADC6-45D9-963A-92F4C1E423CD}"/>
          </ac:spMkLst>
        </pc:spChg>
      </pc:sldChg>
      <pc:sldChg chg="modSp new modNotes">
        <pc:chgData name="16508" userId="S::f16508@365i.team::6f38feb0-e397-4425-a9cb-b50cfe553616" providerId="AD" clId="Web-{3B618ED6-C4DF-4069-992D-310BB28629C2}" dt="2021-09-27T21:19:22.524" v="333" actId="20577"/>
        <pc:sldMkLst>
          <pc:docMk/>
          <pc:sldMk cId="2610776737" sldId="264"/>
        </pc:sldMkLst>
        <pc:spChg chg="mod">
          <ac:chgData name="16508" userId="S::f16508@365i.team::6f38feb0-e397-4425-a9cb-b50cfe553616" providerId="AD" clId="Web-{3B618ED6-C4DF-4069-992D-310BB28629C2}" dt="2021-09-27T21:14:36.472" v="18" actId="20577"/>
          <ac:spMkLst>
            <pc:docMk/>
            <pc:sldMk cId="2610776737" sldId="264"/>
            <ac:spMk id="2" creationId="{99348082-52F0-4B61-BA7B-10F3AEA5DDA3}"/>
          </ac:spMkLst>
        </pc:spChg>
        <pc:spChg chg="mod">
          <ac:chgData name="16508" userId="S::f16508@365i.team::6f38feb0-e397-4425-a9cb-b50cfe553616" providerId="AD" clId="Web-{3B618ED6-C4DF-4069-992D-310BB28629C2}" dt="2021-09-27T21:19:22.524" v="333" actId="20577"/>
          <ac:spMkLst>
            <pc:docMk/>
            <pc:sldMk cId="2610776737" sldId="264"/>
            <ac:spMk id="3" creationId="{8C70147D-6F26-4802-B1C1-B0DA670F3D92}"/>
          </ac:spMkLst>
        </pc:spChg>
      </pc:sldChg>
      <pc:sldChg chg="modSp new">
        <pc:chgData name="16508" userId="S::f16508@365i.team::6f38feb0-e397-4425-a9cb-b50cfe553616" providerId="AD" clId="Web-{3B618ED6-C4DF-4069-992D-310BB28629C2}" dt="2021-09-27T21:22:12.418" v="343" actId="20577"/>
        <pc:sldMkLst>
          <pc:docMk/>
          <pc:sldMk cId="1007843232" sldId="265"/>
        </pc:sldMkLst>
        <pc:spChg chg="mod">
          <ac:chgData name="16508" userId="S::f16508@365i.team::6f38feb0-e397-4425-a9cb-b50cfe553616" providerId="AD" clId="Web-{3B618ED6-C4DF-4069-992D-310BB28629C2}" dt="2021-09-27T21:22:12.418" v="343" actId="20577"/>
          <ac:spMkLst>
            <pc:docMk/>
            <pc:sldMk cId="1007843232" sldId="265"/>
            <ac:spMk id="2" creationId="{F34518A8-74D4-4B24-8769-C734A15F987A}"/>
          </ac:spMkLst>
        </pc:spChg>
      </pc:sldChg>
    </pc:docChg>
  </pc:docChgLst>
  <pc:docChgLst>
    <pc:chgData name="16508" userId="S::f16508@365i.team::6f38feb0-e397-4425-a9cb-b50cfe553616" providerId="AD" clId="Web-{5241E196-CDB7-43DD-89CC-A84BF72265EA}"/>
    <pc:docChg chg="addSld delSld modSld">
      <pc:chgData name="16508" userId="S::f16508@365i.team::6f38feb0-e397-4425-a9cb-b50cfe553616" providerId="AD" clId="Web-{5241E196-CDB7-43DD-89CC-A84BF72265EA}" dt="2021-09-28T06:56:43.244" v="1110" actId="1076"/>
      <pc:docMkLst>
        <pc:docMk/>
      </pc:docMkLst>
      <pc:sldChg chg="addSp modSp">
        <pc:chgData name="16508" userId="S::f16508@365i.team::6f38feb0-e397-4425-a9cb-b50cfe553616" providerId="AD" clId="Web-{5241E196-CDB7-43DD-89CC-A84BF72265EA}" dt="2021-09-28T06:25:21.953" v="230"/>
        <pc:sldMkLst>
          <pc:docMk/>
          <pc:sldMk cId="1007843232" sldId="265"/>
        </pc:sldMkLst>
        <pc:spChg chg="mod">
          <ac:chgData name="16508" userId="S::f16508@365i.team::6f38feb0-e397-4425-a9cb-b50cfe553616" providerId="AD" clId="Web-{5241E196-CDB7-43DD-89CC-A84BF72265EA}" dt="2021-09-28T06:23:51.856" v="185" actId="20577"/>
          <ac:spMkLst>
            <pc:docMk/>
            <pc:sldMk cId="1007843232" sldId="265"/>
            <ac:spMk id="3" creationId="{0BAC874C-CEFB-4722-A305-98DB46D40982}"/>
          </ac:spMkLst>
        </pc:spChg>
        <pc:spChg chg="add mod">
          <ac:chgData name="16508" userId="S::f16508@365i.team::6f38feb0-e397-4425-a9cb-b50cfe553616" providerId="AD" clId="Web-{5241E196-CDB7-43DD-89CC-A84BF72265EA}" dt="2021-09-28T06:24:58.499" v="226" actId="20577"/>
          <ac:spMkLst>
            <pc:docMk/>
            <pc:sldMk cId="1007843232" sldId="265"/>
            <ac:spMk id="4" creationId="{8F5B54A5-F77F-406D-A086-00CBA929C1B2}"/>
          </ac:spMkLst>
        </pc:spChg>
        <pc:spChg chg="add mod">
          <ac:chgData name="16508" userId="S::f16508@365i.team::6f38feb0-e397-4425-a9cb-b50cfe553616" providerId="AD" clId="Web-{5241E196-CDB7-43DD-89CC-A84BF72265EA}" dt="2021-09-28T06:24:54.546" v="222" actId="20577"/>
          <ac:spMkLst>
            <pc:docMk/>
            <pc:sldMk cId="1007843232" sldId="265"/>
            <ac:spMk id="5" creationId="{6AFE2345-6C75-4674-B69C-AB461BA8D63A}"/>
          </ac:spMkLst>
        </pc:spChg>
        <pc:spChg chg="add mod">
          <ac:chgData name="16508" userId="S::f16508@365i.team::6f38feb0-e397-4425-a9cb-b50cfe553616" providerId="AD" clId="Web-{5241E196-CDB7-43DD-89CC-A84BF72265EA}" dt="2021-09-28T06:25:21.953" v="230"/>
          <ac:spMkLst>
            <pc:docMk/>
            <pc:sldMk cId="1007843232" sldId="265"/>
            <ac:spMk id="6" creationId="{A0E47B44-95DC-450E-8089-EED82AC59366}"/>
          </ac:spMkLst>
        </pc:spChg>
      </pc:sldChg>
      <pc:sldChg chg="addSp delSp modSp new modNotes">
        <pc:chgData name="16508" userId="S::f16508@365i.team::6f38feb0-e397-4425-a9cb-b50cfe553616" providerId="AD" clId="Web-{5241E196-CDB7-43DD-89CC-A84BF72265EA}" dt="2021-09-28T06:33:21.201" v="331"/>
        <pc:sldMkLst>
          <pc:docMk/>
          <pc:sldMk cId="1049607487" sldId="266"/>
        </pc:sldMkLst>
        <pc:spChg chg="mod">
          <ac:chgData name="16508" userId="S::f16508@365i.team::6f38feb0-e397-4425-a9cb-b50cfe553616" providerId="AD" clId="Web-{5241E196-CDB7-43DD-89CC-A84BF72265EA}" dt="2021-09-28T06:32:18.371" v="250" actId="20577"/>
          <ac:spMkLst>
            <pc:docMk/>
            <pc:sldMk cId="1049607487" sldId="266"/>
            <ac:spMk id="2" creationId="{503303CA-FD67-4489-B735-C25D907A4E6D}"/>
          </ac:spMkLst>
        </pc:spChg>
        <pc:spChg chg="del">
          <ac:chgData name="16508" userId="S::f16508@365i.team::6f38feb0-e397-4425-a9cb-b50cfe553616" providerId="AD" clId="Web-{5241E196-CDB7-43DD-89CC-A84BF72265EA}" dt="2021-09-28T06:32:32.887" v="251"/>
          <ac:spMkLst>
            <pc:docMk/>
            <pc:sldMk cId="1049607487" sldId="266"/>
            <ac:spMk id="3" creationId="{D874448E-56DC-4D60-B823-31D139B358DB}"/>
          </ac:spMkLst>
        </pc:spChg>
        <pc:picChg chg="add mod ord">
          <ac:chgData name="16508" userId="S::f16508@365i.team::6f38feb0-e397-4425-a9cb-b50cfe553616" providerId="AD" clId="Web-{5241E196-CDB7-43DD-89CC-A84BF72265EA}" dt="2021-09-28T06:32:36.731" v="252" actId="1076"/>
          <ac:picMkLst>
            <pc:docMk/>
            <pc:sldMk cId="1049607487" sldId="266"/>
            <ac:picMk id="4" creationId="{C0A940B4-8B03-4693-A8AA-EDE313076909}"/>
          </ac:picMkLst>
        </pc:picChg>
      </pc:sldChg>
      <pc:sldChg chg="addSp modSp new modNotes">
        <pc:chgData name="16508" userId="S::f16508@365i.team::6f38feb0-e397-4425-a9cb-b50cfe553616" providerId="AD" clId="Web-{5241E196-CDB7-43DD-89CC-A84BF72265EA}" dt="2021-09-28T06:40:20.839" v="528"/>
        <pc:sldMkLst>
          <pc:docMk/>
          <pc:sldMk cId="1856160597" sldId="267"/>
        </pc:sldMkLst>
        <pc:spChg chg="mod">
          <ac:chgData name="16508" userId="S::f16508@365i.team::6f38feb0-e397-4425-a9cb-b50cfe553616" providerId="AD" clId="Web-{5241E196-CDB7-43DD-89CC-A84BF72265EA}" dt="2021-09-28T06:35:55.362" v="386" actId="20577"/>
          <ac:spMkLst>
            <pc:docMk/>
            <pc:sldMk cId="1856160597" sldId="267"/>
            <ac:spMk id="2" creationId="{9D99D124-C8E3-4C40-AE08-21FA72022687}"/>
          </ac:spMkLst>
        </pc:spChg>
        <pc:spChg chg="mod">
          <ac:chgData name="16508" userId="S::f16508@365i.team::6f38feb0-e397-4425-a9cb-b50cfe553616" providerId="AD" clId="Web-{5241E196-CDB7-43DD-89CC-A84BF72265EA}" dt="2021-09-28T06:39:07.602" v="474" actId="20577"/>
          <ac:spMkLst>
            <pc:docMk/>
            <pc:sldMk cId="1856160597" sldId="267"/>
            <ac:spMk id="3" creationId="{DF49FF63-F0A6-457E-B093-A57260105D50}"/>
          </ac:spMkLst>
        </pc:spChg>
        <pc:picChg chg="add mod">
          <ac:chgData name="16508" userId="S::f16508@365i.team::6f38feb0-e397-4425-a9cb-b50cfe553616" providerId="AD" clId="Web-{5241E196-CDB7-43DD-89CC-A84BF72265EA}" dt="2021-09-28T06:39:01.024" v="471" actId="1076"/>
          <ac:picMkLst>
            <pc:docMk/>
            <pc:sldMk cId="1856160597" sldId="267"/>
            <ac:picMk id="4" creationId="{20A95190-4D6C-4E7E-BE2B-A6866D86AACB}"/>
          </ac:picMkLst>
        </pc:picChg>
      </pc:sldChg>
      <pc:sldChg chg="addSp delSp modSp new">
        <pc:chgData name="16508" userId="S::f16508@365i.team::6f38feb0-e397-4425-a9cb-b50cfe553616" providerId="AD" clId="Web-{5241E196-CDB7-43DD-89CC-A84BF72265EA}" dt="2021-09-28T06:35:14.799" v="355" actId="1076"/>
        <pc:sldMkLst>
          <pc:docMk/>
          <pc:sldMk cId="3216964699" sldId="268"/>
        </pc:sldMkLst>
        <pc:spChg chg="mod">
          <ac:chgData name="16508" userId="S::f16508@365i.team::6f38feb0-e397-4425-a9cb-b50cfe553616" providerId="AD" clId="Web-{5241E196-CDB7-43DD-89CC-A84BF72265EA}" dt="2021-09-28T06:35:07.080" v="354" actId="20577"/>
          <ac:spMkLst>
            <pc:docMk/>
            <pc:sldMk cId="3216964699" sldId="268"/>
            <ac:spMk id="2" creationId="{3726FDFB-D68E-469F-BD81-D7A7D772AA9D}"/>
          </ac:spMkLst>
        </pc:spChg>
        <pc:spChg chg="del">
          <ac:chgData name="16508" userId="S::f16508@365i.team::6f38feb0-e397-4425-a9cb-b50cfe553616" providerId="AD" clId="Web-{5241E196-CDB7-43DD-89CC-A84BF72265EA}" dt="2021-09-28T06:34:15.953" v="338"/>
          <ac:spMkLst>
            <pc:docMk/>
            <pc:sldMk cId="3216964699" sldId="268"/>
            <ac:spMk id="3" creationId="{80838BD2-3F4F-4A89-B230-E3803FF81E8A}"/>
          </ac:spMkLst>
        </pc:spChg>
        <pc:spChg chg="add del mod">
          <ac:chgData name="16508" userId="S::f16508@365i.team::6f38feb0-e397-4425-a9cb-b50cfe553616" providerId="AD" clId="Web-{5241E196-CDB7-43DD-89CC-A84BF72265EA}" dt="2021-09-28T06:34:49.720" v="340"/>
          <ac:spMkLst>
            <pc:docMk/>
            <pc:sldMk cId="3216964699" sldId="268"/>
            <ac:spMk id="6" creationId="{EEA09C3D-C4C0-4AE6-9706-060992AFD7EB}"/>
          </ac:spMkLst>
        </pc:spChg>
        <pc:picChg chg="add del mod ord">
          <ac:chgData name="16508" userId="S::f16508@365i.team::6f38feb0-e397-4425-a9cb-b50cfe553616" providerId="AD" clId="Web-{5241E196-CDB7-43DD-89CC-A84BF72265EA}" dt="2021-09-28T06:34:17.594" v="339"/>
          <ac:picMkLst>
            <pc:docMk/>
            <pc:sldMk cId="3216964699" sldId="268"/>
            <ac:picMk id="4" creationId="{C0C33F00-156F-473D-BB58-6ABED0B57028}"/>
          </ac:picMkLst>
        </pc:picChg>
        <pc:picChg chg="add mod ord">
          <ac:chgData name="16508" userId="S::f16508@365i.team::6f38feb0-e397-4425-a9cb-b50cfe553616" providerId="AD" clId="Web-{5241E196-CDB7-43DD-89CC-A84BF72265EA}" dt="2021-09-28T06:35:14.799" v="355" actId="1076"/>
          <ac:picMkLst>
            <pc:docMk/>
            <pc:sldMk cId="3216964699" sldId="268"/>
            <ac:picMk id="7" creationId="{BE0B1756-CBCB-455A-8CF3-8911CA7B5434}"/>
          </ac:picMkLst>
        </pc:picChg>
      </pc:sldChg>
      <pc:sldChg chg="modSp new modNotes">
        <pc:chgData name="16508" userId="S::f16508@365i.team::6f38feb0-e397-4425-a9cb-b50cfe553616" providerId="AD" clId="Web-{5241E196-CDB7-43DD-89CC-A84BF72265EA}" dt="2021-09-28T06:45:20.426" v="826"/>
        <pc:sldMkLst>
          <pc:docMk/>
          <pc:sldMk cId="2261221118" sldId="269"/>
        </pc:sldMkLst>
        <pc:spChg chg="mod">
          <ac:chgData name="16508" userId="S::f16508@365i.team::6f38feb0-e397-4425-a9cb-b50cfe553616" providerId="AD" clId="Web-{5241E196-CDB7-43DD-89CC-A84BF72265EA}" dt="2021-09-28T06:40:31.277" v="542" actId="20577"/>
          <ac:spMkLst>
            <pc:docMk/>
            <pc:sldMk cId="2261221118" sldId="269"/>
            <ac:spMk id="2" creationId="{F8A027BC-9205-4150-84CD-ABB9866580ED}"/>
          </ac:spMkLst>
        </pc:spChg>
        <pc:spChg chg="mod">
          <ac:chgData name="16508" userId="S::f16508@365i.team::6f38feb0-e397-4425-a9cb-b50cfe553616" providerId="AD" clId="Web-{5241E196-CDB7-43DD-89CC-A84BF72265EA}" dt="2021-09-28T06:45:02.660" v="799" actId="20577"/>
          <ac:spMkLst>
            <pc:docMk/>
            <pc:sldMk cId="2261221118" sldId="269"/>
            <ac:spMk id="3" creationId="{BF13B91F-502A-4532-9C1A-FD2AF810879A}"/>
          </ac:spMkLst>
        </pc:spChg>
      </pc:sldChg>
      <pc:sldChg chg="addSp delSp modSp new">
        <pc:chgData name="16508" userId="S::f16508@365i.team::6f38feb0-e397-4425-a9cb-b50cfe553616" providerId="AD" clId="Web-{5241E196-CDB7-43DD-89CC-A84BF72265EA}" dt="2021-09-28T06:46:50.913" v="842" actId="20577"/>
        <pc:sldMkLst>
          <pc:docMk/>
          <pc:sldMk cId="2515609439" sldId="270"/>
        </pc:sldMkLst>
        <pc:spChg chg="mod">
          <ac:chgData name="16508" userId="S::f16508@365i.team::6f38feb0-e397-4425-a9cb-b50cfe553616" providerId="AD" clId="Web-{5241E196-CDB7-43DD-89CC-A84BF72265EA}" dt="2021-09-28T06:46:50.913" v="842" actId="20577"/>
          <ac:spMkLst>
            <pc:docMk/>
            <pc:sldMk cId="2515609439" sldId="270"/>
            <ac:spMk id="2" creationId="{EF68FBA8-00B0-452A-A668-31A9BCEB364B}"/>
          </ac:spMkLst>
        </pc:spChg>
        <pc:spChg chg="del">
          <ac:chgData name="16508" userId="S::f16508@365i.team::6f38feb0-e397-4425-a9cb-b50cfe553616" providerId="AD" clId="Web-{5241E196-CDB7-43DD-89CC-A84BF72265EA}" dt="2021-09-28T06:46:44.679" v="840"/>
          <ac:spMkLst>
            <pc:docMk/>
            <pc:sldMk cId="2515609439" sldId="270"/>
            <ac:spMk id="3" creationId="{EB898E50-3390-4AA0-BCC6-28C6BE2D0EA6}"/>
          </ac:spMkLst>
        </pc:spChg>
        <pc:picChg chg="add mod ord">
          <ac:chgData name="16508" userId="S::f16508@365i.team::6f38feb0-e397-4425-a9cb-b50cfe553616" providerId="AD" clId="Web-{5241E196-CDB7-43DD-89CC-A84BF72265EA}" dt="2021-09-28T06:46:46.694" v="841" actId="1076"/>
          <ac:picMkLst>
            <pc:docMk/>
            <pc:sldMk cId="2515609439" sldId="270"/>
            <ac:picMk id="4" creationId="{54B5D517-C094-44B9-A2D9-CE04370272C6}"/>
          </ac:picMkLst>
        </pc:picChg>
      </pc:sldChg>
      <pc:sldChg chg="addSp delSp modSp new del">
        <pc:chgData name="16508" userId="S::f16508@365i.team::6f38feb0-e397-4425-a9cb-b50cfe553616" providerId="AD" clId="Web-{5241E196-CDB7-43DD-89CC-A84BF72265EA}" dt="2021-09-28T06:48:21.416" v="857"/>
        <pc:sldMkLst>
          <pc:docMk/>
          <pc:sldMk cId="872842828" sldId="271"/>
        </pc:sldMkLst>
        <pc:spChg chg="mod">
          <ac:chgData name="16508" userId="S::f16508@365i.team::6f38feb0-e397-4425-a9cb-b50cfe553616" providerId="AD" clId="Web-{5241E196-CDB7-43DD-89CC-A84BF72265EA}" dt="2021-09-28T06:47:32.649" v="845" actId="20577"/>
          <ac:spMkLst>
            <pc:docMk/>
            <pc:sldMk cId="872842828" sldId="271"/>
            <ac:spMk id="2" creationId="{D5AF67C3-ECBF-413A-B0D6-D85DAC0169F8}"/>
          </ac:spMkLst>
        </pc:spChg>
        <pc:spChg chg="del">
          <ac:chgData name="16508" userId="S::f16508@365i.team::6f38feb0-e397-4425-a9cb-b50cfe553616" providerId="AD" clId="Web-{5241E196-CDB7-43DD-89CC-A84BF72265EA}" dt="2021-09-28T06:47:43.399" v="846"/>
          <ac:spMkLst>
            <pc:docMk/>
            <pc:sldMk cId="872842828" sldId="271"/>
            <ac:spMk id="3" creationId="{2A84D145-57C6-4DCC-B44E-27E0AC759337}"/>
          </ac:spMkLst>
        </pc:spChg>
        <pc:spChg chg="add">
          <ac:chgData name="16508" userId="S::f16508@365i.team::6f38feb0-e397-4425-a9cb-b50cfe553616" providerId="AD" clId="Web-{5241E196-CDB7-43DD-89CC-A84BF72265EA}" dt="2021-09-28T06:47:51.275" v="849"/>
          <ac:spMkLst>
            <pc:docMk/>
            <pc:sldMk cId="872842828" sldId="271"/>
            <ac:spMk id="5" creationId="{868A2494-0B00-4BC2-91BB-0C4F77A7280A}"/>
          </ac:spMkLst>
        </pc:spChg>
        <pc:spChg chg="add">
          <ac:chgData name="16508" userId="S::f16508@365i.team::6f38feb0-e397-4425-a9cb-b50cfe553616" providerId="AD" clId="Web-{5241E196-CDB7-43DD-89CC-A84BF72265EA}" dt="2021-09-28T06:47:52.134" v="850"/>
          <ac:spMkLst>
            <pc:docMk/>
            <pc:sldMk cId="872842828" sldId="271"/>
            <ac:spMk id="6" creationId="{BE985059-48E2-4818-943B-5CC7D4ADE022}"/>
          </ac:spMkLst>
        </pc:spChg>
        <pc:spChg chg="add del mod">
          <ac:chgData name="16508" userId="S::f16508@365i.team::6f38feb0-e397-4425-a9cb-b50cfe553616" providerId="AD" clId="Web-{5241E196-CDB7-43DD-89CC-A84BF72265EA}" dt="2021-09-28T06:47:57.134" v="852"/>
          <ac:spMkLst>
            <pc:docMk/>
            <pc:sldMk cId="872842828" sldId="271"/>
            <ac:spMk id="8" creationId="{C6B7A242-0480-4B9A-B3CD-85048C5C8380}"/>
          </ac:spMkLst>
        </pc:spChg>
        <pc:spChg chg="add del mod">
          <ac:chgData name="16508" userId="S::f16508@365i.team::6f38feb0-e397-4425-a9cb-b50cfe553616" providerId="AD" clId="Web-{5241E196-CDB7-43DD-89CC-A84BF72265EA}" dt="2021-09-28T06:48:03.587" v="854"/>
          <ac:spMkLst>
            <pc:docMk/>
            <pc:sldMk cId="872842828" sldId="271"/>
            <ac:spMk id="17" creationId="{B422E827-9389-4619-92C0-11E75580E838}"/>
          </ac:spMkLst>
        </pc:spChg>
        <pc:spChg chg="add del mod">
          <ac:chgData name="16508" userId="S::f16508@365i.team::6f38feb0-e397-4425-a9cb-b50cfe553616" providerId="AD" clId="Web-{5241E196-CDB7-43DD-89CC-A84BF72265EA}" dt="2021-09-28T06:48:13.260" v="856"/>
          <ac:spMkLst>
            <pc:docMk/>
            <pc:sldMk cId="872842828" sldId="271"/>
            <ac:spMk id="26" creationId="{2990ADC0-1693-46F6-962E-0C8D7FDD77B0}"/>
          </ac:spMkLst>
        </pc:spChg>
        <pc:graphicFrameChg chg="add del mod ord modGraphic">
          <ac:chgData name="16508" userId="S::f16508@365i.team::6f38feb0-e397-4425-a9cb-b50cfe553616" providerId="AD" clId="Web-{5241E196-CDB7-43DD-89CC-A84BF72265EA}" dt="2021-09-28T06:48:02.400" v="853"/>
          <ac:graphicFrameMkLst>
            <pc:docMk/>
            <pc:sldMk cId="872842828" sldId="271"/>
            <ac:graphicFrameMk id="9" creationId="{E3D30041-467C-4C1F-A8ED-17A9771E2E81}"/>
          </ac:graphicFrameMkLst>
        </pc:graphicFrameChg>
        <pc:graphicFrameChg chg="add del mod ord modGraphic">
          <ac:chgData name="16508" userId="S::f16508@365i.team::6f38feb0-e397-4425-a9cb-b50cfe553616" providerId="AD" clId="Web-{5241E196-CDB7-43DD-89CC-A84BF72265EA}" dt="2021-09-28T06:48:13.260" v="856"/>
          <ac:graphicFrameMkLst>
            <pc:docMk/>
            <pc:sldMk cId="872842828" sldId="271"/>
            <ac:graphicFrameMk id="18" creationId="{11029C67-AF72-44AA-AA7E-A6F2F8D3ADC6}"/>
          </ac:graphicFrameMkLst>
        </pc:graphicFrameChg>
        <pc:picChg chg="add del mod ord">
          <ac:chgData name="16508" userId="S::f16508@365i.team::6f38feb0-e397-4425-a9cb-b50cfe553616" providerId="AD" clId="Web-{5241E196-CDB7-43DD-89CC-A84BF72265EA}" dt="2021-09-28T06:47:55.993" v="851"/>
          <ac:picMkLst>
            <pc:docMk/>
            <pc:sldMk cId="872842828" sldId="271"/>
            <ac:picMk id="4" creationId="{9A6E5B95-FB15-4978-9B0E-303C2FC3EBC4}"/>
          </ac:picMkLst>
        </pc:picChg>
      </pc:sldChg>
      <pc:sldChg chg="addSp delSp modSp new">
        <pc:chgData name="16508" userId="S::f16508@365i.team::6f38feb0-e397-4425-a9cb-b50cfe553616" providerId="AD" clId="Web-{5241E196-CDB7-43DD-89CC-A84BF72265EA}" dt="2021-09-28T06:51:36.876" v="958" actId="1076"/>
        <pc:sldMkLst>
          <pc:docMk/>
          <pc:sldMk cId="2340624083" sldId="271"/>
        </pc:sldMkLst>
        <pc:spChg chg="mod">
          <ac:chgData name="16508" userId="S::f16508@365i.team::6f38feb0-e397-4425-a9cb-b50cfe553616" providerId="AD" clId="Web-{5241E196-CDB7-43DD-89CC-A84BF72265EA}" dt="2021-09-28T06:49:34.919" v="935" actId="20577"/>
          <ac:spMkLst>
            <pc:docMk/>
            <pc:sldMk cId="2340624083" sldId="271"/>
            <ac:spMk id="2" creationId="{BD38A5C5-4762-486C-849A-6D1152ECB51A}"/>
          </ac:spMkLst>
        </pc:spChg>
        <pc:spChg chg="mod">
          <ac:chgData name="16508" userId="S::f16508@365i.team::6f38feb0-e397-4425-a9cb-b50cfe553616" providerId="AD" clId="Web-{5241E196-CDB7-43DD-89CC-A84BF72265EA}" dt="2021-09-28T06:50:25.342" v="946" actId="20577"/>
          <ac:spMkLst>
            <pc:docMk/>
            <pc:sldMk cId="2340624083" sldId="271"/>
            <ac:spMk id="3" creationId="{E45211AD-69B0-4757-A995-D1FCD8E0F5C9}"/>
          </ac:spMkLst>
        </pc:spChg>
        <pc:picChg chg="add del mod">
          <ac:chgData name="16508" userId="S::f16508@365i.team::6f38feb0-e397-4425-a9cb-b50cfe553616" providerId="AD" clId="Web-{5241E196-CDB7-43DD-89CC-A84BF72265EA}" dt="2021-09-28T06:50:15.217" v="936"/>
          <ac:picMkLst>
            <pc:docMk/>
            <pc:sldMk cId="2340624083" sldId="271"/>
            <ac:picMk id="4" creationId="{31D0403B-BE34-4FBA-AF50-0155189EE45F}"/>
          </ac:picMkLst>
        </pc:picChg>
        <pc:picChg chg="add del mod">
          <ac:chgData name="16508" userId="S::f16508@365i.team::6f38feb0-e397-4425-a9cb-b50cfe553616" providerId="AD" clId="Web-{5241E196-CDB7-43DD-89CC-A84BF72265EA}" dt="2021-09-28T06:50:56.281" v="952"/>
          <ac:picMkLst>
            <pc:docMk/>
            <pc:sldMk cId="2340624083" sldId="271"/>
            <ac:picMk id="5" creationId="{31F9F371-94D4-4FCC-B987-D743170D18C6}"/>
          </ac:picMkLst>
        </pc:picChg>
        <pc:picChg chg="add mod">
          <ac:chgData name="16508" userId="S::f16508@365i.team::6f38feb0-e397-4425-a9cb-b50cfe553616" providerId="AD" clId="Web-{5241E196-CDB7-43DD-89CC-A84BF72265EA}" dt="2021-09-28T06:51:36.876" v="958" actId="1076"/>
          <ac:picMkLst>
            <pc:docMk/>
            <pc:sldMk cId="2340624083" sldId="271"/>
            <ac:picMk id="6" creationId="{B886D761-2167-47F3-BE91-0F9504801D8F}"/>
          </ac:picMkLst>
        </pc:picChg>
      </pc:sldChg>
      <pc:sldChg chg="addSp modSp new">
        <pc:chgData name="16508" userId="S::f16508@365i.team::6f38feb0-e397-4425-a9cb-b50cfe553616" providerId="AD" clId="Web-{5241E196-CDB7-43DD-89CC-A84BF72265EA}" dt="2021-09-28T06:54:34.225" v="1034" actId="14100"/>
        <pc:sldMkLst>
          <pc:docMk/>
          <pc:sldMk cId="961710118" sldId="272"/>
        </pc:sldMkLst>
        <pc:spChg chg="mod">
          <ac:chgData name="16508" userId="S::f16508@365i.team::6f38feb0-e397-4425-a9cb-b50cfe553616" providerId="AD" clId="Web-{5241E196-CDB7-43DD-89CC-A84BF72265EA}" dt="2021-09-28T06:54:17.224" v="1030" actId="20577"/>
          <ac:spMkLst>
            <pc:docMk/>
            <pc:sldMk cId="961710118" sldId="272"/>
            <ac:spMk id="2" creationId="{F6976A9C-68C1-414F-815E-25D4E66955FD}"/>
          </ac:spMkLst>
        </pc:spChg>
        <pc:spChg chg="mod">
          <ac:chgData name="16508" userId="S::f16508@365i.team::6f38feb0-e397-4425-a9cb-b50cfe553616" providerId="AD" clId="Web-{5241E196-CDB7-43DD-89CC-A84BF72265EA}" dt="2021-09-28T06:54:11.537" v="1022" actId="20577"/>
          <ac:spMkLst>
            <pc:docMk/>
            <pc:sldMk cId="961710118" sldId="272"/>
            <ac:spMk id="3" creationId="{2CE264DB-010A-4333-ABCA-4C968CC84EDB}"/>
          </ac:spMkLst>
        </pc:spChg>
        <pc:picChg chg="add mod">
          <ac:chgData name="16508" userId="S::f16508@365i.team::6f38feb0-e397-4425-a9cb-b50cfe553616" providerId="AD" clId="Web-{5241E196-CDB7-43DD-89CC-A84BF72265EA}" dt="2021-09-28T06:54:34.225" v="1034" actId="14100"/>
          <ac:picMkLst>
            <pc:docMk/>
            <pc:sldMk cId="961710118" sldId="272"/>
            <ac:picMk id="4" creationId="{BA6C81FE-6C46-444A-9B62-F3A3E9D1B4EA}"/>
          </ac:picMkLst>
        </pc:picChg>
      </pc:sldChg>
      <pc:sldChg chg="addSp modSp new">
        <pc:chgData name="16508" userId="S::f16508@365i.team::6f38feb0-e397-4425-a9cb-b50cfe553616" providerId="AD" clId="Web-{5241E196-CDB7-43DD-89CC-A84BF72265EA}" dt="2021-09-28T06:56:43.244" v="1110" actId="1076"/>
        <pc:sldMkLst>
          <pc:docMk/>
          <pc:sldMk cId="2893203862" sldId="273"/>
        </pc:sldMkLst>
        <pc:spChg chg="mod">
          <ac:chgData name="16508" userId="S::f16508@365i.team::6f38feb0-e397-4425-a9cb-b50cfe553616" providerId="AD" clId="Web-{5241E196-CDB7-43DD-89CC-A84BF72265EA}" dt="2021-09-28T06:56:29.572" v="1107" actId="20577"/>
          <ac:spMkLst>
            <pc:docMk/>
            <pc:sldMk cId="2893203862" sldId="273"/>
            <ac:spMk id="2" creationId="{07592350-80B7-42B3-842C-F13200296A3A}"/>
          </ac:spMkLst>
        </pc:spChg>
        <pc:spChg chg="mod">
          <ac:chgData name="16508" userId="S::f16508@365i.team::6f38feb0-e397-4425-a9cb-b50cfe553616" providerId="AD" clId="Web-{5241E196-CDB7-43DD-89CC-A84BF72265EA}" dt="2021-09-28T06:56:20.587" v="1084" actId="20577"/>
          <ac:spMkLst>
            <pc:docMk/>
            <pc:sldMk cId="2893203862" sldId="273"/>
            <ac:spMk id="3" creationId="{FD5FF62E-915D-428A-81D1-353FF01F16CB}"/>
          </ac:spMkLst>
        </pc:spChg>
        <pc:picChg chg="add mod">
          <ac:chgData name="16508" userId="S::f16508@365i.team::6f38feb0-e397-4425-a9cb-b50cfe553616" providerId="AD" clId="Web-{5241E196-CDB7-43DD-89CC-A84BF72265EA}" dt="2021-09-28T06:56:43.244" v="1110" actId="1076"/>
          <ac:picMkLst>
            <pc:docMk/>
            <pc:sldMk cId="2893203862" sldId="273"/>
            <ac:picMk id="4" creationId="{788A3FB4-4099-4151-9CB7-64B44D85175D}"/>
          </ac:picMkLst>
        </pc:picChg>
      </pc:sldChg>
    </pc:docChg>
  </pc:docChgLst>
  <pc:docChgLst>
    <pc:chgData clId="Web-{5241E196-CDB7-43DD-89CC-A84BF72265EA}"/>
    <pc:docChg chg="modSld">
      <pc:chgData name="" userId="" providerId="" clId="Web-{5241E196-CDB7-43DD-89CC-A84BF72265EA}" dt="2021-09-28T06:21:12.976" v="22" actId="20577"/>
      <pc:docMkLst>
        <pc:docMk/>
      </pc:docMkLst>
      <pc:sldChg chg="modSp">
        <pc:chgData name="" userId="" providerId="" clId="Web-{5241E196-CDB7-43DD-89CC-A84BF72265EA}" dt="2021-09-28T06:21:12.976" v="22" actId="20577"/>
        <pc:sldMkLst>
          <pc:docMk/>
          <pc:sldMk cId="1007843232" sldId="265"/>
        </pc:sldMkLst>
        <pc:spChg chg="mod">
          <ac:chgData name="" userId="" providerId="" clId="Web-{5241E196-CDB7-43DD-89CC-A84BF72265EA}" dt="2021-09-28T06:21:12.976" v="22" actId="20577"/>
          <ac:spMkLst>
            <pc:docMk/>
            <pc:sldMk cId="1007843232" sldId="265"/>
            <ac:spMk id="3" creationId="{0BAC874C-CEFB-4722-A305-98DB46D40982}"/>
          </ac:spMkLst>
        </pc:spChg>
      </pc:sldChg>
    </pc:docChg>
  </pc:docChgLst>
  <pc:docChgLst>
    <pc:chgData name="16508" userId="S::f16508@365i.team::6f38feb0-e397-4425-a9cb-b50cfe553616" providerId="AD" clId="Web-{819C12FD-F66E-48E3-BF36-AE243AFD359E}"/>
    <pc:docChg chg="addSld modSld">
      <pc:chgData name="16508" userId="S::f16508@365i.team::6f38feb0-e397-4425-a9cb-b50cfe553616" providerId="AD" clId="Web-{819C12FD-F66E-48E3-BF36-AE243AFD359E}" dt="2021-09-28T08:47:47.319" v="316"/>
      <pc:docMkLst>
        <pc:docMk/>
      </pc:docMkLst>
      <pc:sldChg chg="modNotes">
        <pc:chgData name="16508" userId="S::f16508@365i.team::6f38feb0-e397-4425-a9cb-b50cfe553616" providerId="AD" clId="Web-{819C12FD-F66E-48E3-BF36-AE243AFD359E}" dt="2021-09-28T08:27:45.139" v="94"/>
        <pc:sldMkLst>
          <pc:docMk/>
          <pc:sldMk cId="3269513475" sldId="290"/>
        </pc:sldMkLst>
      </pc:sldChg>
      <pc:sldChg chg="addSp modSp new">
        <pc:chgData name="16508" userId="S::f16508@365i.team::6f38feb0-e397-4425-a9cb-b50cfe553616" providerId="AD" clId="Web-{819C12FD-F66E-48E3-BF36-AE243AFD359E}" dt="2021-09-28T08:47:35.397" v="315" actId="20577"/>
        <pc:sldMkLst>
          <pc:docMk/>
          <pc:sldMk cId="712080723" sldId="291"/>
        </pc:sldMkLst>
        <pc:spChg chg="mod">
          <ac:chgData name="16508" userId="S::f16508@365i.team::6f38feb0-e397-4425-a9cb-b50cfe553616" providerId="AD" clId="Web-{819C12FD-F66E-48E3-BF36-AE243AFD359E}" dt="2021-09-28T08:47:35.397" v="315" actId="20577"/>
          <ac:spMkLst>
            <pc:docMk/>
            <pc:sldMk cId="712080723" sldId="291"/>
            <ac:spMk id="2" creationId="{CA420446-A216-49BE-8313-2151E05B88DB}"/>
          </ac:spMkLst>
        </pc:spChg>
        <pc:spChg chg="mod">
          <ac:chgData name="16508" userId="S::f16508@365i.team::6f38feb0-e397-4425-a9cb-b50cfe553616" providerId="AD" clId="Web-{819C12FD-F66E-48E3-BF36-AE243AFD359E}" dt="2021-09-28T08:30:08.878" v="135" actId="20577"/>
          <ac:spMkLst>
            <pc:docMk/>
            <pc:sldMk cId="712080723" sldId="291"/>
            <ac:spMk id="3" creationId="{6EACFE9E-0F5C-4962-9DBA-9E097EC54A64}"/>
          </ac:spMkLst>
        </pc:spChg>
        <pc:picChg chg="add mod">
          <ac:chgData name="16508" userId="S::f16508@365i.team::6f38feb0-e397-4425-a9cb-b50cfe553616" providerId="AD" clId="Web-{819C12FD-F66E-48E3-BF36-AE243AFD359E}" dt="2021-09-28T08:30:38.972" v="145" actId="1076"/>
          <ac:picMkLst>
            <pc:docMk/>
            <pc:sldMk cId="712080723" sldId="291"/>
            <ac:picMk id="4" creationId="{B9F7027D-FEF5-40ED-AB75-322D7306E353}"/>
          </ac:picMkLst>
        </pc:picChg>
      </pc:sldChg>
      <pc:sldChg chg="modSp new modNotes">
        <pc:chgData name="16508" userId="S::f16508@365i.team::6f38feb0-e397-4425-a9cb-b50cfe553616" providerId="AD" clId="Web-{819C12FD-F66E-48E3-BF36-AE243AFD359E}" dt="2021-09-28T08:47:27.037" v="314" actId="20577"/>
        <pc:sldMkLst>
          <pc:docMk/>
          <pc:sldMk cId="1715699528" sldId="292"/>
        </pc:sldMkLst>
        <pc:spChg chg="mod">
          <ac:chgData name="16508" userId="S::f16508@365i.team::6f38feb0-e397-4425-a9cb-b50cfe553616" providerId="AD" clId="Web-{819C12FD-F66E-48E3-BF36-AE243AFD359E}" dt="2021-09-28T08:47:27.037" v="314" actId="20577"/>
          <ac:spMkLst>
            <pc:docMk/>
            <pc:sldMk cId="1715699528" sldId="292"/>
            <ac:spMk id="2" creationId="{64357DB5-1E63-47BE-B245-4586A81B118F}"/>
          </ac:spMkLst>
        </pc:spChg>
        <pc:spChg chg="mod">
          <ac:chgData name="16508" userId="S::f16508@365i.team::6f38feb0-e397-4425-a9cb-b50cfe553616" providerId="AD" clId="Web-{819C12FD-F66E-48E3-BF36-AE243AFD359E}" dt="2021-09-28T08:41:12.025" v="168" actId="20577"/>
          <ac:spMkLst>
            <pc:docMk/>
            <pc:sldMk cId="1715699528" sldId="292"/>
            <ac:spMk id="3" creationId="{5C333183-8270-4365-B980-BFCBB0C6ED52}"/>
          </ac:spMkLst>
        </pc:spChg>
      </pc:sldChg>
      <pc:sldChg chg="addSp delSp modSp new">
        <pc:chgData name="16508" userId="S::f16508@365i.team::6f38feb0-e397-4425-a9cb-b50cfe553616" providerId="AD" clId="Web-{819C12FD-F66E-48E3-BF36-AE243AFD359E}" dt="2021-09-28T08:35:56.405" v="158" actId="20577"/>
        <pc:sldMkLst>
          <pc:docMk/>
          <pc:sldMk cId="3716364627" sldId="293"/>
        </pc:sldMkLst>
        <pc:spChg chg="mod">
          <ac:chgData name="16508" userId="S::f16508@365i.team::6f38feb0-e397-4425-a9cb-b50cfe553616" providerId="AD" clId="Web-{819C12FD-F66E-48E3-BF36-AE243AFD359E}" dt="2021-09-28T08:35:56.405" v="158" actId="20577"/>
          <ac:spMkLst>
            <pc:docMk/>
            <pc:sldMk cId="3716364627" sldId="293"/>
            <ac:spMk id="2" creationId="{12A1929F-BB02-4833-B8F4-3AE5A67B2680}"/>
          </ac:spMkLst>
        </pc:spChg>
        <pc:spChg chg="del">
          <ac:chgData name="16508" userId="S::f16508@365i.team::6f38feb0-e397-4425-a9cb-b50cfe553616" providerId="AD" clId="Web-{819C12FD-F66E-48E3-BF36-AE243AFD359E}" dt="2021-09-28T08:35:45.498" v="148"/>
          <ac:spMkLst>
            <pc:docMk/>
            <pc:sldMk cId="3716364627" sldId="293"/>
            <ac:spMk id="3" creationId="{64B2EA81-A47C-4D24-9AD0-C07D182F62CB}"/>
          </ac:spMkLst>
        </pc:spChg>
        <pc:picChg chg="add mod ord">
          <ac:chgData name="16508" userId="S::f16508@365i.team::6f38feb0-e397-4425-a9cb-b50cfe553616" providerId="AD" clId="Web-{819C12FD-F66E-48E3-BF36-AE243AFD359E}" dt="2021-09-28T08:35:45.498" v="148"/>
          <ac:picMkLst>
            <pc:docMk/>
            <pc:sldMk cId="3716364627" sldId="293"/>
            <ac:picMk id="4" creationId="{E20C26F6-51B0-4E28-87AA-6A4E1BAA3659}"/>
          </ac:picMkLst>
        </pc:picChg>
      </pc:sldChg>
      <pc:sldChg chg="modSp new">
        <pc:chgData name="16508" userId="S::f16508@365i.team::6f38feb0-e397-4425-a9cb-b50cfe553616" providerId="AD" clId="Web-{819C12FD-F66E-48E3-BF36-AE243AFD359E}" dt="2021-09-28T08:47:21.693" v="313" actId="20577"/>
        <pc:sldMkLst>
          <pc:docMk/>
          <pc:sldMk cId="2335662184" sldId="294"/>
        </pc:sldMkLst>
        <pc:spChg chg="mod">
          <ac:chgData name="16508" userId="S::f16508@365i.team::6f38feb0-e397-4425-a9cb-b50cfe553616" providerId="AD" clId="Web-{819C12FD-F66E-48E3-BF36-AE243AFD359E}" dt="2021-09-28T08:47:17.318" v="312" actId="20577"/>
          <ac:spMkLst>
            <pc:docMk/>
            <pc:sldMk cId="2335662184" sldId="294"/>
            <ac:spMk id="2" creationId="{EE746527-AC0F-4E10-B568-825BFA35998B}"/>
          </ac:spMkLst>
        </pc:spChg>
        <pc:spChg chg="mod">
          <ac:chgData name="16508" userId="S::f16508@365i.team::6f38feb0-e397-4425-a9cb-b50cfe553616" providerId="AD" clId="Web-{819C12FD-F66E-48E3-BF36-AE243AFD359E}" dt="2021-09-28T08:47:21.693" v="313" actId="20577"/>
          <ac:spMkLst>
            <pc:docMk/>
            <pc:sldMk cId="2335662184" sldId="294"/>
            <ac:spMk id="3" creationId="{F3B60F37-3F43-43C1-AC3C-67E7B6C759AF}"/>
          </ac:spMkLst>
        </pc:spChg>
      </pc:sldChg>
      <pc:sldChg chg="addSp delSp modSp new">
        <pc:chgData name="16508" userId="S::f16508@365i.team::6f38feb0-e397-4425-a9cb-b50cfe553616" providerId="AD" clId="Web-{819C12FD-F66E-48E3-BF36-AE243AFD359E}" dt="2021-09-28T08:46:45.332" v="303" actId="20577"/>
        <pc:sldMkLst>
          <pc:docMk/>
          <pc:sldMk cId="322809017" sldId="295"/>
        </pc:sldMkLst>
        <pc:spChg chg="mod">
          <ac:chgData name="16508" userId="S::f16508@365i.team::6f38feb0-e397-4425-a9cb-b50cfe553616" providerId="AD" clId="Web-{819C12FD-F66E-48E3-BF36-AE243AFD359E}" dt="2021-09-28T08:46:45.332" v="303" actId="20577"/>
          <ac:spMkLst>
            <pc:docMk/>
            <pc:sldMk cId="322809017" sldId="295"/>
            <ac:spMk id="2" creationId="{F4DBE2C6-2409-487B-B8E2-81C00CF3CCA9}"/>
          </ac:spMkLst>
        </pc:spChg>
        <pc:spChg chg="del">
          <ac:chgData name="16508" userId="S::f16508@365i.team::6f38feb0-e397-4425-a9cb-b50cfe553616" providerId="AD" clId="Web-{819C12FD-F66E-48E3-BF36-AE243AFD359E}" dt="2021-09-28T08:42:58.716" v="232"/>
          <ac:spMkLst>
            <pc:docMk/>
            <pc:sldMk cId="322809017" sldId="295"/>
            <ac:spMk id="3" creationId="{7604B0A9-E40B-4C7A-BBB1-E132DB51586C}"/>
          </ac:spMkLst>
        </pc:spChg>
        <pc:picChg chg="add mod ord">
          <ac:chgData name="16508" userId="S::f16508@365i.team::6f38feb0-e397-4425-a9cb-b50cfe553616" providerId="AD" clId="Web-{819C12FD-F66E-48E3-BF36-AE243AFD359E}" dt="2021-09-28T08:42:58.716" v="232"/>
          <ac:picMkLst>
            <pc:docMk/>
            <pc:sldMk cId="322809017" sldId="295"/>
            <ac:picMk id="4" creationId="{01B426BF-DFB1-47B2-B6BC-6CE8996A6427}"/>
          </ac:picMkLst>
        </pc:picChg>
      </pc:sldChg>
      <pc:sldChg chg="modSp new">
        <pc:chgData name="16508" userId="S::f16508@365i.team::6f38feb0-e397-4425-a9cb-b50cfe553616" providerId="AD" clId="Web-{819C12FD-F66E-48E3-BF36-AE243AFD359E}" dt="2021-09-28T08:46:50.536" v="305" actId="20577"/>
        <pc:sldMkLst>
          <pc:docMk/>
          <pc:sldMk cId="1047350544" sldId="296"/>
        </pc:sldMkLst>
        <pc:spChg chg="mod">
          <ac:chgData name="16508" userId="S::f16508@365i.team::6f38feb0-e397-4425-a9cb-b50cfe553616" providerId="AD" clId="Web-{819C12FD-F66E-48E3-BF36-AE243AFD359E}" dt="2021-09-28T08:46:50.536" v="305" actId="20577"/>
          <ac:spMkLst>
            <pc:docMk/>
            <pc:sldMk cId="1047350544" sldId="296"/>
            <ac:spMk id="2" creationId="{12B15F9D-0DE2-4641-B8DF-B87F66C61A7F}"/>
          </ac:spMkLst>
        </pc:spChg>
        <pc:spChg chg="mod">
          <ac:chgData name="16508" userId="S::f16508@365i.team::6f38feb0-e397-4425-a9cb-b50cfe553616" providerId="AD" clId="Web-{819C12FD-F66E-48E3-BF36-AE243AFD359E}" dt="2021-09-28T08:46:21.410" v="284" actId="20577"/>
          <ac:spMkLst>
            <pc:docMk/>
            <pc:sldMk cId="1047350544" sldId="296"/>
            <ac:spMk id="3" creationId="{2F028E71-8CD3-415B-AA4A-52EFDC4BBD06}"/>
          </ac:spMkLst>
        </pc:spChg>
      </pc:sldChg>
      <pc:sldChg chg="modSp new">
        <pc:chgData name="16508" userId="S::f16508@365i.team::6f38feb0-e397-4425-a9cb-b50cfe553616" providerId="AD" clId="Web-{819C12FD-F66E-48E3-BF36-AE243AFD359E}" dt="2021-09-28T08:46:55.598" v="307" actId="20577"/>
        <pc:sldMkLst>
          <pc:docMk/>
          <pc:sldMk cId="381605207" sldId="297"/>
        </pc:sldMkLst>
        <pc:spChg chg="mod">
          <ac:chgData name="16508" userId="S::f16508@365i.team::6f38feb0-e397-4425-a9cb-b50cfe553616" providerId="AD" clId="Web-{819C12FD-F66E-48E3-BF36-AE243AFD359E}" dt="2021-09-28T08:46:55.598" v="307" actId="20577"/>
          <ac:spMkLst>
            <pc:docMk/>
            <pc:sldMk cId="381605207" sldId="297"/>
            <ac:spMk id="2" creationId="{F93F25A7-93C7-498A-9C5B-FDAA79D13836}"/>
          </ac:spMkLst>
        </pc:spChg>
        <pc:spChg chg="mod">
          <ac:chgData name="16508" userId="S::f16508@365i.team::6f38feb0-e397-4425-a9cb-b50cfe553616" providerId="AD" clId="Web-{819C12FD-F66E-48E3-BF36-AE243AFD359E}" dt="2021-09-28T08:46:14.722" v="282" actId="20577"/>
          <ac:spMkLst>
            <pc:docMk/>
            <pc:sldMk cId="381605207" sldId="297"/>
            <ac:spMk id="3" creationId="{CDCD8446-4E4D-4D4B-8271-82A33F8717DE}"/>
          </ac:spMkLst>
        </pc:spChg>
      </pc:sldChg>
      <pc:sldChg chg="modSp new">
        <pc:chgData name="16508" userId="S::f16508@365i.team::6f38feb0-e397-4425-a9cb-b50cfe553616" providerId="AD" clId="Web-{819C12FD-F66E-48E3-BF36-AE243AFD359E}" dt="2021-09-28T08:46:59.458" v="308" actId="20577"/>
        <pc:sldMkLst>
          <pc:docMk/>
          <pc:sldMk cId="2581717597" sldId="298"/>
        </pc:sldMkLst>
        <pc:spChg chg="mod">
          <ac:chgData name="16508" userId="S::f16508@365i.team::6f38feb0-e397-4425-a9cb-b50cfe553616" providerId="AD" clId="Web-{819C12FD-F66E-48E3-BF36-AE243AFD359E}" dt="2021-09-28T08:46:59.458" v="308" actId="20577"/>
          <ac:spMkLst>
            <pc:docMk/>
            <pc:sldMk cId="2581717597" sldId="298"/>
            <ac:spMk id="2" creationId="{EDE21EA9-632B-4FFE-910A-90AD6B57AC32}"/>
          </ac:spMkLst>
        </pc:spChg>
        <pc:spChg chg="mod">
          <ac:chgData name="16508" userId="S::f16508@365i.team::6f38feb0-e397-4425-a9cb-b50cfe553616" providerId="AD" clId="Web-{819C12FD-F66E-48E3-BF36-AE243AFD359E}" dt="2021-09-28T08:46:08.316" v="280" actId="20577"/>
          <ac:spMkLst>
            <pc:docMk/>
            <pc:sldMk cId="2581717597" sldId="298"/>
            <ac:spMk id="3" creationId="{253D3D96-B52C-4B53-895B-09C9A9A3229C}"/>
          </ac:spMkLst>
        </pc:spChg>
      </pc:sldChg>
      <pc:sldChg chg="modSp new">
        <pc:chgData name="16508" userId="S::f16508@365i.team::6f38feb0-e397-4425-a9cb-b50cfe553616" providerId="AD" clId="Web-{819C12FD-F66E-48E3-BF36-AE243AFD359E}" dt="2021-09-28T08:47:04.005" v="309" actId="20577"/>
        <pc:sldMkLst>
          <pc:docMk/>
          <pc:sldMk cId="4009180260" sldId="299"/>
        </pc:sldMkLst>
        <pc:spChg chg="mod">
          <ac:chgData name="16508" userId="S::f16508@365i.team::6f38feb0-e397-4425-a9cb-b50cfe553616" providerId="AD" clId="Web-{819C12FD-F66E-48E3-BF36-AE243AFD359E}" dt="2021-09-28T08:47:04.005" v="309" actId="20577"/>
          <ac:spMkLst>
            <pc:docMk/>
            <pc:sldMk cId="4009180260" sldId="299"/>
            <ac:spMk id="2" creationId="{F883B9D0-DB23-439B-B91F-C4BF936D8BE9}"/>
          </ac:spMkLst>
        </pc:spChg>
        <pc:spChg chg="mod">
          <ac:chgData name="16508" userId="S::f16508@365i.team::6f38feb0-e397-4425-a9cb-b50cfe553616" providerId="AD" clId="Web-{819C12FD-F66E-48E3-BF36-AE243AFD359E}" dt="2021-09-28T08:46:02.065" v="278" actId="20577"/>
          <ac:spMkLst>
            <pc:docMk/>
            <pc:sldMk cId="4009180260" sldId="299"/>
            <ac:spMk id="3" creationId="{251BFD96-42A4-411F-B646-508F0AC23491}"/>
          </ac:spMkLst>
        </pc:spChg>
      </pc:sldChg>
      <pc:sldChg chg="modSp new">
        <pc:chgData name="16508" userId="S::f16508@365i.team::6f38feb0-e397-4425-a9cb-b50cfe553616" providerId="AD" clId="Web-{819C12FD-F66E-48E3-BF36-AE243AFD359E}" dt="2021-09-28T08:47:08.786" v="310" actId="20577"/>
        <pc:sldMkLst>
          <pc:docMk/>
          <pc:sldMk cId="4000290570" sldId="300"/>
        </pc:sldMkLst>
        <pc:spChg chg="mod">
          <ac:chgData name="16508" userId="S::f16508@365i.team::6f38feb0-e397-4425-a9cb-b50cfe553616" providerId="AD" clId="Web-{819C12FD-F66E-48E3-BF36-AE243AFD359E}" dt="2021-09-28T08:47:08.786" v="310" actId="20577"/>
          <ac:spMkLst>
            <pc:docMk/>
            <pc:sldMk cId="4000290570" sldId="300"/>
            <ac:spMk id="2" creationId="{6A0C68EA-0679-440C-AB7D-3E82E3587550}"/>
          </ac:spMkLst>
        </pc:spChg>
        <pc:spChg chg="mod">
          <ac:chgData name="16508" userId="S::f16508@365i.team::6f38feb0-e397-4425-a9cb-b50cfe553616" providerId="AD" clId="Web-{819C12FD-F66E-48E3-BF36-AE243AFD359E}" dt="2021-09-28T08:45:55.799" v="276" actId="20577"/>
          <ac:spMkLst>
            <pc:docMk/>
            <pc:sldMk cId="4000290570" sldId="300"/>
            <ac:spMk id="3" creationId="{EF462D3F-6391-4593-A894-6EA030299447}"/>
          </ac:spMkLst>
        </pc:spChg>
      </pc:sldChg>
      <pc:sldChg chg="new">
        <pc:chgData name="16508" userId="S::f16508@365i.team::6f38feb0-e397-4425-a9cb-b50cfe553616" providerId="AD" clId="Web-{819C12FD-F66E-48E3-BF36-AE243AFD359E}" dt="2021-09-28T08:47:47.319" v="316"/>
        <pc:sldMkLst>
          <pc:docMk/>
          <pc:sldMk cId="4079802466" sldId="301"/>
        </pc:sldMkLst>
      </pc:sldChg>
    </pc:docChg>
  </pc:docChgLst>
  <pc:docChgLst>
    <pc:chgData name="16508" userId="S::f16508@365i.team::6f38feb0-e397-4425-a9cb-b50cfe553616" providerId="AD" clId="Web-{7A2B25E3-95EB-48EB-8BAF-321CE8BEB670}"/>
    <pc:docChg chg="addSld modSld">
      <pc:chgData name="16508" userId="S::f16508@365i.team::6f38feb0-e397-4425-a9cb-b50cfe553616" providerId="AD" clId="Web-{7A2B25E3-95EB-48EB-8BAF-321CE8BEB670}" dt="2021-09-28T08:16:49.105" v="1858" actId="20577"/>
      <pc:docMkLst>
        <pc:docMk/>
      </pc:docMkLst>
      <pc:sldChg chg="modSp">
        <pc:chgData name="16508" userId="S::f16508@365i.team::6f38feb0-e397-4425-a9cb-b50cfe553616" providerId="AD" clId="Web-{7A2B25E3-95EB-48EB-8BAF-321CE8BEB670}" dt="2021-09-28T07:59:04.427" v="1510" actId="20577"/>
        <pc:sldMkLst>
          <pc:docMk/>
          <pc:sldMk cId="1674425800" sldId="256"/>
        </pc:sldMkLst>
        <pc:spChg chg="mod">
          <ac:chgData name="16508" userId="S::f16508@365i.team::6f38feb0-e397-4425-a9cb-b50cfe553616" providerId="AD" clId="Web-{7A2B25E3-95EB-48EB-8BAF-321CE8BEB670}" dt="2021-09-28T07:59:04.427" v="1510" actId="20577"/>
          <ac:spMkLst>
            <pc:docMk/>
            <pc:sldMk cId="1674425800" sldId="256"/>
            <ac:spMk id="2" creationId="{00000000-0000-0000-0000-000000000000}"/>
          </ac:spMkLst>
        </pc:spChg>
      </pc:sldChg>
      <pc:sldChg chg="modSp modNotes">
        <pc:chgData name="16508" userId="S::f16508@365i.team::6f38feb0-e397-4425-a9cb-b50cfe553616" providerId="AD" clId="Web-{7A2B25E3-95EB-48EB-8BAF-321CE8BEB670}" dt="2021-09-28T08:05:16.294" v="1631" actId="20577"/>
        <pc:sldMkLst>
          <pc:docMk/>
          <pc:sldMk cId="2357692572" sldId="257"/>
        </pc:sldMkLst>
        <pc:spChg chg="mod">
          <ac:chgData name="16508" userId="S::f16508@365i.team::6f38feb0-e397-4425-a9cb-b50cfe553616" providerId="AD" clId="Web-{7A2B25E3-95EB-48EB-8BAF-321CE8BEB670}" dt="2021-09-28T08:04:38.371" v="1623" actId="20577"/>
          <ac:spMkLst>
            <pc:docMk/>
            <pc:sldMk cId="2357692572" sldId="257"/>
            <ac:spMk id="2" creationId="{78CC5B2C-5537-4E3B-95CE-310DCD8A2DF5}"/>
          </ac:spMkLst>
        </pc:spChg>
        <pc:spChg chg="mod">
          <ac:chgData name="16508" userId="S::f16508@365i.team::6f38feb0-e397-4425-a9cb-b50cfe553616" providerId="AD" clId="Web-{7A2B25E3-95EB-48EB-8BAF-321CE8BEB670}" dt="2021-09-28T08:05:16.294" v="1631" actId="20577"/>
          <ac:spMkLst>
            <pc:docMk/>
            <pc:sldMk cId="2357692572" sldId="257"/>
            <ac:spMk id="3" creationId="{1376B39C-338F-4EA8-8BF0-0E6A126A5CA7}"/>
          </ac:spMkLst>
        </pc:spChg>
      </pc:sldChg>
      <pc:sldChg chg="modSp">
        <pc:chgData name="16508" userId="S::f16508@365i.team::6f38feb0-e397-4425-a9cb-b50cfe553616" providerId="AD" clId="Web-{7A2B25E3-95EB-48EB-8BAF-321CE8BEB670}" dt="2021-09-28T08:04:45.684" v="1625" actId="20577"/>
        <pc:sldMkLst>
          <pc:docMk/>
          <pc:sldMk cId="1585128758" sldId="258"/>
        </pc:sldMkLst>
        <pc:spChg chg="mod">
          <ac:chgData name="16508" userId="S::f16508@365i.team::6f38feb0-e397-4425-a9cb-b50cfe553616" providerId="AD" clId="Web-{7A2B25E3-95EB-48EB-8BAF-321CE8BEB670}" dt="2021-09-28T08:04:45.684" v="1625" actId="20577"/>
          <ac:spMkLst>
            <pc:docMk/>
            <pc:sldMk cId="1585128758" sldId="258"/>
            <ac:spMk id="2" creationId="{C34E5E55-7D28-4BF1-96A9-A6AA58D38261}"/>
          </ac:spMkLst>
        </pc:spChg>
      </pc:sldChg>
      <pc:sldChg chg="modSp">
        <pc:chgData name="16508" userId="S::f16508@365i.team::6f38feb0-e397-4425-a9cb-b50cfe553616" providerId="AD" clId="Web-{7A2B25E3-95EB-48EB-8BAF-321CE8BEB670}" dt="2021-09-28T08:04:58.137" v="1627" actId="20577"/>
        <pc:sldMkLst>
          <pc:docMk/>
          <pc:sldMk cId="3636946180" sldId="259"/>
        </pc:sldMkLst>
        <pc:spChg chg="mod">
          <ac:chgData name="16508" userId="S::f16508@365i.team::6f38feb0-e397-4425-a9cb-b50cfe553616" providerId="AD" clId="Web-{7A2B25E3-95EB-48EB-8BAF-321CE8BEB670}" dt="2021-09-28T08:04:58.137" v="1627" actId="20577"/>
          <ac:spMkLst>
            <pc:docMk/>
            <pc:sldMk cId="3636946180" sldId="259"/>
            <ac:spMk id="2" creationId="{73040F99-9AA2-4763-9DF0-EF77EEA5B4C1}"/>
          </ac:spMkLst>
        </pc:spChg>
        <pc:spChg chg="mod">
          <ac:chgData name="16508" userId="S::f16508@365i.team::6f38feb0-e397-4425-a9cb-b50cfe553616" providerId="AD" clId="Web-{7A2B25E3-95EB-48EB-8BAF-321CE8BEB670}" dt="2021-09-28T08:04:53.262" v="1626" actId="20577"/>
          <ac:spMkLst>
            <pc:docMk/>
            <pc:sldMk cId="3636946180" sldId="259"/>
            <ac:spMk id="3" creationId="{EBCD578A-CE6F-43B9-9FAB-E18F5AF5FB0B}"/>
          </ac:spMkLst>
        </pc:spChg>
      </pc:sldChg>
      <pc:sldChg chg="modSp">
        <pc:chgData name="16508" userId="S::f16508@365i.team::6f38feb0-e397-4425-a9cb-b50cfe553616" providerId="AD" clId="Web-{7A2B25E3-95EB-48EB-8BAF-321CE8BEB670}" dt="2021-09-28T08:06:04.467" v="1654" actId="20577"/>
        <pc:sldMkLst>
          <pc:docMk/>
          <pc:sldMk cId="3165513028" sldId="260"/>
        </pc:sldMkLst>
        <pc:spChg chg="mod">
          <ac:chgData name="16508" userId="S::f16508@365i.team::6f38feb0-e397-4425-a9cb-b50cfe553616" providerId="AD" clId="Web-{7A2B25E3-95EB-48EB-8BAF-321CE8BEB670}" dt="2021-09-28T08:06:04.467" v="1654" actId="20577"/>
          <ac:spMkLst>
            <pc:docMk/>
            <pc:sldMk cId="3165513028" sldId="260"/>
            <ac:spMk id="2" creationId="{2A1487F9-9771-403A-9056-F2B091C52DF2}"/>
          </ac:spMkLst>
        </pc:spChg>
        <pc:spChg chg="mod">
          <ac:chgData name="16508" userId="S::f16508@365i.team::6f38feb0-e397-4425-a9cb-b50cfe553616" providerId="AD" clId="Web-{7A2B25E3-95EB-48EB-8BAF-321CE8BEB670}" dt="2021-09-28T08:05:53.045" v="1653" actId="20577"/>
          <ac:spMkLst>
            <pc:docMk/>
            <pc:sldMk cId="3165513028" sldId="260"/>
            <ac:spMk id="3" creationId="{6766D244-97EB-4E56-BBC5-E5630732E206}"/>
          </ac:spMkLst>
        </pc:spChg>
      </pc:sldChg>
      <pc:sldChg chg="modSp">
        <pc:chgData name="16508" userId="S::f16508@365i.team::6f38feb0-e397-4425-a9cb-b50cfe553616" providerId="AD" clId="Web-{7A2B25E3-95EB-48EB-8BAF-321CE8BEB670}" dt="2021-09-28T08:06:21.217" v="1658" actId="20577"/>
        <pc:sldMkLst>
          <pc:docMk/>
          <pc:sldMk cId="2245124426" sldId="261"/>
        </pc:sldMkLst>
        <pc:spChg chg="mod">
          <ac:chgData name="16508" userId="S::f16508@365i.team::6f38feb0-e397-4425-a9cb-b50cfe553616" providerId="AD" clId="Web-{7A2B25E3-95EB-48EB-8BAF-321CE8BEB670}" dt="2021-09-28T08:06:13.342" v="1655" actId="20577"/>
          <ac:spMkLst>
            <pc:docMk/>
            <pc:sldMk cId="2245124426" sldId="261"/>
            <ac:spMk id="2" creationId="{84B995F7-F683-41A3-9964-0F528CA985AD}"/>
          </ac:spMkLst>
        </pc:spChg>
        <pc:spChg chg="mod">
          <ac:chgData name="16508" userId="S::f16508@365i.team::6f38feb0-e397-4425-a9cb-b50cfe553616" providerId="AD" clId="Web-{7A2B25E3-95EB-48EB-8BAF-321CE8BEB670}" dt="2021-09-28T08:06:21.217" v="1658" actId="20577"/>
          <ac:spMkLst>
            <pc:docMk/>
            <pc:sldMk cId="2245124426" sldId="261"/>
            <ac:spMk id="3" creationId="{AF7D3ED1-99D1-4AF7-A748-5B404E4EDC21}"/>
          </ac:spMkLst>
        </pc:spChg>
      </pc:sldChg>
      <pc:sldChg chg="modSp">
        <pc:chgData name="16508" userId="S::f16508@365i.team::6f38feb0-e397-4425-a9cb-b50cfe553616" providerId="AD" clId="Web-{7A2B25E3-95EB-48EB-8BAF-321CE8BEB670}" dt="2021-09-28T08:06:33.155" v="1659" actId="20577"/>
        <pc:sldMkLst>
          <pc:docMk/>
          <pc:sldMk cId="314822015" sldId="262"/>
        </pc:sldMkLst>
        <pc:spChg chg="mod">
          <ac:chgData name="16508" userId="S::f16508@365i.team::6f38feb0-e397-4425-a9cb-b50cfe553616" providerId="AD" clId="Web-{7A2B25E3-95EB-48EB-8BAF-321CE8BEB670}" dt="2021-09-28T08:06:33.155" v="1659" actId="20577"/>
          <ac:spMkLst>
            <pc:docMk/>
            <pc:sldMk cId="314822015" sldId="262"/>
            <ac:spMk id="2" creationId="{5204B3EF-3E03-4045-B8DF-B169A6DA327B}"/>
          </ac:spMkLst>
        </pc:spChg>
      </pc:sldChg>
      <pc:sldChg chg="modSp">
        <pc:chgData name="16508" userId="S::f16508@365i.team::6f38feb0-e397-4425-a9cb-b50cfe553616" providerId="AD" clId="Web-{7A2B25E3-95EB-48EB-8BAF-321CE8BEB670}" dt="2021-09-28T08:06:43.780" v="1662" actId="20577"/>
        <pc:sldMkLst>
          <pc:docMk/>
          <pc:sldMk cId="3023348128" sldId="263"/>
        </pc:sldMkLst>
        <pc:spChg chg="mod">
          <ac:chgData name="16508" userId="S::f16508@365i.team::6f38feb0-e397-4425-a9cb-b50cfe553616" providerId="AD" clId="Web-{7A2B25E3-95EB-48EB-8BAF-321CE8BEB670}" dt="2021-09-28T08:06:43.780" v="1662" actId="20577"/>
          <ac:spMkLst>
            <pc:docMk/>
            <pc:sldMk cId="3023348128" sldId="263"/>
            <ac:spMk id="2" creationId="{2A94DC43-ADC6-45D9-963A-92F4C1E423CD}"/>
          </ac:spMkLst>
        </pc:spChg>
      </pc:sldChg>
      <pc:sldChg chg="modSp">
        <pc:chgData name="16508" userId="S::f16508@365i.team::6f38feb0-e397-4425-a9cb-b50cfe553616" providerId="AD" clId="Web-{7A2B25E3-95EB-48EB-8BAF-321CE8BEB670}" dt="2021-09-28T08:06:59.077" v="1665" actId="20577"/>
        <pc:sldMkLst>
          <pc:docMk/>
          <pc:sldMk cId="2610776737" sldId="264"/>
        </pc:sldMkLst>
        <pc:spChg chg="mod">
          <ac:chgData name="16508" userId="S::f16508@365i.team::6f38feb0-e397-4425-a9cb-b50cfe553616" providerId="AD" clId="Web-{7A2B25E3-95EB-48EB-8BAF-321CE8BEB670}" dt="2021-09-28T08:06:59.077" v="1665" actId="20577"/>
          <ac:spMkLst>
            <pc:docMk/>
            <pc:sldMk cId="2610776737" sldId="264"/>
            <ac:spMk id="2" creationId="{99348082-52F0-4B61-BA7B-10F3AEA5DDA3}"/>
          </ac:spMkLst>
        </pc:spChg>
      </pc:sldChg>
      <pc:sldChg chg="modSp">
        <pc:chgData name="16508" userId="S::f16508@365i.team::6f38feb0-e397-4425-a9cb-b50cfe553616" providerId="AD" clId="Web-{7A2B25E3-95EB-48EB-8BAF-321CE8BEB670}" dt="2021-09-28T08:07:03.421" v="1666" actId="20577"/>
        <pc:sldMkLst>
          <pc:docMk/>
          <pc:sldMk cId="1007843232" sldId="265"/>
        </pc:sldMkLst>
        <pc:spChg chg="mod">
          <ac:chgData name="16508" userId="S::f16508@365i.team::6f38feb0-e397-4425-a9cb-b50cfe553616" providerId="AD" clId="Web-{7A2B25E3-95EB-48EB-8BAF-321CE8BEB670}" dt="2021-09-28T08:07:03.421" v="1666" actId="20577"/>
          <ac:spMkLst>
            <pc:docMk/>
            <pc:sldMk cId="1007843232" sldId="265"/>
            <ac:spMk id="2" creationId="{F34518A8-74D4-4B24-8769-C734A15F987A}"/>
          </ac:spMkLst>
        </pc:spChg>
      </pc:sldChg>
      <pc:sldChg chg="modSp">
        <pc:chgData name="16508" userId="S::f16508@365i.team::6f38feb0-e397-4425-a9cb-b50cfe553616" providerId="AD" clId="Web-{7A2B25E3-95EB-48EB-8BAF-321CE8BEB670}" dt="2021-09-28T08:07:10.874" v="1667" actId="20577"/>
        <pc:sldMkLst>
          <pc:docMk/>
          <pc:sldMk cId="1049607487" sldId="266"/>
        </pc:sldMkLst>
        <pc:spChg chg="mod">
          <ac:chgData name="16508" userId="S::f16508@365i.team::6f38feb0-e397-4425-a9cb-b50cfe553616" providerId="AD" clId="Web-{7A2B25E3-95EB-48EB-8BAF-321CE8BEB670}" dt="2021-09-28T08:07:10.874" v="1667" actId="20577"/>
          <ac:spMkLst>
            <pc:docMk/>
            <pc:sldMk cId="1049607487" sldId="266"/>
            <ac:spMk id="2" creationId="{503303CA-FD67-4489-B735-C25D907A4E6D}"/>
          </ac:spMkLst>
        </pc:spChg>
      </pc:sldChg>
      <pc:sldChg chg="modSp">
        <pc:chgData name="16508" userId="S::f16508@365i.team::6f38feb0-e397-4425-a9cb-b50cfe553616" providerId="AD" clId="Web-{7A2B25E3-95EB-48EB-8BAF-321CE8BEB670}" dt="2021-09-28T08:07:19.328" v="1668" actId="20577"/>
        <pc:sldMkLst>
          <pc:docMk/>
          <pc:sldMk cId="1856160597" sldId="267"/>
        </pc:sldMkLst>
        <pc:spChg chg="mod">
          <ac:chgData name="16508" userId="S::f16508@365i.team::6f38feb0-e397-4425-a9cb-b50cfe553616" providerId="AD" clId="Web-{7A2B25E3-95EB-48EB-8BAF-321CE8BEB670}" dt="2021-09-28T08:07:19.328" v="1668" actId="20577"/>
          <ac:spMkLst>
            <pc:docMk/>
            <pc:sldMk cId="1856160597" sldId="267"/>
            <ac:spMk id="2" creationId="{9D99D124-C8E3-4C40-AE08-21FA72022687}"/>
          </ac:spMkLst>
        </pc:spChg>
      </pc:sldChg>
      <pc:sldChg chg="modSp">
        <pc:chgData name="16508" userId="S::f16508@365i.team::6f38feb0-e397-4425-a9cb-b50cfe553616" providerId="AD" clId="Web-{7A2B25E3-95EB-48EB-8BAF-321CE8BEB670}" dt="2021-09-28T08:06:50.436" v="1663" actId="20577"/>
        <pc:sldMkLst>
          <pc:docMk/>
          <pc:sldMk cId="3216964699" sldId="268"/>
        </pc:sldMkLst>
        <pc:spChg chg="mod">
          <ac:chgData name="16508" userId="S::f16508@365i.team::6f38feb0-e397-4425-a9cb-b50cfe553616" providerId="AD" clId="Web-{7A2B25E3-95EB-48EB-8BAF-321CE8BEB670}" dt="2021-09-28T08:06:50.436" v="1663" actId="20577"/>
          <ac:spMkLst>
            <pc:docMk/>
            <pc:sldMk cId="3216964699" sldId="268"/>
            <ac:spMk id="2" creationId="{3726FDFB-D68E-469F-BD81-D7A7D772AA9D}"/>
          </ac:spMkLst>
        </pc:spChg>
      </pc:sldChg>
      <pc:sldChg chg="modSp">
        <pc:chgData name="16508" userId="S::f16508@365i.team::6f38feb0-e397-4425-a9cb-b50cfe553616" providerId="AD" clId="Web-{7A2B25E3-95EB-48EB-8BAF-321CE8BEB670}" dt="2021-09-28T08:07:47.641" v="1689" actId="20577"/>
        <pc:sldMkLst>
          <pc:docMk/>
          <pc:sldMk cId="2261221118" sldId="269"/>
        </pc:sldMkLst>
        <pc:spChg chg="mod">
          <ac:chgData name="16508" userId="S::f16508@365i.team::6f38feb0-e397-4425-a9cb-b50cfe553616" providerId="AD" clId="Web-{7A2B25E3-95EB-48EB-8BAF-321CE8BEB670}" dt="2021-09-28T08:07:47.641" v="1689" actId="20577"/>
          <ac:spMkLst>
            <pc:docMk/>
            <pc:sldMk cId="2261221118" sldId="269"/>
            <ac:spMk id="2" creationId="{F8A027BC-9205-4150-84CD-ABB9866580ED}"/>
          </ac:spMkLst>
        </pc:spChg>
      </pc:sldChg>
      <pc:sldChg chg="modSp">
        <pc:chgData name="16508" userId="S::f16508@365i.team::6f38feb0-e397-4425-a9cb-b50cfe553616" providerId="AD" clId="Web-{7A2B25E3-95EB-48EB-8BAF-321CE8BEB670}" dt="2021-09-28T07:58:55.302" v="1501" actId="20577"/>
        <pc:sldMkLst>
          <pc:docMk/>
          <pc:sldMk cId="2515609439" sldId="270"/>
        </pc:sldMkLst>
        <pc:spChg chg="mod">
          <ac:chgData name="16508" userId="S::f16508@365i.team::6f38feb0-e397-4425-a9cb-b50cfe553616" providerId="AD" clId="Web-{7A2B25E3-95EB-48EB-8BAF-321CE8BEB670}" dt="2021-09-28T07:58:55.302" v="1501" actId="20577"/>
          <ac:spMkLst>
            <pc:docMk/>
            <pc:sldMk cId="2515609439" sldId="270"/>
            <ac:spMk id="2" creationId="{EF68FBA8-00B0-452A-A668-31A9BCEB364B}"/>
          </ac:spMkLst>
        </pc:spChg>
      </pc:sldChg>
      <pc:sldChg chg="modSp">
        <pc:chgData name="16508" userId="S::f16508@365i.team::6f38feb0-e397-4425-a9cb-b50cfe553616" providerId="AD" clId="Web-{7A2B25E3-95EB-48EB-8BAF-321CE8BEB670}" dt="2021-09-28T07:59:23.005" v="1515" actId="20577"/>
        <pc:sldMkLst>
          <pc:docMk/>
          <pc:sldMk cId="2340624083" sldId="271"/>
        </pc:sldMkLst>
        <pc:spChg chg="mod">
          <ac:chgData name="16508" userId="S::f16508@365i.team::6f38feb0-e397-4425-a9cb-b50cfe553616" providerId="AD" clId="Web-{7A2B25E3-95EB-48EB-8BAF-321CE8BEB670}" dt="2021-09-28T07:59:18.583" v="1513" actId="20577"/>
          <ac:spMkLst>
            <pc:docMk/>
            <pc:sldMk cId="2340624083" sldId="271"/>
            <ac:spMk id="2" creationId="{BD38A5C5-4762-486C-849A-6D1152ECB51A}"/>
          </ac:spMkLst>
        </pc:spChg>
        <pc:spChg chg="mod">
          <ac:chgData name="16508" userId="S::f16508@365i.team::6f38feb0-e397-4425-a9cb-b50cfe553616" providerId="AD" clId="Web-{7A2B25E3-95EB-48EB-8BAF-321CE8BEB670}" dt="2021-09-28T07:59:23.005" v="1515" actId="20577"/>
          <ac:spMkLst>
            <pc:docMk/>
            <pc:sldMk cId="2340624083" sldId="271"/>
            <ac:spMk id="3" creationId="{E45211AD-69B0-4757-A995-D1FCD8E0F5C9}"/>
          </ac:spMkLst>
        </pc:spChg>
      </pc:sldChg>
      <pc:sldChg chg="modSp">
        <pc:chgData name="16508" userId="S::f16508@365i.team::6f38feb0-e397-4425-a9cb-b50cfe553616" providerId="AD" clId="Web-{7A2B25E3-95EB-48EB-8BAF-321CE8BEB670}" dt="2021-09-28T07:59:33.037" v="1518" actId="20577"/>
        <pc:sldMkLst>
          <pc:docMk/>
          <pc:sldMk cId="961710118" sldId="272"/>
        </pc:sldMkLst>
        <pc:spChg chg="mod">
          <ac:chgData name="16508" userId="S::f16508@365i.team::6f38feb0-e397-4425-a9cb-b50cfe553616" providerId="AD" clId="Web-{7A2B25E3-95EB-48EB-8BAF-321CE8BEB670}" dt="2021-09-28T07:59:28.552" v="1516" actId="20577"/>
          <ac:spMkLst>
            <pc:docMk/>
            <pc:sldMk cId="961710118" sldId="272"/>
            <ac:spMk id="2" creationId="{F6976A9C-68C1-414F-815E-25D4E66955FD}"/>
          </ac:spMkLst>
        </pc:spChg>
        <pc:spChg chg="mod">
          <ac:chgData name="16508" userId="S::f16508@365i.team::6f38feb0-e397-4425-a9cb-b50cfe553616" providerId="AD" clId="Web-{7A2B25E3-95EB-48EB-8BAF-321CE8BEB670}" dt="2021-09-28T07:59:33.037" v="1518" actId="20577"/>
          <ac:spMkLst>
            <pc:docMk/>
            <pc:sldMk cId="961710118" sldId="272"/>
            <ac:spMk id="3" creationId="{2CE264DB-010A-4333-ABCA-4C968CC84EDB}"/>
          </ac:spMkLst>
        </pc:spChg>
      </pc:sldChg>
      <pc:sldChg chg="modSp">
        <pc:chgData name="16508" userId="S::f16508@365i.team::6f38feb0-e397-4425-a9cb-b50cfe553616" providerId="AD" clId="Web-{7A2B25E3-95EB-48EB-8BAF-321CE8BEB670}" dt="2021-09-28T07:59:42.709" v="1521" actId="20577"/>
        <pc:sldMkLst>
          <pc:docMk/>
          <pc:sldMk cId="2893203862" sldId="273"/>
        </pc:sldMkLst>
        <pc:spChg chg="mod">
          <ac:chgData name="16508" userId="S::f16508@365i.team::6f38feb0-e397-4425-a9cb-b50cfe553616" providerId="AD" clId="Web-{7A2B25E3-95EB-48EB-8BAF-321CE8BEB670}" dt="2021-09-28T07:59:41.021" v="1520" actId="20577"/>
          <ac:spMkLst>
            <pc:docMk/>
            <pc:sldMk cId="2893203862" sldId="273"/>
            <ac:spMk id="2" creationId="{07592350-80B7-42B3-842C-F13200296A3A}"/>
          </ac:spMkLst>
        </pc:spChg>
        <pc:spChg chg="mod">
          <ac:chgData name="16508" userId="S::f16508@365i.team::6f38feb0-e397-4425-a9cb-b50cfe553616" providerId="AD" clId="Web-{7A2B25E3-95EB-48EB-8BAF-321CE8BEB670}" dt="2021-09-28T07:59:42.709" v="1521" actId="20577"/>
          <ac:spMkLst>
            <pc:docMk/>
            <pc:sldMk cId="2893203862" sldId="273"/>
            <ac:spMk id="3" creationId="{FD5FF62E-915D-428A-81D1-353FF01F16CB}"/>
          </ac:spMkLst>
        </pc:spChg>
      </pc:sldChg>
      <pc:sldChg chg="addSp modSp new">
        <pc:chgData name="16508" userId="S::f16508@365i.team::6f38feb0-e397-4425-a9cb-b50cfe553616" providerId="AD" clId="Web-{7A2B25E3-95EB-48EB-8BAF-321CE8BEB670}" dt="2021-09-28T07:59:55.334" v="1525" actId="20577"/>
        <pc:sldMkLst>
          <pc:docMk/>
          <pc:sldMk cId="1470012772" sldId="274"/>
        </pc:sldMkLst>
        <pc:spChg chg="mod">
          <ac:chgData name="16508" userId="S::f16508@365i.team::6f38feb0-e397-4425-a9cb-b50cfe553616" providerId="AD" clId="Web-{7A2B25E3-95EB-48EB-8BAF-321CE8BEB670}" dt="2021-09-28T07:59:52.272" v="1523" actId="20577"/>
          <ac:spMkLst>
            <pc:docMk/>
            <pc:sldMk cId="1470012772" sldId="274"/>
            <ac:spMk id="2" creationId="{7E050E1A-FD8D-48EB-8CC9-7AE6FA4181FE}"/>
          </ac:spMkLst>
        </pc:spChg>
        <pc:spChg chg="mod">
          <ac:chgData name="16508" userId="S::f16508@365i.team::6f38feb0-e397-4425-a9cb-b50cfe553616" providerId="AD" clId="Web-{7A2B25E3-95EB-48EB-8BAF-321CE8BEB670}" dt="2021-09-28T07:59:55.334" v="1525" actId="20577"/>
          <ac:spMkLst>
            <pc:docMk/>
            <pc:sldMk cId="1470012772" sldId="274"/>
            <ac:spMk id="3" creationId="{B0D87AB5-5252-469D-A41E-0F2F2322C621}"/>
          </ac:spMkLst>
        </pc:spChg>
        <pc:picChg chg="add mod">
          <ac:chgData name="16508" userId="S::f16508@365i.team::6f38feb0-e397-4425-a9cb-b50cfe553616" providerId="AD" clId="Web-{7A2B25E3-95EB-48EB-8BAF-321CE8BEB670}" dt="2021-09-28T07:02:19.420" v="80" actId="1076"/>
          <ac:picMkLst>
            <pc:docMk/>
            <pc:sldMk cId="1470012772" sldId="274"/>
            <ac:picMk id="4" creationId="{5F53840F-8369-48B1-9CD9-EAACE9AE6386}"/>
          </ac:picMkLst>
        </pc:picChg>
      </pc:sldChg>
      <pc:sldChg chg="addSp modSp new">
        <pc:chgData name="16508" userId="S::f16508@365i.team::6f38feb0-e397-4425-a9cb-b50cfe553616" providerId="AD" clId="Web-{7A2B25E3-95EB-48EB-8BAF-321CE8BEB670}" dt="2021-09-28T08:00:07.647" v="1528" actId="20577"/>
        <pc:sldMkLst>
          <pc:docMk/>
          <pc:sldMk cId="3571453273" sldId="275"/>
        </pc:sldMkLst>
        <pc:spChg chg="mod">
          <ac:chgData name="16508" userId="S::f16508@365i.team::6f38feb0-e397-4425-a9cb-b50cfe553616" providerId="AD" clId="Web-{7A2B25E3-95EB-48EB-8BAF-321CE8BEB670}" dt="2021-09-28T08:00:02.584" v="1526" actId="20577"/>
          <ac:spMkLst>
            <pc:docMk/>
            <pc:sldMk cId="3571453273" sldId="275"/>
            <ac:spMk id="2" creationId="{B328D153-977D-47EB-99E7-646C94823DC7}"/>
          </ac:spMkLst>
        </pc:spChg>
        <pc:spChg chg="mod">
          <ac:chgData name="16508" userId="S::f16508@365i.team::6f38feb0-e397-4425-a9cb-b50cfe553616" providerId="AD" clId="Web-{7A2B25E3-95EB-48EB-8BAF-321CE8BEB670}" dt="2021-09-28T08:00:07.647" v="1528" actId="20577"/>
          <ac:spMkLst>
            <pc:docMk/>
            <pc:sldMk cId="3571453273" sldId="275"/>
            <ac:spMk id="3" creationId="{5B2385AE-A296-45F8-AF5C-02398A30203B}"/>
          </ac:spMkLst>
        </pc:spChg>
        <pc:picChg chg="add mod">
          <ac:chgData name="16508" userId="S::f16508@365i.team::6f38feb0-e397-4425-a9cb-b50cfe553616" providerId="AD" clId="Web-{7A2B25E3-95EB-48EB-8BAF-321CE8BEB670}" dt="2021-09-28T07:04:51.189" v="173" actId="14100"/>
          <ac:picMkLst>
            <pc:docMk/>
            <pc:sldMk cId="3571453273" sldId="275"/>
            <ac:picMk id="4" creationId="{E0DF3743-1449-49A5-AE70-B27C6FE2AFA0}"/>
          </ac:picMkLst>
        </pc:picChg>
      </pc:sldChg>
      <pc:sldChg chg="modSp new">
        <pc:chgData name="16508" userId="S::f16508@365i.team::6f38feb0-e397-4425-a9cb-b50cfe553616" providerId="AD" clId="Web-{7A2B25E3-95EB-48EB-8BAF-321CE8BEB670}" dt="2021-09-28T08:00:28.085" v="1531" actId="20577"/>
        <pc:sldMkLst>
          <pc:docMk/>
          <pc:sldMk cId="2197174348" sldId="276"/>
        </pc:sldMkLst>
        <pc:spChg chg="mod">
          <ac:chgData name="16508" userId="S::f16508@365i.team::6f38feb0-e397-4425-a9cb-b50cfe553616" providerId="AD" clId="Web-{7A2B25E3-95EB-48EB-8BAF-321CE8BEB670}" dt="2021-09-28T08:00:15.241" v="1529" actId="20577"/>
          <ac:spMkLst>
            <pc:docMk/>
            <pc:sldMk cId="2197174348" sldId="276"/>
            <ac:spMk id="2" creationId="{281C5665-855F-4B64-8225-AB7B1DE84580}"/>
          </ac:spMkLst>
        </pc:spChg>
        <pc:spChg chg="mod">
          <ac:chgData name="16508" userId="S::f16508@365i.team::6f38feb0-e397-4425-a9cb-b50cfe553616" providerId="AD" clId="Web-{7A2B25E3-95EB-48EB-8BAF-321CE8BEB670}" dt="2021-09-28T08:00:28.085" v="1531" actId="20577"/>
          <ac:spMkLst>
            <pc:docMk/>
            <pc:sldMk cId="2197174348" sldId="276"/>
            <ac:spMk id="3" creationId="{84C51CFF-6EE5-47EC-AC90-FB532092F683}"/>
          </ac:spMkLst>
        </pc:spChg>
      </pc:sldChg>
      <pc:sldChg chg="modSp new">
        <pc:chgData name="16508" userId="S::f16508@365i.team::6f38feb0-e397-4425-a9cb-b50cfe553616" providerId="AD" clId="Web-{7A2B25E3-95EB-48EB-8BAF-321CE8BEB670}" dt="2021-09-28T08:02:27.009" v="1545" actId="20577"/>
        <pc:sldMkLst>
          <pc:docMk/>
          <pc:sldMk cId="4211362626" sldId="277"/>
        </pc:sldMkLst>
        <pc:spChg chg="mod">
          <ac:chgData name="16508" userId="S::f16508@365i.team::6f38feb0-e397-4425-a9cb-b50cfe553616" providerId="AD" clId="Web-{7A2B25E3-95EB-48EB-8BAF-321CE8BEB670}" dt="2021-09-28T08:02:22.087" v="1541" actId="20577"/>
          <ac:spMkLst>
            <pc:docMk/>
            <pc:sldMk cId="4211362626" sldId="277"/>
            <ac:spMk id="2" creationId="{C6859F7D-395A-4950-8EAB-AA987022ADDE}"/>
          </ac:spMkLst>
        </pc:spChg>
        <pc:spChg chg="mod">
          <ac:chgData name="16508" userId="S::f16508@365i.team::6f38feb0-e397-4425-a9cb-b50cfe553616" providerId="AD" clId="Web-{7A2B25E3-95EB-48EB-8BAF-321CE8BEB670}" dt="2021-09-28T08:02:27.009" v="1545" actId="20577"/>
          <ac:spMkLst>
            <pc:docMk/>
            <pc:sldMk cId="4211362626" sldId="277"/>
            <ac:spMk id="3" creationId="{127F8553-731D-4199-8286-891BE410FC55}"/>
          </ac:spMkLst>
        </pc:spChg>
      </pc:sldChg>
      <pc:sldChg chg="addSp modSp new">
        <pc:chgData name="16508" userId="S::f16508@365i.team::6f38feb0-e397-4425-a9cb-b50cfe553616" providerId="AD" clId="Web-{7A2B25E3-95EB-48EB-8BAF-321CE8BEB670}" dt="2021-09-28T08:03:05.416" v="1570" actId="20577"/>
        <pc:sldMkLst>
          <pc:docMk/>
          <pc:sldMk cId="2953463422" sldId="278"/>
        </pc:sldMkLst>
        <pc:spChg chg="mod">
          <ac:chgData name="16508" userId="S::f16508@365i.team::6f38feb0-e397-4425-a9cb-b50cfe553616" providerId="AD" clId="Web-{7A2B25E3-95EB-48EB-8BAF-321CE8BEB670}" dt="2021-09-28T08:03:05.416" v="1570" actId="20577"/>
          <ac:spMkLst>
            <pc:docMk/>
            <pc:sldMk cId="2953463422" sldId="278"/>
            <ac:spMk id="2" creationId="{5146CDFA-F107-48A7-9803-9F543DE3952A}"/>
          </ac:spMkLst>
        </pc:spChg>
        <pc:spChg chg="mod">
          <ac:chgData name="16508" userId="S::f16508@365i.team::6f38feb0-e397-4425-a9cb-b50cfe553616" providerId="AD" clId="Web-{7A2B25E3-95EB-48EB-8BAF-321CE8BEB670}" dt="2021-09-28T07:27:41.279" v="425" actId="20577"/>
          <ac:spMkLst>
            <pc:docMk/>
            <pc:sldMk cId="2953463422" sldId="278"/>
            <ac:spMk id="3" creationId="{D4A33725-0CCF-48F2-A215-A69331F0C6F4}"/>
          </ac:spMkLst>
        </pc:spChg>
        <pc:picChg chg="add mod">
          <ac:chgData name="16508" userId="S::f16508@365i.team::6f38feb0-e397-4425-a9cb-b50cfe553616" providerId="AD" clId="Web-{7A2B25E3-95EB-48EB-8BAF-321CE8BEB670}" dt="2021-09-28T07:27:45.748" v="429" actId="1076"/>
          <ac:picMkLst>
            <pc:docMk/>
            <pc:sldMk cId="2953463422" sldId="278"/>
            <ac:picMk id="4" creationId="{8D44295D-7087-4613-BE0B-914F8395DD9D}"/>
          </ac:picMkLst>
        </pc:picChg>
      </pc:sldChg>
      <pc:sldChg chg="modSp new modNotes">
        <pc:chgData name="16508" userId="S::f16508@365i.team::6f38feb0-e397-4425-a9cb-b50cfe553616" providerId="AD" clId="Web-{7A2B25E3-95EB-48EB-8BAF-321CE8BEB670}" dt="2021-09-28T08:03:19.120" v="1577" actId="20577"/>
        <pc:sldMkLst>
          <pc:docMk/>
          <pc:sldMk cId="160616421" sldId="279"/>
        </pc:sldMkLst>
        <pc:spChg chg="mod">
          <ac:chgData name="16508" userId="S::f16508@365i.team::6f38feb0-e397-4425-a9cb-b50cfe553616" providerId="AD" clId="Web-{7A2B25E3-95EB-48EB-8BAF-321CE8BEB670}" dt="2021-09-28T08:03:19.120" v="1577" actId="20577"/>
          <ac:spMkLst>
            <pc:docMk/>
            <pc:sldMk cId="160616421" sldId="279"/>
            <ac:spMk id="2" creationId="{8E008DC8-BCC6-451D-8110-BC78D3743B5F}"/>
          </ac:spMkLst>
        </pc:spChg>
        <pc:spChg chg="mod">
          <ac:chgData name="16508" userId="S::f16508@365i.team::6f38feb0-e397-4425-a9cb-b50cfe553616" providerId="AD" clId="Web-{7A2B25E3-95EB-48EB-8BAF-321CE8BEB670}" dt="2021-09-28T07:30:42.376" v="513" actId="20577"/>
          <ac:spMkLst>
            <pc:docMk/>
            <pc:sldMk cId="160616421" sldId="279"/>
            <ac:spMk id="3" creationId="{BE1F775E-2C86-4B0E-94D9-1C7138E7C901}"/>
          </ac:spMkLst>
        </pc:spChg>
      </pc:sldChg>
      <pc:sldChg chg="addSp delSp modSp new">
        <pc:chgData name="16508" userId="S::f16508@365i.team::6f38feb0-e397-4425-a9cb-b50cfe553616" providerId="AD" clId="Web-{7A2B25E3-95EB-48EB-8BAF-321CE8BEB670}" dt="2021-09-28T08:03:35.964" v="1595" actId="20577"/>
        <pc:sldMkLst>
          <pc:docMk/>
          <pc:sldMk cId="4191036811" sldId="280"/>
        </pc:sldMkLst>
        <pc:spChg chg="mod">
          <ac:chgData name="16508" userId="S::f16508@365i.team::6f38feb0-e397-4425-a9cb-b50cfe553616" providerId="AD" clId="Web-{7A2B25E3-95EB-48EB-8BAF-321CE8BEB670}" dt="2021-09-28T08:03:35.964" v="1595" actId="20577"/>
          <ac:spMkLst>
            <pc:docMk/>
            <pc:sldMk cId="4191036811" sldId="280"/>
            <ac:spMk id="2" creationId="{718BED8E-C6CB-4A03-97C5-E481811DC364}"/>
          </ac:spMkLst>
        </pc:spChg>
        <pc:spChg chg="del">
          <ac:chgData name="16508" userId="S::f16508@365i.team::6f38feb0-e397-4425-a9cb-b50cfe553616" providerId="AD" clId="Web-{7A2B25E3-95EB-48EB-8BAF-321CE8BEB670}" dt="2021-09-28T07:32:30.644" v="538"/>
          <ac:spMkLst>
            <pc:docMk/>
            <pc:sldMk cId="4191036811" sldId="280"/>
            <ac:spMk id="3" creationId="{BE597019-63A1-4B18-93E8-55E00ED676E5}"/>
          </ac:spMkLst>
        </pc:spChg>
        <pc:picChg chg="add mod ord">
          <ac:chgData name="16508" userId="S::f16508@365i.team::6f38feb0-e397-4425-a9cb-b50cfe553616" providerId="AD" clId="Web-{7A2B25E3-95EB-48EB-8BAF-321CE8BEB670}" dt="2021-09-28T07:32:34.206" v="540" actId="14100"/>
          <ac:picMkLst>
            <pc:docMk/>
            <pc:sldMk cId="4191036811" sldId="280"/>
            <ac:picMk id="4" creationId="{AA7E24C8-C5AA-49FB-B539-C3C0AC56B958}"/>
          </ac:picMkLst>
        </pc:picChg>
      </pc:sldChg>
      <pc:sldChg chg="modSp new">
        <pc:chgData name="16508" userId="S::f16508@365i.team::6f38feb0-e397-4425-a9cb-b50cfe553616" providerId="AD" clId="Web-{7A2B25E3-95EB-48EB-8BAF-321CE8BEB670}" dt="2021-09-28T08:03:43.745" v="1596" actId="20577"/>
        <pc:sldMkLst>
          <pc:docMk/>
          <pc:sldMk cId="1256494820" sldId="281"/>
        </pc:sldMkLst>
        <pc:spChg chg="mod">
          <ac:chgData name="16508" userId="S::f16508@365i.team::6f38feb0-e397-4425-a9cb-b50cfe553616" providerId="AD" clId="Web-{7A2B25E3-95EB-48EB-8BAF-321CE8BEB670}" dt="2021-09-28T08:03:43.745" v="1596" actId="20577"/>
          <ac:spMkLst>
            <pc:docMk/>
            <pc:sldMk cId="1256494820" sldId="281"/>
            <ac:spMk id="2" creationId="{B9EDD3AB-B412-4308-A660-BF3D9B71B695}"/>
          </ac:spMkLst>
        </pc:spChg>
        <pc:spChg chg="mod">
          <ac:chgData name="16508" userId="S::f16508@365i.team::6f38feb0-e397-4425-a9cb-b50cfe553616" providerId="AD" clId="Web-{7A2B25E3-95EB-48EB-8BAF-321CE8BEB670}" dt="2021-09-28T07:35:42.351" v="609" actId="20577"/>
          <ac:spMkLst>
            <pc:docMk/>
            <pc:sldMk cId="1256494820" sldId="281"/>
            <ac:spMk id="3" creationId="{D3EA1F61-24F8-4840-A775-18514E24226A}"/>
          </ac:spMkLst>
        </pc:spChg>
      </pc:sldChg>
      <pc:sldChg chg="addSp modSp new modNotes">
        <pc:chgData name="16508" userId="S::f16508@365i.team::6f38feb0-e397-4425-a9cb-b50cfe553616" providerId="AD" clId="Web-{7A2B25E3-95EB-48EB-8BAF-321CE8BEB670}" dt="2021-09-28T08:04:08.449" v="1618" actId="20577"/>
        <pc:sldMkLst>
          <pc:docMk/>
          <pc:sldMk cId="103348253" sldId="282"/>
        </pc:sldMkLst>
        <pc:spChg chg="mod">
          <ac:chgData name="16508" userId="S::f16508@365i.team::6f38feb0-e397-4425-a9cb-b50cfe553616" providerId="AD" clId="Web-{7A2B25E3-95EB-48EB-8BAF-321CE8BEB670}" dt="2021-09-28T08:03:59.871" v="1615" actId="20577"/>
          <ac:spMkLst>
            <pc:docMk/>
            <pc:sldMk cId="103348253" sldId="282"/>
            <ac:spMk id="2" creationId="{9E52D346-0A57-4640-9224-7524E097BF84}"/>
          </ac:spMkLst>
        </pc:spChg>
        <pc:spChg chg="mod">
          <ac:chgData name="16508" userId="S::f16508@365i.team::6f38feb0-e397-4425-a9cb-b50cfe553616" providerId="AD" clId="Web-{7A2B25E3-95EB-48EB-8BAF-321CE8BEB670}" dt="2021-09-28T08:04:08.449" v="1618" actId="20577"/>
          <ac:spMkLst>
            <pc:docMk/>
            <pc:sldMk cId="103348253" sldId="282"/>
            <ac:spMk id="3" creationId="{7FC851C1-2A85-4B52-A721-6E8372C9EB66}"/>
          </ac:spMkLst>
        </pc:spChg>
        <pc:picChg chg="add mod">
          <ac:chgData name="16508" userId="S::f16508@365i.team::6f38feb0-e397-4425-a9cb-b50cfe553616" providerId="AD" clId="Web-{7A2B25E3-95EB-48EB-8BAF-321CE8BEB670}" dt="2021-09-28T07:37:57.791" v="626" actId="1076"/>
          <ac:picMkLst>
            <pc:docMk/>
            <pc:sldMk cId="103348253" sldId="282"/>
            <ac:picMk id="4" creationId="{1C6AED6E-BC2F-4E49-85DC-2B61E4136FA6}"/>
          </ac:picMkLst>
        </pc:picChg>
      </pc:sldChg>
      <pc:sldChg chg="modSp new">
        <pc:chgData name="16508" userId="S::f16508@365i.team::6f38feb0-e397-4425-a9cb-b50cfe553616" providerId="AD" clId="Web-{7A2B25E3-95EB-48EB-8BAF-321CE8BEB670}" dt="2021-09-28T08:04:17.980" v="1619" actId="20577"/>
        <pc:sldMkLst>
          <pc:docMk/>
          <pc:sldMk cId="1645695743" sldId="283"/>
        </pc:sldMkLst>
        <pc:spChg chg="mod">
          <ac:chgData name="16508" userId="S::f16508@365i.team::6f38feb0-e397-4425-a9cb-b50cfe553616" providerId="AD" clId="Web-{7A2B25E3-95EB-48EB-8BAF-321CE8BEB670}" dt="2021-09-28T08:04:17.980" v="1619" actId="20577"/>
          <ac:spMkLst>
            <pc:docMk/>
            <pc:sldMk cId="1645695743" sldId="283"/>
            <ac:spMk id="2" creationId="{EDE9A850-BD1E-450D-AB56-742651D71AA8}"/>
          </ac:spMkLst>
        </pc:spChg>
        <pc:spChg chg="mod">
          <ac:chgData name="16508" userId="S::f16508@365i.team::6f38feb0-e397-4425-a9cb-b50cfe553616" providerId="AD" clId="Web-{7A2B25E3-95EB-48EB-8BAF-321CE8BEB670}" dt="2021-09-28T07:39:49.450" v="783" actId="20577"/>
          <ac:spMkLst>
            <pc:docMk/>
            <pc:sldMk cId="1645695743" sldId="283"/>
            <ac:spMk id="3" creationId="{5ADAE133-3CC0-4E6D-93A7-A0F71D37003C}"/>
          </ac:spMkLst>
        </pc:spChg>
      </pc:sldChg>
      <pc:sldChg chg="modSp new">
        <pc:chgData name="16508" userId="S::f16508@365i.team::6f38feb0-e397-4425-a9cb-b50cfe553616" providerId="AD" clId="Web-{7A2B25E3-95EB-48EB-8BAF-321CE8BEB670}" dt="2021-09-28T08:04:22.949" v="1620" actId="20577"/>
        <pc:sldMkLst>
          <pc:docMk/>
          <pc:sldMk cId="1480006686" sldId="284"/>
        </pc:sldMkLst>
        <pc:spChg chg="mod">
          <ac:chgData name="16508" userId="S::f16508@365i.team::6f38feb0-e397-4425-a9cb-b50cfe553616" providerId="AD" clId="Web-{7A2B25E3-95EB-48EB-8BAF-321CE8BEB670}" dt="2021-09-28T08:04:22.949" v="1620" actId="20577"/>
          <ac:spMkLst>
            <pc:docMk/>
            <pc:sldMk cId="1480006686" sldId="284"/>
            <ac:spMk id="2" creationId="{873B3A0C-BBE0-400B-9A46-3A28CB661B0D}"/>
          </ac:spMkLst>
        </pc:spChg>
        <pc:spChg chg="mod">
          <ac:chgData name="16508" userId="S::f16508@365i.team::6f38feb0-e397-4425-a9cb-b50cfe553616" providerId="AD" clId="Web-{7A2B25E3-95EB-48EB-8BAF-321CE8BEB670}" dt="2021-09-28T07:43:15.173" v="1043" actId="20577"/>
          <ac:spMkLst>
            <pc:docMk/>
            <pc:sldMk cId="1480006686" sldId="284"/>
            <ac:spMk id="3" creationId="{534A308F-97AE-4A48-8AA1-3984555C4687}"/>
          </ac:spMkLst>
        </pc:spChg>
      </pc:sldChg>
      <pc:sldChg chg="modSp new">
        <pc:chgData name="16508" userId="S::f16508@365i.team::6f38feb0-e397-4425-a9cb-b50cfe553616" providerId="AD" clId="Web-{7A2B25E3-95EB-48EB-8BAF-321CE8BEB670}" dt="2021-09-28T08:04:27.496" v="1621" actId="20577"/>
        <pc:sldMkLst>
          <pc:docMk/>
          <pc:sldMk cId="3572270250" sldId="285"/>
        </pc:sldMkLst>
        <pc:spChg chg="mod">
          <ac:chgData name="16508" userId="S::f16508@365i.team::6f38feb0-e397-4425-a9cb-b50cfe553616" providerId="AD" clId="Web-{7A2B25E3-95EB-48EB-8BAF-321CE8BEB670}" dt="2021-09-28T08:04:27.496" v="1621" actId="20577"/>
          <ac:spMkLst>
            <pc:docMk/>
            <pc:sldMk cId="3572270250" sldId="285"/>
            <ac:spMk id="2" creationId="{42470208-3956-472A-99D4-C3570864E9B6}"/>
          </ac:spMkLst>
        </pc:spChg>
        <pc:spChg chg="mod">
          <ac:chgData name="16508" userId="S::f16508@365i.team::6f38feb0-e397-4425-a9cb-b50cfe553616" providerId="AD" clId="Web-{7A2B25E3-95EB-48EB-8BAF-321CE8BEB670}" dt="2021-09-28T07:54:09.795" v="1323" actId="20577"/>
          <ac:spMkLst>
            <pc:docMk/>
            <pc:sldMk cId="3572270250" sldId="285"/>
            <ac:spMk id="3" creationId="{70C9A09A-18D4-49B4-BFDB-6E42E7D0601C}"/>
          </ac:spMkLst>
        </pc:spChg>
      </pc:sldChg>
      <pc:sldChg chg="modSp new">
        <pc:chgData name="16508" userId="S::f16508@365i.team::6f38feb0-e397-4425-a9cb-b50cfe553616" providerId="AD" clId="Web-{7A2B25E3-95EB-48EB-8BAF-321CE8BEB670}" dt="2021-09-28T08:02:51.275" v="1569" actId="20577"/>
        <pc:sldMkLst>
          <pc:docMk/>
          <pc:sldMk cId="2117805175" sldId="286"/>
        </pc:sldMkLst>
        <pc:spChg chg="mod">
          <ac:chgData name="16508" userId="S::f16508@365i.team::6f38feb0-e397-4425-a9cb-b50cfe553616" providerId="AD" clId="Web-{7A2B25E3-95EB-48EB-8BAF-321CE8BEB670}" dt="2021-09-28T08:02:51.275" v="1569" actId="20577"/>
          <ac:spMkLst>
            <pc:docMk/>
            <pc:sldMk cId="2117805175" sldId="286"/>
            <ac:spMk id="2" creationId="{AE086607-ACAB-4D4A-99BA-8D10BA6409C4}"/>
          </ac:spMkLst>
        </pc:spChg>
        <pc:spChg chg="mod">
          <ac:chgData name="16508" userId="S::f16508@365i.team::6f38feb0-e397-4425-a9cb-b50cfe553616" providerId="AD" clId="Web-{7A2B25E3-95EB-48EB-8BAF-321CE8BEB670}" dt="2021-09-28T07:51:23.307" v="1166" actId="20577"/>
          <ac:spMkLst>
            <pc:docMk/>
            <pc:sldMk cId="2117805175" sldId="286"/>
            <ac:spMk id="3" creationId="{577153B8-7E4D-4186-BFB6-783116027DB0}"/>
          </ac:spMkLst>
        </pc:spChg>
      </pc:sldChg>
      <pc:sldChg chg="modSp new">
        <pc:chgData name="16508" userId="S::f16508@365i.team::6f38feb0-e397-4425-a9cb-b50cfe553616" providerId="AD" clId="Web-{7A2B25E3-95EB-48EB-8BAF-321CE8BEB670}" dt="2021-09-28T08:04:32.027" v="1622" actId="20577"/>
        <pc:sldMkLst>
          <pc:docMk/>
          <pc:sldMk cId="2123907687" sldId="287"/>
        </pc:sldMkLst>
        <pc:spChg chg="mod">
          <ac:chgData name="16508" userId="S::f16508@365i.team::6f38feb0-e397-4425-a9cb-b50cfe553616" providerId="AD" clId="Web-{7A2B25E3-95EB-48EB-8BAF-321CE8BEB670}" dt="2021-09-28T08:04:32.027" v="1622" actId="20577"/>
          <ac:spMkLst>
            <pc:docMk/>
            <pc:sldMk cId="2123907687" sldId="287"/>
            <ac:spMk id="2" creationId="{8B0F0880-05D1-4002-B469-D22D42FD978F}"/>
          </ac:spMkLst>
        </pc:spChg>
        <pc:spChg chg="mod">
          <ac:chgData name="16508" userId="S::f16508@365i.team::6f38feb0-e397-4425-a9cb-b50cfe553616" providerId="AD" clId="Web-{7A2B25E3-95EB-48EB-8BAF-321CE8BEB670}" dt="2021-09-28T07:56:31.252" v="1496" actId="20577"/>
          <ac:spMkLst>
            <pc:docMk/>
            <pc:sldMk cId="2123907687" sldId="287"/>
            <ac:spMk id="3" creationId="{5B1B0219-00FC-4982-A2DA-41C9B7CF936F}"/>
          </ac:spMkLst>
        </pc:spChg>
      </pc:sldChg>
      <pc:sldChg chg="modSp new">
        <pc:chgData name="16508" userId="S::f16508@365i.team::6f38feb0-e397-4425-a9cb-b50cfe553616" providerId="AD" clId="Web-{7A2B25E3-95EB-48EB-8BAF-321CE8BEB670}" dt="2021-09-28T08:16:49.105" v="1858" actId="20577"/>
        <pc:sldMkLst>
          <pc:docMk/>
          <pc:sldMk cId="3663047276" sldId="288"/>
        </pc:sldMkLst>
        <pc:spChg chg="mod">
          <ac:chgData name="16508" userId="S::f16508@365i.team::6f38feb0-e397-4425-a9cb-b50cfe553616" providerId="AD" clId="Web-{7A2B25E3-95EB-48EB-8BAF-321CE8BEB670}" dt="2021-09-28T08:11:14.207" v="1711" actId="20577"/>
          <ac:spMkLst>
            <pc:docMk/>
            <pc:sldMk cId="3663047276" sldId="288"/>
            <ac:spMk id="2" creationId="{534985E8-B9B2-4B60-9618-ADEA3E3CE9B3}"/>
          </ac:spMkLst>
        </pc:spChg>
        <pc:spChg chg="mod">
          <ac:chgData name="16508" userId="S::f16508@365i.team::6f38feb0-e397-4425-a9cb-b50cfe553616" providerId="AD" clId="Web-{7A2B25E3-95EB-48EB-8BAF-321CE8BEB670}" dt="2021-09-28T08:16:49.105" v="1858" actId="20577"/>
          <ac:spMkLst>
            <pc:docMk/>
            <pc:sldMk cId="3663047276" sldId="288"/>
            <ac:spMk id="3" creationId="{EE26FAE9-322D-4ACF-83BF-4B19A14A5116}"/>
          </ac:spMkLst>
        </pc:spChg>
      </pc:sldChg>
    </pc:docChg>
  </pc:docChgLst>
  <pc:docChgLst>
    <pc:chgData name="16508" userId="S::f16508@365i.team::6f38feb0-e397-4425-a9cb-b50cfe553616" providerId="AD" clId="Web-{05387494-CB78-E67B-366F-E5E481AC4CB6}"/>
    <pc:docChg chg="addSld delSld modSld">
      <pc:chgData name="16508" userId="S::f16508@365i.team::6f38feb0-e397-4425-a9cb-b50cfe553616" providerId="AD" clId="Web-{05387494-CB78-E67B-366F-E5E481AC4CB6}" dt="2021-09-28T15:48:50.569" v="4623" actId="20577"/>
      <pc:docMkLst>
        <pc:docMk/>
      </pc:docMkLst>
      <pc:sldChg chg="addSp delSp modSp new">
        <pc:chgData name="16508" userId="S::f16508@365i.team::6f38feb0-e397-4425-a9cb-b50cfe553616" providerId="AD" clId="Web-{05387494-CB78-E67B-366F-E5E481AC4CB6}" dt="2021-09-28T13:47:45.699" v="13" actId="1076"/>
        <pc:sldMkLst>
          <pc:docMk/>
          <pc:sldMk cId="2051259312" sldId="309"/>
        </pc:sldMkLst>
        <pc:spChg chg="mod">
          <ac:chgData name="16508" userId="S::f16508@365i.team::6f38feb0-e397-4425-a9cb-b50cfe553616" providerId="AD" clId="Web-{05387494-CB78-E67B-366F-E5E481AC4CB6}" dt="2021-09-28T13:45:51.556" v="10" actId="20577"/>
          <ac:spMkLst>
            <pc:docMk/>
            <pc:sldMk cId="2051259312" sldId="309"/>
            <ac:spMk id="2" creationId="{F17365A7-163C-4373-9E0E-F5E6A4845109}"/>
          </ac:spMkLst>
        </pc:spChg>
        <pc:spChg chg="del">
          <ac:chgData name="16508" userId="S::f16508@365i.team::6f38feb0-e397-4425-a9cb-b50cfe553616" providerId="AD" clId="Web-{05387494-CB78-E67B-366F-E5E481AC4CB6}" dt="2021-09-28T13:47:40.199" v="11"/>
          <ac:spMkLst>
            <pc:docMk/>
            <pc:sldMk cId="2051259312" sldId="309"/>
            <ac:spMk id="3" creationId="{FB9D5B78-F416-49AD-8D7E-2CF692884EFB}"/>
          </ac:spMkLst>
        </pc:spChg>
        <pc:picChg chg="add mod ord">
          <ac:chgData name="16508" userId="S::f16508@365i.team::6f38feb0-e397-4425-a9cb-b50cfe553616" providerId="AD" clId="Web-{05387494-CB78-E67B-366F-E5E481AC4CB6}" dt="2021-09-28T13:47:45.699" v="13" actId="1076"/>
          <ac:picMkLst>
            <pc:docMk/>
            <pc:sldMk cId="2051259312" sldId="309"/>
            <ac:picMk id="4" creationId="{67E600A6-DD5F-4F27-BF5C-F4A1F5AB5079}"/>
          </ac:picMkLst>
        </pc:picChg>
      </pc:sldChg>
      <pc:sldChg chg="modSp new">
        <pc:chgData name="16508" userId="S::f16508@365i.team::6f38feb0-e397-4425-a9cb-b50cfe553616" providerId="AD" clId="Web-{05387494-CB78-E67B-366F-E5E481AC4CB6}" dt="2021-09-28T13:56:33.336" v="429" actId="20577"/>
        <pc:sldMkLst>
          <pc:docMk/>
          <pc:sldMk cId="2789059106" sldId="310"/>
        </pc:sldMkLst>
        <pc:spChg chg="mod">
          <ac:chgData name="16508" userId="S::f16508@365i.team::6f38feb0-e397-4425-a9cb-b50cfe553616" providerId="AD" clId="Web-{05387494-CB78-E67B-366F-E5E481AC4CB6}" dt="2021-09-28T13:53:33.801" v="325" actId="20577"/>
          <ac:spMkLst>
            <pc:docMk/>
            <pc:sldMk cId="2789059106" sldId="310"/>
            <ac:spMk id="2" creationId="{C4C2A692-B40C-4514-902D-9E41AB886080}"/>
          </ac:spMkLst>
        </pc:spChg>
        <pc:spChg chg="mod">
          <ac:chgData name="16508" userId="S::f16508@365i.team::6f38feb0-e397-4425-a9cb-b50cfe553616" providerId="AD" clId="Web-{05387494-CB78-E67B-366F-E5E481AC4CB6}" dt="2021-09-28T13:56:33.336" v="429" actId="20577"/>
          <ac:spMkLst>
            <pc:docMk/>
            <pc:sldMk cId="2789059106" sldId="310"/>
            <ac:spMk id="3" creationId="{649F1C90-06AC-4047-9FEB-F0161081831B}"/>
          </ac:spMkLst>
        </pc:spChg>
      </pc:sldChg>
      <pc:sldChg chg="modSp new">
        <pc:chgData name="16508" userId="S::f16508@365i.team::6f38feb0-e397-4425-a9cb-b50cfe553616" providerId="AD" clId="Web-{05387494-CB78-E67B-366F-E5E481AC4CB6}" dt="2021-09-28T13:58:22.542" v="551" actId="20577"/>
        <pc:sldMkLst>
          <pc:docMk/>
          <pc:sldMk cId="967014562" sldId="311"/>
        </pc:sldMkLst>
        <pc:spChg chg="mod">
          <ac:chgData name="16508" userId="S::f16508@365i.team::6f38feb0-e397-4425-a9cb-b50cfe553616" providerId="AD" clId="Web-{05387494-CB78-E67B-366F-E5E481AC4CB6}" dt="2021-09-28T13:58:17.386" v="550" actId="20577"/>
          <ac:spMkLst>
            <pc:docMk/>
            <pc:sldMk cId="967014562" sldId="311"/>
            <ac:spMk id="2" creationId="{70087B94-DAAE-4442-9E14-807F88F7264C}"/>
          </ac:spMkLst>
        </pc:spChg>
        <pc:spChg chg="mod">
          <ac:chgData name="16508" userId="S::f16508@365i.team::6f38feb0-e397-4425-a9cb-b50cfe553616" providerId="AD" clId="Web-{05387494-CB78-E67B-366F-E5E481AC4CB6}" dt="2021-09-28T13:58:22.542" v="551" actId="20577"/>
          <ac:spMkLst>
            <pc:docMk/>
            <pc:sldMk cId="967014562" sldId="311"/>
            <ac:spMk id="3" creationId="{63BAFC6C-596C-457C-A106-F963C37D5D09}"/>
          </ac:spMkLst>
        </pc:spChg>
      </pc:sldChg>
      <pc:sldChg chg="modSp new">
        <pc:chgData name="16508" userId="S::f16508@365i.team::6f38feb0-e397-4425-a9cb-b50cfe553616" providerId="AD" clId="Web-{05387494-CB78-E67B-366F-E5E481AC4CB6}" dt="2021-09-28T14:02:59.502" v="912" actId="20577"/>
        <pc:sldMkLst>
          <pc:docMk/>
          <pc:sldMk cId="1384023306" sldId="312"/>
        </pc:sldMkLst>
        <pc:spChg chg="mod">
          <ac:chgData name="16508" userId="S::f16508@365i.team::6f38feb0-e397-4425-a9cb-b50cfe553616" providerId="AD" clId="Web-{05387494-CB78-E67B-366F-E5E481AC4CB6}" dt="2021-09-28T14:01:19.062" v="828" actId="20577"/>
          <ac:spMkLst>
            <pc:docMk/>
            <pc:sldMk cId="1384023306" sldId="312"/>
            <ac:spMk id="2" creationId="{88CAA843-E5CA-4464-9C90-4734B60F82A7}"/>
          </ac:spMkLst>
        </pc:spChg>
        <pc:spChg chg="mod">
          <ac:chgData name="16508" userId="S::f16508@365i.team::6f38feb0-e397-4425-a9cb-b50cfe553616" providerId="AD" clId="Web-{05387494-CB78-E67B-366F-E5E481AC4CB6}" dt="2021-09-28T14:02:59.502" v="912" actId="20577"/>
          <ac:spMkLst>
            <pc:docMk/>
            <pc:sldMk cId="1384023306" sldId="312"/>
            <ac:spMk id="3" creationId="{BB539531-7757-4827-A7C2-77F627BEFE9B}"/>
          </ac:spMkLst>
        </pc:spChg>
      </pc:sldChg>
      <pc:sldChg chg="modSp new">
        <pc:chgData name="16508" userId="S::f16508@365i.team::6f38feb0-e397-4425-a9cb-b50cfe553616" providerId="AD" clId="Web-{05387494-CB78-E67B-366F-E5E481AC4CB6}" dt="2021-09-28T14:05:48.552" v="1128" actId="20577"/>
        <pc:sldMkLst>
          <pc:docMk/>
          <pc:sldMk cId="1006373923" sldId="313"/>
        </pc:sldMkLst>
        <pc:spChg chg="mod">
          <ac:chgData name="16508" userId="S::f16508@365i.team::6f38feb0-e397-4425-a9cb-b50cfe553616" providerId="AD" clId="Web-{05387494-CB78-E67B-366F-E5E481AC4CB6}" dt="2021-09-28T14:03:11.846" v="922" actId="20577"/>
          <ac:spMkLst>
            <pc:docMk/>
            <pc:sldMk cId="1006373923" sldId="313"/>
            <ac:spMk id="2" creationId="{1411EE20-2E3C-4FE5-AEC1-FB0C0227D8BC}"/>
          </ac:spMkLst>
        </pc:spChg>
        <pc:spChg chg="mod">
          <ac:chgData name="16508" userId="S::f16508@365i.team::6f38feb0-e397-4425-a9cb-b50cfe553616" providerId="AD" clId="Web-{05387494-CB78-E67B-366F-E5E481AC4CB6}" dt="2021-09-28T14:05:48.552" v="1128" actId="20577"/>
          <ac:spMkLst>
            <pc:docMk/>
            <pc:sldMk cId="1006373923" sldId="313"/>
            <ac:spMk id="3" creationId="{EE24ED54-AB4C-4289-ACC4-4C35E6821637}"/>
          </ac:spMkLst>
        </pc:spChg>
      </pc:sldChg>
      <pc:sldChg chg="modSp new">
        <pc:chgData name="16508" userId="S::f16508@365i.team::6f38feb0-e397-4425-a9cb-b50cfe553616" providerId="AD" clId="Web-{05387494-CB78-E67B-366F-E5E481AC4CB6}" dt="2021-09-28T14:08:18.056" v="1271" actId="20577"/>
        <pc:sldMkLst>
          <pc:docMk/>
          <pc:sldMk cId="976678141" sldId="314"/>
        </pc:sldMkLst>
        <pc:spChg chg="mod">
          <ac:chgData name="16508" userId="S::f16508@365i.team::6f38feb0-e397-4425-a9cb-b50cfe553616" providerId="AD" clId="Web-{05387494-CB78-E67B-366F-E5E481AC4CB6}" dt="2021-09-28T14:07:50.946" v="1253" actId="20577"/>
          <ac:spMkLst>
            <pc:docMk/>
            <pc:sldMk cId="976678141" sldId="314"/>
            <ac:spMk id="2" creationId="{8D656873-D39E-4617-9D99-8F404A033F2D}"/>
          </ac:spMkLst>
        </pc:spChg>
        <pc:spChg chg="mod">
          <ac:chgData name="16508" userId="S::f16508@365i.team::6f38feb0-e397-4425-a9cb-b50cfe553616" providerId="AD" clId="Web-{05387494-CB78-E67B-366F-E5E481AC4CB6}" dt="2021-09-28T14:08:18.056" v="1271" actId="20577"/>
          <ac:spMkLst>
            <pc:docMk/>
            <pc:sldMk cId="976678141" sldId="314"/>
            <ac:spMk id="3" creationId="{EEA3C203-F24F-4B55-8DAF-69A86415468C}"/>
          </ac:spMkLst>
        </pc:spChg>
      </pc:sldChg>
      <pc:sldChg chg="modSp new">
        <pc:chgData name="16508" userId="S::f16508@365i.team::6f38feb0-e397-4425-a9cb-b50cfe553616" providerId="AD" clId="Web-{05387494-CB78-E67B-366F-E5E481AC4CB6}" dt="2021-09-28T14:20:05.697" v="1612" actId="20577"/>
        <pc:sldMkLst>
          <pc:docMk/>
          <pc:sldMk cId="378493526" sldId="315"/>
        </pc:sldMkLst>
        <pc:spChg chg="mod">
          <ac:chgData name="16508" userId="S::f16508@365i.team::6f38feb0-e397-4425-a9cb-b50cfe553616" providerId="AD" clId="Web-{05387494-CB78-E67B-366F-E5E481AC4CB6}" dt="2021-09-28T14:13:04.250" v="1559" actId="20577"/>
          <ac:spMkLst>
            <pc:docMk/>
            <pc:sldMk cId="378493526" sldId="315"/>
            <ac:spMk id="2" creationId="{F2244CF9-F35B-41EF-8380-06AE89A6CDC3}"/>
          </ac:spMkLst>
        </pc:spChg>
        <pc:spChg chg="mod">
          <ac:chgData name="16508" userId="S::f16508@365i.team::6f38feb0-e397-4425-a9cb-b50cfe553616" providerId="AD" clId="Web-{05387494-CB78-E67B-366F-E5E481AC4CB6}" dt="2021-09-28T14:20:05.697" v="1612" actId="20577"/>
          <ac:spMkLst>
            <pc:docMk/>
            <pc:sldMk cId="378493526" sldId="315"/>
            <ac:spMk id="3" creationId="{D75122EE-E16F-4138-BD6F-C76201472B1F}"/>
          </ac:spMkLst>
        </pc:spChg>
      </pc:sldChg>
      <pc:sldChg chg="addSp delSp modSp new">
        <pc:chgData name="16508" userId="S::f16508@365i.team::6f38feb0-e397-4425-a9cb-b50cfe553616" providerId="AD" clId="Web-{05387494-CB78-E67B-366F-E5E481AC4CB6}" dt="2021-09-28T14:23:55.265" v="1851" actId="20577"/>
        <pc:sldMkLst>
          <pc:docMk/>
          <pc:sldMk cId="3900606953" sldId="316"/>
        </pc:sldMkLst>
        <pc:spChg chg="mod">
          <ac:chgData name="16508" userId="S::f16508@365i.team::6f38feb0-e397-4425-a9cb-b50cfe553616" providerId="AD" clId="Web-{05387494-CB78-E67B-366F-E5E481AC4CB6}" dt="2021-09-28T14:23:55.265" v="1851" actId="20577"/>
          <ac:spMkLst>
            <pc:docMk/>
            <pc:sldMk cId="3900606953" sldId="316"/>
            <ac:spMk id="2" creationId="{4C1F0B52-94AE-4C6B-B057-D826FC4ECC83}"/>
          </ac:spMkLst>
        </pc:spChg>
        <pc:spChg chg="del">
          <ac:chgData name="16508" userId="S::f16508@365i.team::6f38feb0-e397-4425-a9cb-b50cfe553616" providerId="AD" clId="Web-{05387494-CB78-E67B-366F-E5E481AC4CB6}" dt="2021-09-28T14:15:09.065" v="1561"/>
          <ac:spMkLst>
            <pc:docMk/>
            <pc:sldMk cId="3900606953" sldId="316"/>
            <ac:spMk id="3" creationId="{49452225-1975-4DF2-A1F2-F4B61A24C74C}"/>
          </ac:spMkLst>
        </pc:spChg>
        <pc:spChg chg="add del mod">
          <ac:chgData name="16508" userId="S::f16508@365i.team::6f38feb0-e397-4425-a9cb-b50cfe553616" providerId="AD" clId="Web-{05387494-CB78-E67B-366F-E5E481AC4CB6}" dt="2021-09-28T14:19:31.774" v="1577"/>
          <ac:spMkLst>
            <pc:docMk/>
            <pc:sldMk cId="3900606953" sldId="316"/>
            <ac:spMk id="6" creationId="{CC75031F-D794-4815-B1A3-32E297579145}"/>
          </ac:spMkLst>
        </pc:spChg>
        <pc:picChg chg="add del mod ord">
          <ac:chgData name="16508" userId="S::f16508@365i.team::6f38feb0-e397-4425-a9cb-b50cfe553616" providerId="AD" clId="Web-{05387494-CB78-E67B-366F-E5E481AC4CB6}" dt="2021-09-28T14:19:22.524" v="1576"/>
          <ac:picMkLst>
            <pc:docMk/>
            <pc:sldMk cId="3900606953" sldId="316"/>
            <ac:picMk id="4" creationId="{570FB784-5CBA-443A-B356-80181F810082}"/>
          </ac:picMkLst>
        </pc:picChg>
        <pc:picChg chg="add mod ord">
          <ac:chgData name="16508" userId="S::f16508@365i.team::6f38feb0-e397-4425-a9cb-b50cfe553616" providerId="AD" clId="Web-{05387494-CB78-E67B-366F-E5E481AC4CB6}" dt="2021-09-28T14:20:29.026" v="1614" actId="1076"/>
          <ac:picMkLst>
            <pc:docMk/>
            <pc:sldMk cId="3900606953" sldId="316"/>
            <ac:picMk id="7" creationId="{0520061D-A423-4556-A857-D77FC73D5F1C}"/>
          </ac:picMkLst>
        </pc:picChg>
      </pc:sldChg>
      <pc:sldChg chg="modSp new">
        <pc:chgData name="16508" userId="S::f16508@365i.team::6f38feb0-e397-4425-a9cb-b50cfe553616" providerId="AD" clId="Web-{05387494-CB78-E67B-366F-E5E481AC4CB6}" dt="2021-09-28T14:29:51.304" v="2044" actId="20577"/>
        <pc:sldMkLst>
          <pc:docMk/>
          <pc:sldMk cId="3010864564" sldId="317"/>
        </pc:sldMkLst>
        <pc:spChg chg="mod">
          <ac:chgData name="16508" userId="S::f16508@365i.team::6f38feb0-e397-4425-a9cb-b50cfe553616" providerId="AD" clId="Web-{05387494-CB78-E67B-366F-E5E481AC4CB6}" dt="2021-09-28T14:23:51.718" v="1850" actId="20577"/>
          <ac:spMkLst>
            <pc:docMk/>
            <pc:sldMk cId="3010864564" sldId="317"/>
            <ac:spMk id="2" creationId="{B9F81742-0EE8-4F08-AF6B-F1C752A3B055}"/>
          </ac:spMkLst>
        </pc:spChg>
        <pc:spChg chg="mod">
          <ac:chgData name="16508" userId="S::f16508@365i.team::6f38feb0-e397-4425-a9cb-b50cfe553616" providerId="AD" clId="Web-{05387494-CB78-E67B-366F-E5E481AC4CB6}" dt="2021-09-28T14:29:51.304" v="2044" actId="20577"/>
          <ac:spMkLst>
            <pc:docMk/>
            <pc:sldMk cId="3010864564" sldId="317"/>
            <ac:spMk id="3" creationId="{0DCC4B92-DB2F-405F-9663-5F62103596DA}"/>
          </ac:spMkLst>
        </pc:spChg>
      </pc:sldChg>
      <pc:sldChg chg="modSp new">
        <pc:chgData name="16508" userId="S::f16508@365i.team::6f38feb0-e397-4425-a9cb-b50cfe553616" providerId="AD" clId="Web-{05387494-CB78-E67B-366F-E5E481AC4CB6}" dt="2021-09-28T15:48:31.303" v="4622" actId="20577"/>
        <pc:sldMkLst>
          <pc:docMk/>
          <pc:sldMk cId="303647987" sldId="318"/>
        </pc:sldMkLst>
        <pc:spChg chg="mod">
          <ac:chgData name="16508" userId="S::f16508@365i.team::6f38feb0-e397-4425-a9cb-b50cfe553616" providerId="AD" clId="Web-{05387494-CB78-E67B-366F-E5E481AC4CB6}" dt="2021-09-28T14:30:54.212" v="2097" actId="20577"/>
          <ac:spMkLst>
            <pc:docMk/>
            <pc:sldMk cId="303647987" sldId="318"/>
            <ac:spMk id="2" creationId="{2A6A05AF-B297-49A4-B048-A6713798064E}"/>
          </ac:spMkLst>
        </pc:spChg>
        <pc:spChg chg="mod">
          <ac:chgData name="16508" userId="S::f16508@365i.team::6f38feb0-e397-4425-a9cb-b50cfe553616" providerId="AD" clId="Web-{05387494-CB78-E67B-366F-E5E481AC4CB6}" dt="2021-09-28T15:48:31.303" v="4622" actId="20577"/>
          <ac:spMkLst>
            <pc:docMk/>
            <pc:sldMk cId="303647987" sldId="318"/>
            <ac:spMk id="3" creationId="{F466FEAA-8ACF-4949-A731-DB7819D10DC2}"/>
          </ac:spMkLst>
        </pc:spChg>
      </pc:sldChg>
      <pc:sldChg chg="modSp new">
        <pc:chgData name="16508" userId="S::f16508@365i.team::6f38feb0-e397-4425-a9cb-b50cfe553616" providerId="AD" clId="Web-{05387494-CB78-E67B-366F-E5E481AC4CB6}" dt="2021-09-28T15:48:50.569" v="4623" actId="20577"/>
        <pc:sldMkLst>
          <pc:docMk/>
          <pc:sldMk cId="1613713416" sldId="319"/>
        </pc:sldMkLst>
        <pc:spChg chg="mod">
          <ac:chgData name="16508" userId="S::f16508@365i.team::6f38feb0-e397-4425-a9cb-b50cfe553616" providerId="AD" clId="Web-{05387494-CB78-E67B-366F-E5E481AC4CB6}" dt="2021-09-28T15:48:50.569" v="4623" actId="20577"/>
          <ac:spMkLst>
            <pc:docMk/>
            <pc:sldMk cId="1613713416" sldId="319"/>
            <ac:spMk id="2" creationId="{8F19A364-5342-41D1-A458-7B3FE8DFE6CB}"/>
          </ac:spMkLst>
        </pc:spChg>
        <pc:spChg chg="mod">
          <ac:chgData name="16508" userId="S::f16508@365i.team::6f38feb0-e397-4425-a9cb-b50cfe553616" providerId="AD" clId="Web-{05387494-CB78-E67B-366F-E5E481AC4CB6}" dt="2021-09-28T15:28:19.900" v="3811" actId="20577"/>
          <ac:spMkLst>
            <pc:docMk/>
            <pc:sldMk cId="1613713416" sldId="319"/>
            <ac:spMk id="3" creationId="{A405B6CE-EF4C-410B-9509-37139DBC0C1A}"/>
          </ac:spMkLst>
        </pc:spChg>
      </pc:sldChg>
      <pc:sldChg chg="modSp new">
        <pc:chgData name="16508" userId="S::f16508@365i.team::6f38feb0-e397-4425-a9cb-b50cfe553616" providerId="AD" clId="Web-{05387494-CB78-E67B-366F-E5E481AC4CB6}" dt="2021-09-28T15:29:45.840" v="3898" actId="20577"/>
        <pc:sldMkLst>
          <pc:docMk/>
          <pc:sldMk cId="4141166865" sldId="320"/>
        </pc:sldMkLst>
        <pc:spChg chg="mod">
          <ac:chgData name="16508" userId="S::f16508@365i.team::6f38feb0-e397-4425-a9cb-b50cfe553616" providerId="AD" clId="Web-{05387494-CB78-E67B-366F-E5E481AC4CB6}" dt="2021-09-28T15:29:08.605" v="3865" actId="20577"/>
          <ac:spMkLst>
            <pc:docMk/>
            <pc:sldMk cId="4141166865" sldId="320"/>
            <ac:spMk id="2" creationId="{25F24933-F5F4-4BB6-BD10-289FCE88F628}"/>
          </ac:spMkLst>
        </pc:spChg>
        <pc:spChg chg="mod">
          <ac:chgData name="16508" userId="S::f16508@365i.team::6f38feb0-e397-4425-a9cb-b50cfe553616" providerId="AD" clId="Web-{05387494-CB78-E67B-366F-E5E481AC4CB6}" dt="2021-09-28T15:29:45.840" v="3898" actId="20577"/>
          <ac:spMkLst>
            <pc:docMk/>
            <pc:sldMk cId="4141166865" sldId="320"/>
            <ac:spMk id="3" creationId="{63A24F8D-8DAE-4054-A9EC-EE903898415C}"/>
          </ac:spMkLst>
        </pc:spChg>
      </pc:sldChg>
      <pc:sldChg chg="modSp new del">
        <pc:chgData name="16508" userId="S::f16508@365i.team::6f38feb0-e397-4425-a9cb-b50cfe553616" providerId="AD" clId="Web-{05387494-CB78-E67B-366F-E5E481AC4CB6}" dt="2021-09-28T14:45:47.920" v="2550"/>
        <pc:sldMkLst>
          <pc:docMk/>
          <pc:sldMk cId="707225767" sldId="321"/>
        </pc:sldMkLst>
        <pc:spChg chg="mod">
          <ac:chgData name="16508" userId="S::f16508@365i.team::6f38feb0-e397-4425-a9cb-b50cfe553616" providerId="AD" clId="Web-{05387494-CB78-E67B-366F-E5E481AC4CB6}" dt="2021-09-28T14:31:27.619" v="2128" actId="20577"/>
          <ac:spMkLst>
            <pc:docMk/>
            <pc:sldMk cId="707225767" sldId="321"/>
            <ac:spMk id="2" creationId="{CFF68C0C-C32E-431E-B73E-00CB9A177E6F}"/>
          </ac:spMkLst>
        </pc:spChg>
      </pc:sldChg>
      <pc:sldChg chg="modSp new">
        <pc:chgData name="16508" userId="S::f16508@365i.team::6f38feb0-e397-4425-a9cb-b50cfe553616" providerId="AD" clId="Web-{05387494-CB78-E67B-366F-E5E481AC4CB6}" dt="2021-09-28T14:32:49.964" v="2192" actId="20577"/>
        <pc:sldMkLst>
          <pc:docMk/>
          <pc:sldMk cId="3659702566" sldId="322"/>
        </pc:sldMkLst>
        <pc:spChg chg="mod">
          <ac:chgData name="16508" userId="S::f16508@365i.team::6f38feb0-e397-4425-a9cb-b50cfe553616" providerId="AD" clId="Web-{05387494-CB78-E67B-366F-E5E481AC4CB6}" dt="2021-09-28T14:32:49.964" v="2192" actId="20577"/>
          <ac:spMkLst>
            <pc:docMk/>
            <pc:sldMk cId="3659702566" sldId="322"/>
            <ac:spMk id="2" creationId="{46FE3720-9130-4C82-AFC3-D9664B8F79D9}"/>
          </ac:spMkLst>
        </pc:spChg>
      </pc:sldChg>
      <pc:sldChg chg="modSp new">
        <pc:chgData name="16508" userId="S::f16508@365i.team::6f38feb0-e397-4425-a9cb-b50cfe553616" providerId="AD" clId="Web-{05387494-CB78-E67B-366F-E5E481AC4CB6}" dt="2021-09-28T14:33:04.902" v="2207" actId="20577"/>
        <pc:sldMkLst>
          <pc:docMk/>
          <pc:sldMk cId="2261969642" sldId="323"/>
        </pc:sldMkLst>
        <pc:spChg chg="mod">
          <ac:chgData name="16508" userId="S::f16508@365i.team::6f38feb0-e397-4425-a9cb-b50cfe553616" providerId="AD" clId="Web-{05387494-CB78-E67B-366F-E5E481AC4CB6}" dt="2021-09-28T14:33:04.902" v="2207" actId="20577"/>
          <ac:spMkLst>
            <pc:docMk/>
            <pc:sldMk cId="2261969642" sldId="323"/>
            <ac:spMk id="2" creationId="{2227D055-BBF3-455E-B394-29DE64E7D7F7}"/>
          </ac:spMkLst>
        </pc:spChg>
      </pc:sldChg>
      <pc:sldChg chg="addSp delSp modSp new">
        <pc:chgData name="16508" userId="S::f16508@365i.team::6f38feb0-e397-4425-a9cb-b50cfe553616" providerId="AD" clId="Web-{05387494-CB78-E67B-366F-E5E481AC4CB6}" dt="2021-09-28T15:47:55.240" v="4617" actId="1076"/>
        <pc:sldMkLst>
          <pc:docMk/>
          <pc:sldMk cId="2564327084" sldId="324"/>
        </pc:sldMkLst>
        <pc:spChg chg="mod">
          <ac:chgData name="16508" userId="S::f16508@365i.team::6f38feb0-e397-4425-a9cb-b50cfe553616" providerId="AD" clId="Web-{05387494-CB78-E67B-366F-E5E481AC4CB6}" dt="2021-09-28T14:33:26.012" v="2221" actId="20577"/>
          <ac:spMkLst>
            <pc:docMk/>
            <pc:sldMk cId="2564327084" sldId="324"/>
            <ac:spMk id="2" creationId="{B1F08456-02C3-4203-AE17-3D19A1B7EB9C}"/>
          </ac:spMkLst>
        </pc:spChg>
        <pc:spChg chg="del">
          <ac:chgData name="16508" userId="S::f16508@365i.team::6f38feb0-e397-4425-a9cb-b50cfe553616" providerId="AD" clId="Web-{05387494-CB78-E67B-366F-E5E481AC4CB6}" dt="2021-09-28T14:34:38.326" v="2222"/>
          <ac:spMkLst>
            <pc:docMk/>
            <pc:sldMk cId="2564327084" sldId="324"/>
            <ac:spMk id="3" creationId="{A1AA9F55-408A-44D8-B204-8881C42679C0}"/>
          </ac:spMkLst>
        </pc:spChg>
        <pc:spChg chg="add del mod">
          <ac:chgData name="16508" userId="S::f16508@365i.team::6f38feb0-e397-4425-a9cb-b50cfe553616" providerId="AD" clId="Web-{05387494-CB78-E67B-366F-E5E481AC4CB6}" dt="2021-09-28T15:47:53.006" v="4616"/>
          <ac:spMkLst>
            <pc:docMk/>
            <pc:sldMk cId="2564327084" sldId="324"/>
            <ac:spMk id="5" creationId="{9CBA63A6-EEEA-4C91-A974-372179CDF0D7}"/>
          </ac:spMkLst>
        </pc:spChg>
        <pc:spChg chg="add mod">
          <ac:chgData name="16508" userId="S::f16508@365i.team::6f38feb0-e397-4425-a9cb-b50cfe553616" providerId="AD" clId="Web-{05387494-CB78-E67B-366F-E5E481AC4CB6}" dt="2021-09-28T14:35:31.953" v="2236" actId="20577"/>
          <ac:spMkLst>
            <pc:docMk/>
            <pc:sldMk cId="2564327084" sldId="324"/>
            <ac:spMk id="6" creationId="{97D2E82B-2E10-406F-B258-FCF999B95E41}"/>
          </ac:spMkLst>
        </pc:spChg>
        <pc:spChg chg="add del mod">
          <ac:chgData name="16508" userId="S::f16508@365i.team::6f38feb0-e397-4425-a9cb-b50cfe553616" providerId="AD" clId="Web-{05387494-CB78-E67B-366F-E5E481AC4CB6}" dt="2021-09-28T15:47:46.084" v="4613"/>
          <ac:spMkLst>
            <pc:docMk/>
            <pc:sldMk cId="2564327084" sldId="324"/>
            <ac:spMk id="8" creationId="{C16E8C54-2BDF-4743-9BBC-7387F9BFC5FF}"/>
          </ac:spMkLst>
        </pc:spChg>
        <pc:picChg chg="add del mod ord">
          <ac:chgData name="16508" userId="S::f16508@365i.team::6f38feb0-e397-4425-a9cb-b50cfe553616" providerId="AD" clId="Web-{05387494-CB78-E67B-366F-E5E481AC4CB6}" dt="2021-09-28T15:47:55.240" v="4617" actId="1076"/>
          <ac:picMkLst>
            <pc:docMk/>
            <pc:sldMk cId="2564327084" sldId="324"/>
            <ac:picMk id="4" creationId="{EF4267E5-CF60-418C-A2AF-3939981CFF42}"/>
          </ac:picMkLst>
        </pc:picChg>
      </pc:sldChg>
      <pc:sldChg chg="modSp new">
        <pc:chgData name="16508" userId="S::f16508@365i.team::6f38feb0-e397-4425-a9cb-b50cfe553616" providerId="AD" clId="Web-{05387494-CB78-E67B-366F-E5E481AC4CB6}" dt="2021-09-28T14:40:06.146" v="2324" actId="20577"/>
        <pc:sldMkLst>
          <pc:docMk/>
          <pc:sldMk cId="1314958682" sldId="325"/>
        </pc:sldMkLst>
        <pc:spChg chg="mod">
          <ac:chgData name="16508" userId="S::f16508@365i.team::6f38feb0-e397-4425-a9cb-b50cfe553616" providerId="AD" clId="Web-{05387494-CB78-E67B-366F-E5E481AC4CB6}" dt="2021-09-28T14:38:46.488" v="2295" actId="20577"/>
          <ac:spMkLst>
            <pc:docMk/>
            <pc:sldMk cId="1314958682" sldId="325"/>
            <ac:spMk id="2" creationId="{72FDB10D-A82A-4661-8FCA-84C1B4F9D607}"/>
          </ac:spMkLst>
        </pc:spChg>
        <pc:spChg chg="mod">
          <ac:chgData name="16508" userId="S::f16508@365i.team::6f38feb0-e397-4425-a9cb-b50cfe553616" providerId="AD" clId="Web-{05387494-CB78-E67B-366F-E5E481AC4CB6}" dt="2021-09-28T14:40:06.146" v="2324" actId="20577"/>
          <ac:spMkLst>
            <pc:docMk/>
            <pc:sldMk cId="1314958682" sldId="325"/>
            <ac:spMk id="3" creationId="{F9E1B578-A183-4D02-B987-25D796206503}"/>
          </ac:spMkLst>
        </pc:spChg>
      </pc:sldChg>
      <pc:sldChg chg="modSp new del">
        <pc:chgData name="16508" userId="S::f16508@365i.team::6f38feb0-e397-4425-a9cb-b50cfe553616" providerId="AD" clId="Web-{05387494-CB78-E67B-366F-E5E481AC4CB6}" dt="2021-09-28T14:45:44.248" v="2549"/>
        <pc:sldMkLst>
          <pc:docMk/>
          <pc:sldMk cId="1574446625" sldId="326"/>
        </pc:sldMkLst>
        <pc:spChg chg="mod">
          <ac:chgData name="16508" userId="S::f16508@365i.team::6f38feb0-e397-4425-a9cb-b50cfe553616" providerId="AD" clId="Web-{05387494-CB78-E67B-366F-E5E481AC4CB6}" dt="2021-09-28T14:36:05.313" v="2264" actId="20577"/>
          <ac:spMkLst>
            <pc:docMk/>
            <pc:sldMk cId="1574446625" sldId="326"/>
            <ac:spMk id="2" creationId="{1D944D29-928E-4F46-AA6F-31A91B6607B7}"/>
          </ac:spMkLst>
        </pc:spChg>
      </pc:sldChg>
      <pc:sldChg chg="modSp new">
        <pc:chgData name="16508" userId="S::f16508@365i.team::6f38feb0-e397-4425-a9cb-b50cfe553616" providerId="AD" clId="Web-{05387494-CB78-E67B-366F-E5E481AC4CB6}" dt="2021-09-28T14:45:08.013" v="2527" actId="20577"/>
        <pc:sldMkLst>
          <pc:docMk/>
          <pc:sldMk cId="1137668368" sldId="327"/>
        </pc:sldMkLst>
        <pc:spChg chg="mod">
          <ac:chgData name="16508" userId="S::f16508@365i.team::6f38feb0-e397-4425-a9cb-b50cfe553616" providerId="AD" clId="Web-{05387494-CB78-E67B-366F-E5E481AC4CB6}" dt="2021-09-28T14:45:08.013" v="2527" actId="20577"/>
          <ac:spMkLst>
            <pc:docMk/>
            <pc:sldMk cId="1137668368" sldId="327"/>
            <ac:spMk id="2" creationId="{AADCD314-CB81-41C0-BB08-D7B26D9499FA}"/>
          </ac:spMkLst>
        </pc:spChg>
        <pc:spChg chg="mod">
          <ac:chgData name="16508" userId="S::f16508@365i.team::6f38feb0-e397-4425-a9cb-b50cfe553616" providerId="AD" clId="Web-{05387494-CB78-E67B-366F-E5E481AC4CB6}" dt="2021-09-28T14:44:58.591" v="2518" actId="20577"/>
          <ac:spMkLst>
            <pc:docMk/>
            <pc:sldMk cId="1137668368" sldId="327"/>
            <ac:spMk id="3" creationId="{F5A4D3D2-4B52-43BD-AFCC-35470AD22A66}"/>
          </ac:spMkLst>
        </pc:spChg>
      </pc:sldChg>
      <pc:sldChg chg="modSp new">
        <pc:chgData name="16508" userId="S::f16508@365i.team::6f38feb0-e397-4425-a9cb-b50cfe553616" providerId="AD" clId="Web-{05387494-CB78-E67B-366F-E5E481AC4CB6}" dt="2021-09-28T14:48:28.908" v="2688" actId="20577"/>
        <pc:sldMkLst>
          <pc:docMk/>
          <pc:sldMk cId="2509678921" sldId="328"/>
        </pc:sldMkLst>
        <pc:spChg chg="mod">
          <ac:chgData name="16508" userId="S::f16508@365i.team::6f38feb0-e397-4425-a9cb-b50cfe553616" providerId="AD" clId="Web-{05387494-CB78-E67B-366F-E5E481AC4CB6}" dt="2021-09-28T14:47:49.735" v="2637" actId="20577"/>
          <ac:spMkLst>
            <pc:docMk/>
            <pc:sldMk cId="2509678921" sldId="328"/>
            <ac:spMk id="2" creationId="{4442B140-7BCB-47A8-A1F0-B53ABA4DA122}"/>
          </ac:spMkLst>
        </pc:spChg>
        <pc:spChg chg="mod">
          <ac:chgData name="16508" userId="S::f16508@365i.team::6f38feb0-e397-4425-a9cb-b50cfe553616" providerId="AD" clId="Web-{05387494-CB78-E67B-366F-E5E481AC4CB6}" dt="2021-09-28T14:48:28.908" v="2688" actId="20577"/>
          <ac:spMkLst>
            <pc:docMk/>
            <pc:sldMk cId="2509678921" sldId="328"/>
            <ac:spMk id="3" creationId="{F3754C8F-418E-45CB-A8A4-10B6F647622E}"/>
          </ac:spMkLst>
        </pc:spChg>
      </pc:sldChg>
      <pc:sldChg chg="modSp new">
        <pc:chgData name="16508" userId="S::f16508@365i.team::6f38feb0-e397-4425-a9cb-b50cfe553616" providerId="AD" clId="Web-{05387494-CB78-E67B-366F-E5E481AC4CB6}" dt="2021-09-28T14:51:25.381" v="2794" actId="20577"/>
        <pc:sldMkLst>
          <pc:docMk/>
          <pc:sldMk cId="642865305" sldId="329"/>
        </pc:sldMkLst>
        <pc:spChg chg="mod">
          <ac:chgData name="16508" userId="S::f16508@365i.team::6f38feb0-e397-4425-a9cb-b50cfe553616" providerId="AD" clId="Web-{05387494-CB78-E67B-366F-E5E481AC4CB6}" dt="2021-09-28T14:47:59.188" v="2648" actId="20577"/>
          <ac:spMkLst>
            <pc:docMk/>
            <pc:sldMk cId="642865305" sldId="329"/>
            <ac:spMk id="2" creationId="{DD6D1218-A081-437D-99AB-0D5A20246488}"/>
          </ac:spMkLst>
        </pc:spChg>
        <pc:spChg chg="mod">
          <ac:chgData name="16508" userId="S::f16508@365i.team::6f38feb0-e397-4425-a9cb-b50cfe553616" providerId="AD" clId="Web-{05387494-CB78-E67B-366F-E5E481AC4CB6}" dt="2021-09-28T14:51:25.381" v="2794" actId="20577"/>
          <ac:spMkLst>
            <pc:docMk/>
            <pc:sldMk cId="642865305" sldId="329"/>
            <ac:spMk id="3" creationId="{6AC55522-9FBA-4D3F-965C-4918FCD9E2EE}"/>
          </ac:spMkLst>
        </pc:spChg>
      </pc:sldChg>
      <pc:sldChg chg="addSp delSp modSp new">
        <pc:chgData name="16508" userId="S::f16508@365i.team::6f38feb0-e397-4425-a9cb-b50cfe553616" providerId="AD" clId="Web-{05387494-CB78-E67B-366F-E5E481AC4CB6}" dt="2021-09-28T14:58:03.077" v="2838" actId="1076"/>
        <pc:sldMkLst>
          <pc:docMk/>
          <pc:sldMk cId="988978942" sldId="330"/>
        </pc:sldMkLst>
        <pc:spChg chg="mod">
          <ac:chgData name="16508" userId="S::f16508@365i.team::6f38feb0-e397-4425-a9cb-b50cfe553616" providerId="AD" clId="Web-{05387494-CB78-E67B-366F-E5E481AC4CB6}" dt="2021-09-28T14:55:46.402" v="2829" actId="20577"/>
          <ac:spMkLst>
            <pc:docMk/>
            <pc:sldMk cId="988978942" sldId="330"/>
            <ac:spMk id="2" creationId="{101C2ACA-A74C-4E83-8D32-B122B95BF0A5}"/>
          </ac:spMkLst>
        </pc:spChg>
        <pc:spChg chg="del">
          <ac:chgData name="16508" userId="S::f16508@365i.team::6f38feb0-e397-4425-a9cb-b50cfe553616" providerId="AD" clId="Web-{05387494-CB78-E67B-366F-E5E481AC4CB6}" dt="2021-09-28T14:52:55.273" v="2819"/>
          <ac:spMkLst>
            <pc:docMk/>
            <pc:sldMk cId="988978942" sldId="330"/>
            <ac:spMk id="3" creationId="{0572633E-CEDF-4448-8CE7-8393B33077FF}"/>
          </ac:spMkLst>
        </pc:spChg>
        <pc:spChg chg="add del mod">
          <ac:chgData name="16508" userId="S::f16508@365i.team::6f38feb0-e397-4425-a9cb-b50cfe553616" providerId="AD" clId="Web-{05387494-CB78-E67B-366F-E5E481AC4CB6}" dt="2021-09-28T14:55:55.559" v="2830"/>
          <ac:spMkLst>
            <pc:docMk/>
            <pc:sldMk cId="988978942" sldId="330"/>
            <ac:spMk id="6" creationId="{CDA38EBF-050D-4A6D-A05C-C1EB1E998E81}"/>
          </ac:spMkLst>
        </pc:spChg>
        <pc:picChg chg="add del mod ord">
          <ac:chgData name="16508" userId="S::f16508@365i.team::6f38feb0-e397-4425-a9cb-b50cfe553616" providerId="AD" clId="Web-{05387494-CB78-E67B-366F-E5E481AC4CB6}" dt="2021-09-28T14:55:39.699" v="2828"/>
          <ac:picMkLst>
            <pc:docMk/>
            <pc:sldMk cId="988978942" sldId="330"/>
            <ac:picMk id="4" creationId="{F22C3A6A-2917-4B79-92E3-00DB3E7F8D9B}"/>
          </ac:picMkLst>
        </pc:picChg>
        <pc:picChg chg="add mod ord">
          <ac:chgData name="16508" userId="S::f16508@365i.team::6f38feb0-e397-4425-a9cb-b50cfe553616" providerId="AD" clId="Web-{05387494-CB78-E67B-366F-E5E481AC4CB6}" dt="2021-09-28T14:58:03.077" v="2838" actId="1076"/>
          <ac:picMkLst>
            <pc:docMk/>
            <pc:sldMk cId="988978942" sldId="330"/>
            <ac:picMk id="7" creationId="{5D9B9158-FBC4-4608-AA71-A0D5A2BAF0AC}"/>
          </ac:picMkLst>
        </pc:picChg>
        <pc:picChg chg="add mod">
          <ac:chgData name="16508" userId="S::f16508@365i.team::6f38feb0-e397-4425-a9cb-b50cfe553616" providerId="AD" clId="Web-{05387494-CB78-E67B-366F-E5E481AC4CB6}" dt="2021-09-28T14:58:01.796" v="2837" actId="1076"/>
          <ac:picMkLst>
            <pc:docMk/>
            <pc:sldMk cId="988978942" sldId="330"/>
            <ac:picMk id="8" creationId="{F8101DBE-8072-48D3-AC3C-528889E3E774}"/>
          </ac:picMkLst>
        </pc:picChg>
      </pc:sldChg>
      <pc:sldChg chg="addSp delSp modSp new">
        <pc:chgData name="16508" userId="S::f16508@365i.team::6f38feb0-e397-4425-a9cb-b50cfe553616" providerId="AD" clId="Web-{05387494-CB78-E67B-366F-E5E481AC4CB6}" dt="2021-09-28T15:21:23.563" v="3351"/>
        <pc:sldMkLst>
          <pc:docMk/>
          <pc:sldMk cId="1463678776" sldId="331"/>
        </pc:sldMkLst>
        <pc:spChg chg="mod">
          <ac:chgData name="16508" userId="S::f16508@365i.team::6f38feb0-e397-4425-a9cb-b50cfe553616" providerId="AD" clId="Web-{05387494-CB78-E67B-366F-E5E481AC4CB6}" dt="2021-09-28T15:20:15.577" v="3269" actId="20577"/>
          <ac:spMkLst>
            <pc:docMk/>
            <pc:sldMk cId="1463678776" sldId="331"/>
            <ac:spMk id="2" creationId="{6FEC1E9B-5261-4E84-B9BF-3FD63EBD3CF7}"/>
          </ac:spMkLst>
        </pc:spChg>
        <pc:spChg chg="add del mod">
          <ac:chgData name="16508" userId="S::f16508@365i.team::6f38feb0-e397-4425-a9cb-b50cfe553616" providerId="AD" clId="Web-{05387494-CB78-E67B-366F-E5E481AC4CB6}" dt="2021-09-28T15:19:23.247" v="3241"/>
          <ac:spMkLst>
            <pc:docMk/>
            <pc:sldMk cId="1463678776" sldId="331"/>
            <ac:spMk id="3" creationId="{210B3EF6-5F5B-4458-8E6F-416EC495895A}"/>
          </ac:spMkLst>
        </pc:spChg>
        <pc:spChg chg="add mod">
          <ac:chgData name="16508" userId="S::f16508@365i.team::6f38feb0-e397-4425-a9cb-b50cfe553616" providerId="AD" clId="Web-{05387494-CB78-E67B-366F-E5E481AC4CB6}" dt="2021-09-28T15:21:21.469" v="3350"/>
          <ac:spMkLst>
            <pc:docMk/>
            <pc:sldMk cId="1463678776" sldId="331"/>
            <ac:spMk id="5" creationId="{CB643506-81E7-45DA-91E3-AA265C2CFBAA}"/>
          </ac:spMkLst>
        </pc:spChg>
        <pc:spChg chg="add mod">
          <ac:chgData name="16508" userId="S::f16508@365i.team::6f38feb0-e397-4425-a9cb-b50cfe553616" providerId="AD" clId="Web-{05387494-CB78-E67B-366F-E5E481AC4CB6}" dt="2021-09-28T15:20:48.874" v="3342" actId="20577"/>
          <ac:spMkLst>
            <pc:docMk/>
            <pc:sldMk cId="1463678776" sldId="331"/>
            <ac:spMk id="6" creationId="{7DDE1B94-E709-4910-81DB-001229F79938}"/>
          </ac:spMkLst>
        </pc:spChg>
        <pc:spChg chg="add mod">
          <ac:chgData name="16508" userId="S::f16508@365i.team::6f38feb0-e397-4425-a9cb-b50cfe553616" providerId="AD" clId="Web-{05387494-CB78-E67B-366F-E5E481AC4CB6}" dt="2021-09-28T15:20:54.578" v="3344" actId="20577"/>
          <ac:spMkLst>
            <pc:docMk/>
            <pc:sldMk cId="1463678776" sldId="331"/>
            <ac:spMk id="7" creationId="{2B55C878-DE87-4A98-963E-B1E64B49D74F}"/>
          </ac:spMkLst>
        </pc:spChg>
        <pc:spChg chg="add mod">
          <ac:chgData name="16508" userId="S::f16508@365i.team::6f38feb0-e397-4425-a9cb-b50cfe553616" providerId="AD" clId="Web-{05387494-CB78-E67B-366F-E5E481AC4CB6}" dt="2021-09-28T15:21:23.563" v="3351"/>
          <ac:spMkLst>
            <pc:docMk/>
            <pc:sldMk cId="1463678776" sldId="331"/>
            <ac:spMk id="8" creationId="{070DD6A4-C48B-422C-87FF-31896C2772DB}"/>
          </ac:spMkLst>
        </pc:spChg>
        <pc:spChg chg="add mod">
          <ac:chgData name="16508" userId="S::f16508@365i.team::6f38feb0-e397-4425-a9cb-b50cfe553616" providerId="AD" clId="Web-{05387494-CB78-E67B-366F-E5E481AC4CB6}" dt="2021-09-28T15:21:18.891" v="3349"/>
          <ac:spMkLst>
            <pc:docMk/>
            <pc:sldMk cId="1463678776" sldId="331"/>
            <ac:spMk id="9" creationId="{FF6118BD-0717-426A-BC42-E4B4AA55BD3A}"/>
          </ac:spMkLst>
        </pc:spChg>
        <pc:graphicFrameChg chg="add del mod ord modGraphic">
          <ac:chgData name="16508" userId="S::f16508@365i.team::6f38feb0-e397-4425-a9cb-b50cfe553616" providerId="AD" clId="Web-{05387494-CB78-E67B-366F-E5E481AC4CB6}" dt="2021-09-28T15:15:26.429" v="3081"/>
          <ac:graphicFrameMkLst>
            <pc:docMk/>
            <pc:sldMk cId="1463678776" sldId="331"/>
            <ac:graphicFrameMk id="4" creationId="{421BE4F0-932D-4B0C-8D39-CB75967BDCB0}"/>
          </ac:graphicFrameMkLst>
        </pc:graphicFrameChg>
      </pc:sldChg>
      <pc:sldChg chg="new del">
        <pc:chgData name="16508" userId="S::f16508@365i.team::6f38feb0-e397-4425-a9cb-b50cfe553616" providerId="AD" clId="Web-{05387494-CB78-E67B-366F-E5E481AC4CB6}" dt="2021-09-28T14:58:08.249" v="2839"/>
        <pc:sldMkLst>
          <pc:docMk/>
          <pc:sldMk cId="3875073115" sldId="331"/>
        </pc:sldMkLst>
      </pc:sldChg>
      <pc:sldChg chg="modSp new modNotes">
        <pc:chgData name="16508" userId="S::f16508@365i.team::6f38feb0-e397-4425-a9cb-b50cfe553616" providerId="AD" clId="Web-{05387494-CB78-E67B-366F-E5E481AC4CB6}" dt="2021-09-28T15:46:31.316" v="4611"/>
        <pc:sldMkLst>
          <pc:docMk/>
          <pc:sldMk cId="1628925091" sldId="332"/>
        </pc:sldMkLst>
        <pc:spChg chg="mod">
          <ac:chgData name="16508" userId="S::f16508@365i.team::6f38feb0-e397-4425-a9cb-b50cfe553616" providerId="AD" clId="Web-{05387494-CB78-E67B-366F-E5E481AC4CB6}" dt="2021-09-28T15:29:53.918" v="3903" actId="20577"/>
          <ac:spMkLst>
            <pc:docMk/>
            <pc:sldMk cId="1628925091" sldId="332"/>
            <ac:spMk id="2" creationId="{9B144E0E-0BDF-473D-9CA6-17B6D2DEDE09}"/>
          </ac:spMkLst>
        </pc:spChg>
        <pc:spChg chg="mod">
          <ac:chgData name="16508" userId="S::f16508@365i.team::6f38feb0-e397-4425-a9cb-b50cfe553616" providerId="AD" clId="Web-{05387494-CB78-E67B-366F-E5E481AC4CB6}" dt="2021-09-28T15:45:48.690" v="4443" actId="20577"/>
          <ac:spMkLst>
            <pc:docMk/>
            <pc:sldMk cId="1628925091" sldId="332"/>
            <ac:spMk id="3" creationId="{7A27F718-CDEA-4E3C-9AFB-6608FC042EFA}"/>
          </ac:spMkLst>
        </pc:spChg>
      </pc:sldChg>
      <pc:sldChg chg="addSp delSp modSp new">
        <pc:chgData name="16508" userId="S::f16508@365i.team::6f38feb0-e397-4425-a9cb-b50cfe553616" providerId="AD" clId="Web-{05387494-CB78-E67B-366F-E5E481AC4CB6}" dt="2021-09-28T15:40:42.464" v="4282" actId="20577"/>
        <pc:sldMkLst>
          <pc:docMk/>
          <pc:sldMk cId="1399456826" sldId="333"/>
        </pc:sldMkLst>
        <pc:spChg chg="mod">
          <ac:chgData name="16508" userId="S::f16508@365i.team::6f38feb0-e397-4425-a9cb-b50cfe553616" providerId="AD" clId="Web-{05387494-CB78-E67B-366F-E5E481AC4CB6}" dt="2021-09-28T15:40:42.464" v="4282" actId="20577"/>
          <ac:spMkLst>
            <pc:docMk/>
            <pc:sldMk cId="1399456826" sldId="333"/>
            <ac:spMk id="2" creationId="{D82967C7-AF82-4281-A106-A4786D3B604E}"/>
          </ac:spMkLst>
        </pc:spChg>
        <pc:spChg chg="del">
          <ac:chgData name="16508" userId="S::f16508@365i.team::6f38feb0-e397-4425-a9cb-b50cfe553616" providerId="AD" clId="Web-{05387494-CB78-E67B-366F-E5E481AC4CB6}" dt="2021-09-28T15:40:31.152" v="4279"/>
          <ac:spMkLst>
            <pc:docMk/>
            <pc:sldMk cId="1399456826" sldId="333"/>
            <ac:spMk id="3" creationId="{9F0395A1-C4E8-469B-A727-567C0BED683B}"/>
          </ac:spMkLst>
        </pc:spChg>
        <pc:picChg chg="add mod ord">
          <ac:chgData name="16508" userId="S::f16508@365i.team::6f38feb0-e397-4425-a9cb-b50cfe553616" providerId="AD" clId="Web-{05387494-CB78-E67B-366F-E5E481AC4CB6}" dt="2021-09-28T15:40:31.152" v="4279"/>
          <ac:picMkLst>
            <pc:docMk/>
            <pc:sldMk cId="1399456826" sldId="333"/>
            <ac:picMk id="4" creationId="{D66FA8E8-3F1F-48EA-813A-5D87396B47E6}"/>
          </ac:picMkLst>
        </pc:picChg>
      </pc:sldChg>
    </pc:docChg>
  </pc:docChgLst>
  <pc:docChgLst>
    <pc:chgData name="16508" userId="S::f16508@365i.team::6f38feb0-e397-4425-a9cb-b50cfe553616" providerId="AD" clId="Web-{C6151530-A1EE-4CEF-B76F-2419706AE029}"/>
    <pc:docChg chg="addSld modSld">
      <pc:chgData name="16508" userId="S::f16508@365i.team::6f38feb0-e397-4425-a9cb-b50cfe553616" providerId="AD" clId="Web-{C6151530-A1EE-4CEF-B76F-2419706AE029}" dt="2021-09-28T08:26:04.023" v="371"/>
      <pc:docMkLst>
        <pc:docMk/>
      </pc:docMkLst>
      <pc:sldChg chg="modSp">
        <pc:chgData name="16508" userId="S::f16508@365i.team::6f38feb0-e397-4425-a9cb-b50cfe553616" providerId="AD" clId="Web-{C6151530-A1EE-4CEF-B76F-2419706AE029}" dt="2021-09-28T08:22:40.434" v="149" actId="20577"/>
        <pc:sldMkLst>
          <pc:docMk/>
          <pc:sldMk cId="3663047276" sldId="288"/>
        </pc:sldMkLst>
        <pc:spChg chg="mod">
          <ac:chgData name="16508" userId="S::f16508@365i.team::6f38feb0-e397-4425-a9cb-b50cfe553616" providerId="AD" clId="Web-{C6151530-A1EE-4CEF-B76F-2419706AE029}" dt="2021-09-28T08:22:40.434" v="149" actId="20577"/>
          <ac:spMkLst>
            <pc:docMk/>
            <pc:sldMk cId="3663047276" sldId="288"/>
            <ac:spMk id="3" creationId="{EE26FAE9-322D-4ACF-83BF-4B19A14A5116}"/>
          </ac:spMkLst>
        </pc:spChg>
      </pc:sldChg>
      <pc:sldChg chg="modSp new">
        <pc:chgData name="16508" userId="S::f16508@365i.team::6f38feb0-e397-4425-a9cb-b50cfe553616" providerId="AD" clId="Web-{C6151530-A1EE-4CEF-B76F-2419706AE029}" dt="2021-09-28T08:23:51.295" v="190" actId="20577"/>
        <pc:sldMkLst>
          <pc:docMk/>
          <pc:sldMk cId="4244832324" sldId="289"/>
        </pc:sldMkLst>
        <pc:spChg chg="mod">
          <ac:chgData name="16508" userId="S::f16508@365i.team::6f38feb0-e397-4425-a9cb-b50cfe553616" providerId="AD" clId="Web-{C6151530-A1EE-4CEF-B76F-2419706AE029}" dt="2021-09-28T08:22:53.760" v="158" actId="20577"/>
          <ac:spMkLst>
            <pc:docMk/>
            <pc:sldMk cId="4244832324" sldId="289"/>
            <ac:spMk id="2" creationId="{0F501721-263B-4431-84E4-8325058D9C71}"/>
          </ac:spMkLst>
        </pc:spChg>
        <pc:spChg chg="mod">
          <ac:chgData name="16508" userId="S::f16508@365i.team::6f38feb0-e397-4425-a9cb-b50cfe553616" providerId="AD" clId="Web-{C6151530-A1EE-4CEF-B76F-2419706AE029}" dt="2021-09-28T08:23:51.295" v="190" actId="20577"/>
          <ac:spMkLst>
            <pc:docMk/>
            <pc:sldMk cId="4244832324" sldId="289"/>
            <ac:spMk id="3" creationId="{32B042C4-123B-4C2E-B49E-6C3F794C41BB}"/>
          </ac:spMkLst>
        </pc:spChg>
      </pc:sldChg>
      <pc:sldChg chg="addSp delSp modSp new modNotes">
        <pc:chgData name="16508" userId="S::f16508@365i.team::6f38feb0-e397-4425-a9cb-b50cfe553616" providerId="AD" clId="Web-{C6151530-A1EE-4CEF-B76F-2419706AE029}" dt="2021-09-28T08:26:04.023" v="371"/>
        <pc:sldMkLst>
          <pc:docMk/>
          <pc:sldMk cId="3269513475" sldId="290"/>
        </pc:sldMkLst>
        <pc:spChg chg="mod">
          <ac:chgData name="16508" userId="S::f16508@365i.team::6f38feb0-e397-4425-a9cb-b50cfe553616" providerId="AD" clId="Web-{C6151530-A1EE-4CEF-B76F-2419706AE029}" dt="2021-09-28T08:24:19.109" v="194" actId="20577"/>
          <ac:spMkLst>
            <pc:docMk/>
            <pc:sldMk cId="3269513475" sldId="290"/>
            <ac:spMk id="2" creationId="{10FB3A68-DAE0-469D-9BE9-8A8C56C8A17C}"/>
          </ac:spMkLst>
        </pc:spChg>
        <pc:spChg chg="del">
          <ac:chgData name="16508" userId="S::f16508@365i.team::6f38feb0-e397-4425-a9cb-b50cfe553616" providerId="AD" clId="Web-{C6151530-A1EE-4CEF-B76F-2419706AE029}" dt="2021-09-28T08:24:08.234" v="192"/>
          <ac:spMkLst>
            <pc:docMk/>
            <pc:sldMk cId="3269513475" sldId="290"/>
            <ac:spMk id="3" creationId="{A8BA3744-7873-4D91-88C5-066CC0168A45}"/>
          </ac:spMkLst>
        </pc:spChg>
        <pc:picChg chg="add mod ord">
          <ac:chgData name="16508" userId="S::f16508@365i.team::6f38feb0-e397-4425-a9cb-b50cfe553616" providerId="AD" clId="Web-{C6151530-A1EE-4CEF-B76F-2419706AE029}" dt="2021-09-28T08:24:08.234" v="192"/>
          <ac:picMkLst>
            <pc:docMk/>
            <pc:sldMk cId="3269513475" sldId="290"/>
            <ac:picMk id="4" creationId="{ADE69210-9BC5-4147-A032-9E1E169DD15C}"/>
          </ac:picMkLst>
        </pc:picChg>
      </pc:sldChg>
    </pc:docChg>
  </pc:docChgLst>
  <pc:docChgLst>
    <pc:chgData name="16508" userId="S::f16508@365i.team::6f38feb0-e397-4425-a9cb-b50cfe553616" providerId="AD" clId="Web-{23374689-3937-474B-8D88-D96FB10C0647}"/>
    <pc:docChg chg="addSld modSld sldOrd">
      <pc:chgData name="16508" userId="S::f16508@365i.team::6f38feb0-e397-4425-a9cb-b50cfe553616" providerId="AD" clId="Web-{23374689-3937-474B-8D88-D96FB10C0647}" dt="2021-09-28T09:10:29.788" v="337" actId="20577"/>
      <pc:docMkLst>
        <pc:docMk/>
      </pc:docMkLst>
      <pc:sldChg chg="modSp">
        <pc:chgData name="16508" userId="S::f16508@365i.team::6f38feb0-e397-4425-a9cb-b50cfe553616" providerId="AD" clId="Web-{23374689-3937-474B-8D88-D96FB10C0647}" dt="2021-09-28T08:56:43.109" v="133" actId="20577"/>
        <pc:sldMkLst>
          <pc:docMk/>
          <pc:sldMk cId="3663047276" sldId="288"/>
        </pc:sldMkLst>
        <pc:spChg chg="mod">
          <ac:chgData name="16508" userId="S::f16508@365i.team::6f38feb0-e397-4425-a9cb-b50cfe553616" providerId="AD" clId="Web-{23374689-3937-474B-8D88-D96FB10C0647}" dt="2021-09-28T08:56:43.109" v="133" actId="20577"/>
          <ac:spMkLst>
            <pc:docMk/>
            <pc:sldMk cId="3663047276" sldId="288"/>
            <ac:spMk id="2" creationId="{534985E8-B9B2-4B60-9618-ADEA3E3CE9B3}"/>
          </ac:spMkLst>
        </pc:spChg>
        <pc:spChg chg="mod">
          <ac:chgData name="16508" userId="S::f16508@365i.team::6f38feb0-e397-4425-a9cb-b50cfe553616" providerId="AD" clId="Web-{23374689-3937-474B-8D88-D96FB10C0647}" dt="2021-09-28T08:56:33.437" v="132" actId="20577"/>
          <ac:spMkLst>
            <pc:docMk/>
            <pc:sldMk cId="3663047276" sldId="288"/>
            <ac:spMk id="3" creationId="{EE26FAE9-322D-4ACF-83BF-4B19A14A5116}"/>
          </ac:spMkLst>
        </pc:spChg>
      </pc:sldChg>
      <pc:sldChg chg="addSp delSp modSp">
        <pc:chgData name="16508" userId="S::f16508@365i.team::6f38feb0-e397-4425-a9cb-b50cfe553616" providerId="AD" clId="Web-{23374689-3937-474B-8D88-D96FB10C0647}" dt="2021-09-28T08:58:21.833" v="152" actId="1076"/>
        <pc:sldMkLst>
          <pc:docMk/>
          <pc:sldMk cId="4079802466" sldId="301"/>
        </pc:sldMkLst>
        <pc:spChg chg="mod">
          <ac:chgData name="16508" userId="S::f16508@365i.team::6f38feb0-e397-4425-a9cb-b50cfe553616" providerId="AD" clId="Web-{23374689-3937-474B-8D88-D96FB10C0647}" dt="2021-09-28T08:58:00.441" v="150" actId="20577"/>
          <ac:spMkLst>
            <pc:docMk/>
            <pc:sldMk cId="4079802466" sldId="301"/>
            <ac:spMk id="2" creationId="{5F527F6F-83AA-429F-ACA2-E195F655B18A}"/>
          </ac:spMkLst>
        </pc:spChg>
        <pc:spChg chg="del">
          <ac:chgData name="16508" userId="S::f16508@365i.team::6f38feb0-e397-4425-a9cb-b50cfe553616" providerId="AD" clId="Web-{23374689-3937-474B-8D88-D96FB10C0647}" dt="2021-09-28T08:58:19.083" v="151"/>
          <ac:spMkLst>
            <pc:docMk/>
            <pc:sldMk cId="4079802466" sldId="301"/>
            <ac:spMk id="3" creationId="{DEEDF012-9CCC-4443-AB76-0D60B4622082}"/>
          </ac:spMkLst>
        </pc:spChg>
        <pc:picChg chg="add mod ord">
          <ac:chgData name="16508" userId="S::f16508@365i.team::6f38feb0-e397-4425-a9cb-b50cfe553616" providerId="AD" clId="Web-{23374689-3937-474B-8D88-D96FB10C0647}" dt="2021-09-28T08:58:21.833" v="152" actId="1076"/>
          <ac:picMkLst>
            <pc:docMk/>
            <pc:sldMk cId="4079802466" sldId="301"/>
            <ac:picMk id="4" creationId="{3C4FA4C6-2AF5-4E71-960E-EFDBD728588E}"/>
          </ac:picMkLst>
        </pc:picChg>
      </pc:sldChg>
      <pc:sldChg chg="modSp new modNotes">
        <pc:chgData name="16508" userId="S::f16508@365i.team::6f38feb0-e397-4425-a9cb-b50cfe553616" providerId="AD" clId="Web-{23374689-3937-474B-8D88-D96FB10C0647}" dt="2021-09-28T08:56:16.764" v="129"/>
        <pc:sldMkLst>
          <pc:docMk/>
          <pc:sldMk cId="79489024" sldId="302"/>
        </pc:sldMkLst>
        <pc:spChg chg="mod">
          <ac:chgData name="16508" userId="S::f16508@365i.team::6f38feb0-e397-4425-a9cb-b50cfe553616" providerId="AD" clId="Web-{23374689-3937-474B-8D88-D96FB10C0647}" dt="2021-09-28T08:51:12.173" v="33" actId="20577"/>
          <ac:spMkLst>
            <pc:docMk/>
            <pc:sldMk cId="79489024" sldId="302"/>
            <ac:spMk id="2" creationId="{B8836159-2CEB-4B41-B04B-48CC385FAA7E}"/>
          </ac:spMkLst>
        </pc:spChg>
        <pc:spChg chg="mod">
          <ac:chgData name="16508" userId="S::f16508@365i.team::6f38feb0-e397-4425-a9cb-b50cfe553616" providerId="AD" clId="Web-{23374689-3937-474B-8D88-D96FB10C0647}" dt="2021-09-28T08:51:34.877" v="42" actId="20577"/>
          <ac:spMkLst>
            <pc:docMk/>
            <pc:sldMk cId="79489024" sldId="302"/>
            <ac:spMk id="3" creationId="{7133A290-3FB4-400A-84AA-41283A00A3E7}"/>
          </ac:spMkLst>
        </pc:spChg>
      </pc:sldChg>
      <pc:sldChg chg="addSp delSp modSp new">
        <pc:chgData name="16508" userId="S::f16508@365i.team::6f38feb0-e397-4425-a9cb-b50cfe553616" providerId="AD" clId="Web-{23374689-3937-474B-8D88-D96FB10C0647}" dt="2021-09-28T09:00:40.245" v="161" actId="1076"/>
        <pc:sldMkLst>
          <pc:docMk/>
          <pc:sldMk cId="464593449" sldId="303"/>
        </pc:sldMkLst>
        <pc:spChg chg="del">
          <ac:chgData name="16508" userId="S::f16508@365i.team::6f38feb0-e397-4425-a9cb-b50cfe553616" providerId="AD" clId="Web-{23374689-3937-474B-8D88-D96FB10C0647}" dt="2021-09-28T09:00:33.761" v="157"/>
          <ac:spMkLst>
            <pc:docMk/>
            <pc:sldMk cId="464593449" sldId="303"/>
            <ac:spMk id="2" creationId="{A851C524-18CF-446B-9E95-13670EEC9A9A}"/>
          </ac:spMkLst>
        </pc:spChg>
        <pc:spChg chg="del">
          <ac:chgData name="16508" userId="S::f16508@365i.team::6f38feb0-e397-4425-a9cb-b50cfe553616" providerId="AD" clId="Web-{23374689-3937-474B-8D88-D96FB10C0647}" dt="2021-09-28T09:00:24.916" v="154"/>
          <ac:spMkLst>
            <pc:docMk/>
            <pc:sldMk cId="464593449" sldId="303"/>
            <ac:spMk id="3" creationId="{DBEFBBDD-570C-4A98-8F6B-435D1B6043D1}"/>
          </ac:spMkLst>
        </pc:spChg>
        <pc:picChg chg="add mod ord">
          <ac:chgData name="16508" userId="S::f16508@365i.team::6f38feb0-e397-4425-a9cb-b50cfe553616" providerId="AD" clId="Web-{23374689-3937-474B-8D88-D96FB10C0647}" dt="2021-09-28T09:00:40.245" v="161" actId="1076"/>
          <ac:picMkLst>
            <pc:docMk/>
            <pc:sldMk cId="464593449" sldId="303"/>
            <ac:picMk id="4" creationId="{DE7C4B2E-D026-4DDD-A24A-696CC0B17E16}"/>
          </ac:picMkLst>
        </pc:picChg>
      </pc:sldChg>
      <pc:sldChg chg="modSp new ord">
        <pc:chgData name="16508" userId="S::f16508@365i.team::6f38feb0-e397-4425-a9cb-b50cfe553616" providerId="AD" clId="Web-{23374689-3937-474B-8D88-D96FB10C0647}" dt="2021-09-28T09:03:56.801" v="230"/>
        <pc:sldMkLst>
          <pc:docMk/>
          <pc:sldMk cId="231045346" sldId="304"/>
        </pc:sldMkLst>
        <pc:spChg chg="mod">
          <ac:chgData name="16508" userId="S::f16508@365i.team::6f38feb0-e397-4425-a9cb-b50cfe553616" providerId="AD" clId="Web-{23374689-3937-474B-8D88-D96FB10C0647}" dt="2021-09-28T09:02:25.250" v="196" actId="20577"/>
          <ac:spMkLst>
            <pc:docMk/>
            <pc:sldMk cId="231045346" sldId="304"/>
            <ac:spMk id="2" creationId="{431CADDB-AD5E-422F-8ED0-2C8F1AB94330}"/>
          </ac:spMkLst>
        </pc:spChg>
        <pc:spChg chg="mod">
          <ac:chgData name="16508" userId="S::f16508@365i.team::6f38feb0-e397-4425-a9cb-b50cfe553616" providerId="AD" clId="Web-{23374689-3937-474B-8D88-D96FB10C0647}" dt="2021-09-28T09:02:18.843" v="193" actId="20577"/>
          <ac:spMkLst>
            <pc:docMk/>
            <pc:sldMk cId="231045346" sldId="304"/>
            <ac:spMk id="3" creationId="{2E5EEEC1-00AE-42A1-BA4F-2795D58ABF0F}"/>
          </ac:spMkLst>
        </pc:spChg>
      </pc:sldChg>
      <pc:sldChg chg="modSp new modNotes">
        <pc:chgData name="16508" userId="S::f16508@365i.team::6f38feb0-e397-4425-a9cb-b50cfe553616" providerId="AD" clId="Web-{23374689-3937-474B-8D88-D96FB10C0647}" dt="2021-09-28T09:05:03.117" v="266" actId="20577"/>
        <pc:sldMkLst>
          <pc:docMk/>
          <pc:sldMk cId="1085018250" sldId="305"/>
        </pc:sldMkLst>
        <pc:spChg chg="mod">
          <ac:chgData name="16508" userId="S::f16508@365i.team::6f38feb0-e397-4425-a9cb-b50cfe553616" providerId="AD" clId="Web-{23374689-3937-474B-8D88-D96FB10C0647}" dt="2021-09-28T09:04:28.099" v="250" actId="20577"/>
          <ac:spMkLst>
            <pc:docMk/>
            <pc:sldMk cId="1085018250" sldId="305"/>
            <ac:spMk id="2" creationId="{69D8F7CA-79FB-480A-A8EC-A0D1DC45B682}"/>
          </ac:spMkLst>
        </pc:spChg>
        <pc:spChg chg="mod">
          <ac:chgData name="16508" userId="S::f16508@365i.team::6f38feb0-e397-4425-a9cb-b50cfe553616" providerId="AD" clId="Web-{23374689-3937-474B-8D88-D96FB10C0647}" dt="2021-09-28T09:05:03.117" v="266" actId="20577"/>
          <ac:spMkLst>
            <pc:docMk/>
            <pc:sldMk cId="1085018250" sldId="305"/>
            <ac:spMk id="3" creationId="{215A43C9-9FF6-491B-9383-9152ED30C8F2}"/>
          </ac:spMkLst>
        </pc:spChg>
      </pc:sldChg>
      <pc:sldChg chg="modSp new ord">
        <pc:chgData name="16508" userId="S::f16508@365i.team::6f38feb0-e397-4425-a9cb-b50cfe553616" providerId="AD" clId="Web-{23374689-3937-474B-8D88-D96FB10C0647}" dt="2021-09-28T09:07:58.328" v="333" actId="20577"/>
        <pc:sldMkLst>
          <pc:docMk/>
          <pc:sldMk cId="3620927642" sldId="306"/>
        </pc:sldMkLst>
        <pc:spChg chg="mod">
          <ac:chgData name="16508" userId="S::f16508@365i.team::6f38feb0-e397-4425-a9cb-b50cfe553616" providerId="AD" clId="Web-{23374689-3937-474B-8D88-D96FB10C0647}" dt="2021-09-28T09:07:58.328" v="333" actId="20577"/>
          <ac:spMkLst>
            <pc:docMk/>
            <pc:sldMk cId="3620927642" sldId="306"/>
            <ac:spMk id="2" creationId="{CBE700F1-E4D4-4B1C-8617-3B7B8CA779D4}"/>
          </ac:spMkLst>
        </pc:spChg>
        <pc:spChg chg="mod">
          <ac:chgData name="16508" userId="S::f16508@365i.team::6f38feb0-e397-4425-a9cb-b50cfe553616" providerId="AD" clId="Web-{23374689-3937-474B-8D88-D96FB10C0647}" dt="2021-09-28T09:03:34.706" v="218" actId="20577"/>
          <ac:spMkLst>
            <pc:docMk/>
            <pc:sldMk cId="3620927642" sldId="306"/>
            <ac:spMk id="3" creationId="{3A74B6EF-E5A1-43F7-AB3D-9729A5B567F1}"/>
          </ac:spMkLst>
        </pc:spChg>
      </pc:sldChg>
      <pc:sldChg chg="modSp new">
        <pc:chgData name="16508" userId="S::f16508@365i.team::6f38feb0-e397-4425-a9cb-b50cfe553616" providerId="AD" clId="Web-{23374689-3937-474B-8D88-D96FB10C0647}" dt="2021-09-28T09:10:29.788" v="337" actId="20577"/>
        <pc:sldMkLst>
          <pc:docMk/>
          <pc:sldMk cId="4095126712" sldId="307"/>
        </pc:sldMkLst>
        <pc:spChg chg="mod">
          <ac:chgData name="16508" userId="S::f16508@365i.team::6f38feb0-e397-4425-a9cb-b50cfe553616" providerId="AD" clId="Web-{23374689-3937-474B-8D88-D96FB10C0647}" dt="2021-09-28T09:10:29.788" v="337" actId="20577"/>
          <ac:spMkLst>
            <pc:docMk/>
            <pc:sldMk cId="4095126712" sldId="307"/>
            <ac:spMk id="2" creationId="{7BE94857-5F4D-4DA1-8FAA-680DF7906503}"/>
          </ac:spMkLst>
        </pc:spChg>
        <pc:spChg chg="mod">
          <ac:chgData name="16508" userId="S::f16508@365i.team::6f38feb0-e397-4425-a9cb-b50cfe553616" providerId="AD" clId="Web-{23374689-3937-474B-8D88-D96FB10C0647}" dt="2021-09-28T09:06:39.527" v="305" actId="20577"/>
          <ac:spMkLst>
            <pc:docMk/>
            <pc:sldMk cId="4095126712" sldId="307"/>
            <ac:spMk id="3" creationId="{D8C056C0-A64A-4A69-91D9-9D90008F8E7B}"/>
          </ac:spMkLst>
        </pc:spChg>
      </pc:sldChg>
      <pc:sldChg chg="modSp new">
        <pc:chgData name="16508" userId="S::f16508@365i.team::6f38feb0-e397-4425-a9cb-b50cfe553616" providerId="AD" clId="Web-{23374689-3937-474B-8D88-D96FB10C0647}" dt="2021-09-28T09:08:20.454" v="336" actId="20577"/>
        <pc:sldMkLst>
          <pc:docMk/>
          <pc:sldMk cId="162686770" sldId="308"/>
        </pc:sldMkLst>
        <pc:spChg chg="mod">
          <ac:chgData name="16508" userId="S::f16508@365i.team::6f38feb0-e397-4425-a9cb-b50cfe553616" providerId="AD" clId="Web-{23374689-3937-474B-8D88-D96FB10C0647}" dt="2021-09-28T09:07:46.749" v="319" actId="20577"/>
          <ac:spMkLst>
            <pc:docMk/>
            <pc:sldMk cId="162686770" sldId="308"/>
            <ac:spMk id="2" creationId="{4B6984A1-F426-43B1-9845-18E1ED562876}"/>
          </ac:spMkLst>
        </pc:spChg>
        <pc:spChg chg="mod">
          <ac:chgData name="16508" userId="S::f16508@365i.team::6f38feb0-e397-4425-a9cb-b50cfe553616" providerId="AD" clId="Web-{23374689-3937-474B-8D88-D96FB10C0647}" dt="2021-09-28T09:08:20.454" v="336" actId="20577"/>
          <ac:spMkLst>
            <pc:docMk/>
            <pc:sldMk cId="162686770" sldId="308"/>
            <ac:spMk id="3" creationId="{473D70B6-38A8-4367-A3B6-5087BB4D39AB}"/>
          </ac:spMkLst>
        </pc:spChg>
      </pc:sldChg>
    </pc:docChg>
  </pc:docChgLst>
  <pc:docChgLst>
    <pc:chgData name="16508" userId="S::f16508@365i.team::6f38feb0-e397-4425-a9cb-b50cfe553616" providerId="AD" clId="Web-{F5E8A846-61DC-4042-AF97-A85688BAC066}"/>
    <pc:docChg chg="modSld">
      <pc:chgData name="16508" userId="S::f16508@365i.team::6f38feb0-e397-4425-a9cb-b50cfe553616" providerId="AD" clId="Web-{F5E8A846-61DC-4042-AF97-A85688BAC066}" dt="2021-09-28T09:12:29.055" v="22" actId="20577"/>
      <pc:docMkLst>
        <pc:docMk/>
      </pc:docMkLst>
      <pc:sldChg chg="modSp">
        <pc:chgData name="16508" userId="S::f16508@365i.team::6f38feb0-e397-4425-a9cb-b50cfe553616" providerId="AD" clId="Web-{F5E8A846-61DC-4042-AF97-A85688BAC066}" dt="2021-09-28T09:12:29.055" v="22" actId="20577"/>
        <pc:sldMkLst>
          <pc:docMk/>
          <pc:sldMk cId="1674425800" sldId="256"/>
        </pc:sldMkLst>
        <pc:spChg chg="mod">
          <ac:chgData name="16508" userId="S::f16508@365i.team::6f38feb0-e397-4425-a9cb-b50cfe553616" providerId="AD" clId="Web-{F5E8A846-61DC-4042-AF97-A85688BAC066}" dt="2021-09-28T09:11:22.819" v="0" actId="20577"/>
          <ac:spMkLst>
            <pc:docMk/>
            <pc:sldMk cId="1674425800" sldId="256"/>
            <ac:spMk id="2" creationId="{00000000-0000-0000-0000-000000000000}"/>
          </ac:spMkLst>
        </pc:spChg>
        <pc:spChg chg="mod">
          <ac:chgData name="16508" userId="S::f16508@365i.team::6f38feb0-e397-4425-a9cb-b50cfe553616" providerId="AD" clId="Web-{F5E8A846-61DC-4042-AF97-A85688BAC066}" dt="2021-09-28T09:12:29.055" v="22" actId="20577"/>
          <ac:spMkLst>
            <pc:docMk/>
            <pc:sldMk cId="1674425800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7474B-85CF-490A-A9E5-25C7F5833628}" type="datetimeFigureOut">
              <a:rPr lang="tr"/>
              <a:t>28.09.2021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6F7CC-D458-443D-B283-07E9842616FE}" type="slidenum">
              <a:rPr lang="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30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Boiler Plate DRY (Don't repeat yourself) </a:t>
            </a:r>
            <a:r>
              <a:rPr lang="en-US" dirty="0" err="1"/>
              <a:t>felsefesine</a:t>
            </a:r>
            <a:r>
              <a:rPr lang="en-US" dirty="0"/>
              <a:t> 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yaklaşımdır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61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Sipariş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Verildiğinde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Stokdan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Düşme</a:t>
            </a:r>
            <a:r>
              <a:rPr lang="en-US" dirty="0">
                <a:cs typeface="Calibri"/>
              </a:rPr>
              <a:t>,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81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Sadece</a:t>
            </a:r>
            <a:r>
              <a:rPr lang="en-US" dirty="0">
                <a:cs typeface="Calibri"/>
              </a:rPr>
              <a:t> property </a:t>
            </a:r>
            <a:r>
              <a:rPr lang="en-US" dirty="0" err="1">
                <a:cs typeface="Calibri"/>
              </a:rPr>
              <a:t>barındırmaz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Methodlar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kuralların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kontrolü</a:t>
            </a:r>
            <a:r>
              <a:rPr lang="en-US" dirty="0">
                <a:cs typeface="Calibri"/>
              </a:rPr>
              <a:t> entity </a:t>
            </a:r>
            <a:r>
              <a:rPr lang="en-US" dirty="0" err="1">
                <a:cs typeface="Calibri"/>
              </a:rPr>
              <a:t>içerisinde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sağlanır</a:t>
            </a:r>
            <a:r>
              <a:rPr lang="en-US" dirty="0">
                <a:cs typeface="Calibri"/>
              </a:rPr>
              <a:t>. Cohesion </a:t>
            </a:r>
            <a:r>
              <a:rPr lang="en-US" dirty="0" err="1">
                <a:cs typeface="Calibri"/>
              </a:rPr>
              <a:t>yüksektir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32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Okuma </a:t>
            </a:r>
            <a:r>
              <a:rPr lang="en-US" dirty="0" err="1">
                <a:cs typeface="Calibri"/>
              </a:rPr>
              <a:t>ve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Yazma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işlemlerini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ayrı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katmanda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gerçekleştirir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40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MediatR</a:t>
            </a:r>
            <a:r>
              <a:rPr lang="en-US" dirty="0">
                <a:cs typeface="Calibri"/>
              </a:rPr>
              <a:t> In Memory Event Based Open Source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18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Kurumsal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Projelerde</a:t>
            </a:r>
            <a:r>
              <a:rPr lang="en-US" dirty="0">
                <a:cs typeface="Calibri"/>
              </a:rPr>
              <a:t> Veri </a:t>
            </a:r>
            <a:r>
              <a:rPr lang="en-US" dirty="0" err="1">
                <a:cs typeface="Calibri"/>
              </a:rPr>
              <a:t>Entegrasyonu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için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kullanılan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Monolitik</a:t>
            </a:r>
            <a:r>
              <a:rPr lang="en-US" dirty="0">
                <a:cs typeface="Calibri"/>
              </a:rPr>
              <a:t> Servis </a:t>
            </a:r>
            <a:r>
              <a:rPr lang="en-US" dirty="0" err="1">
                <a:cs typeface="Calibri"/>
              </a:rPr>
              <a:t>bazlı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yönetim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sağlar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41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Her </a:t>
            </a:r>
            <a:r>
              <a:rPr lang="en-US" dirty="0" err="1">
                <a:cs typeface="Calibri"/>
              </a:rPr>
              <a:t>bir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dış</a:t>
            </a:r>
            <a:r>
              <a:rPr lang="en-US" dirty="0">
                <a:cs typeface="Calibri"/>
              </a:rPr>
              <a:t> service contract </a:t>
            </a:r>
            <a:r>
              <a:rPr lang="en-US" dirty="0" err="1">
                <a:cs typeface="Calibri"/>
              </a:rPr>
              <a:t>yolu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iş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süreçlerini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işler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contractlar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bir</a:t>
            </a:r>
            <a:r>
              <a:rPr lang="en-US" dirty="0">
                <a:cs typeface="Calibri"/>
              </a:rPr>
              <a:t> endpoint </a:t>
            </a:r>
            <a:r>
              <a:rPr lang="en-US" dirty="0" err="1">
                <a:cs typeface="Calibri"/>
              </a:rPr>
              <a:t>üzerinden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erişilebilir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olur</a:t>
            </a:r>
            <a:r>
              <a:rPr lang="en-US" dirty="0">
                <a:cs typeface="Calibri"/>
              </a:rPr>
              <a:t>. Bu </a:t>
            </a:r>
            <a:r>
              <a:rPr lang="en-US" dirty="0" err="1">
                <a:cs typeface="Calibri"/>
              </a:rPr>
              <a:t>servis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davranışları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endüstriyel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anlamda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belirli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policyler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iş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ilkeleri</a:t>
            </a:r>
            <a:r>
              <a:rPr lang="en-US" dirty="0">
                <a:cs typeface="Calibri"/>
              </a:rPr>
              <a:t> ) </a:t>
            </a:r>
            <a:r>
              <a:rPr lang="en-US" dirty="0" err="1">
                <a:cs typeface="Calibri"/>
              </a:rPr>
              <a:t>uymak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zorundadır</a:t>
            </a:r>
            <a:r>
              <a:rPr lang="en-US" dirty="0">
                <a:cs typeface="Calibri"/>
              </a:rPr>
              <a:t>. </a:t>
            </a:r>
            <a:endParaRPr lang="en-US" dirty="0"/>
          </a:p>
          <a:p>
            <a:r>
              <a:rPr lang="en-US" dirty="0" err="1">
                <a:cs typeface="Calibri"/>
              </a:rPr>
              <a:t>Consumerlar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servisleri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refrans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alıp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contractlar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üzerinden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endpointlere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bağlanır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</a:t>
            </a:r>
            <a:r>
              <a:rPr lang="en-US" dirty="0">
                <a:cs typeface="Calibri"/>
              </a:rPr>
              <a:t> message </a:t>
            </a:r>
            <a:r>
              <a:rPr lang="en-US" dirty="0" err="1">
                <a:cs typeface="Calibri"/>
              </a:rPr>
              <a:t>ulaşır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68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servislerin</a:t>
            </a:r>
            <a:r>
              <a:rPr lang="en-US" dirty="0"/>
              <a:t> </a:t>
            </a:r>
            <a:r>
              <a:rPr lang="en-US" dirty="0" err="1"/>
              <a:t>yönetilemez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almasına</a:t>
            </a:r>
            <a:r>
              <a:rPr lang="en-US" dirty="0"/>
              <a:t> </a:t>
            </a:r>
            <a:r>
              <a:rPr lang="en-US" dirty="0" err="1"/>
              <a:t>sebebi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kullandığımız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yapı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26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Örneğin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mikro</a:t>
            </a:r>
            <a:r>
              <a:rPr lang="en-US" dirty="0"/>
              <a:t> </a:t>
            </a:r>
            <a:r>
              <a:rPr lang="en-US" dirty="0" err="1"/>
              <a:t>hizmetin</a:t>
            </a:r>
            <a:r>
              <a:rPr lang="en-US" dirty="0"/>
              <a:t> </a:t>
            </a:r>
            <a:r>
              <a:rPr lang="en-US" dirty="0" err="1"/>
              <a:t>bellek</a:t>
            </a:r>
            <a:r>
              <a:rPr lang="en-US" dirty="0"/>
              <a:t> </a:t>
            </a:r>
            <a:r>
              <a:rPr lang="en-US" dirty="0" err="1"/>
              <a:t>hatası</a:t>
            </a:r>
            <a:r>
              <a:rPr lang="en-US" dirty="0"/>
              <a:t> </a:t>
            </a:r>
            <a:r>
              <a:rPr lang="en-US" dirty="0" err="1"/>
              <a:t>varsa</a:t>
            </a:r>
            <a:r>
              <a:rPr lang="en-US" dirty="0"/>
              <a:t>,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mikro</a:t>
            </a:r>
            <a:r>
              <a:rPr lang="en-US" dirty="0"/>
              <a:t> </a:t>
            </a:r>
            <a:r>
              <a:rPr lang="en-US" dirty="0" err="1"/>
              <a:t>hizmet</a:t>
            </a:r>
            <a:r>
              <a:rPr lang="en-US" dirty="0"/>
              <a:t> </a:t>
            </a:r>
            <a:r>
              <a:rPr lang="en-US" dirty="0" err="1"/>
              <a:t>etkilenecektir</a:t>
            </a:r>
            <a:r>
              <a:rPr lang="en-US" dirty="0"/>
              <a:t>.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mikro</a:t>
            </a:r>
            <a:r>
              <a:rPr lang="en-US" dirty="0"/>
              <a:t> </a:t>
            </a:r>
            <a:r>
              <a:rPr lang="en-US" dirty="0" err="1"/>
              <a:t>hizmetler</a:t>
            </a:r>
            <a:r>
              <a:rPr lang="en-US" dirty="0"/>
              <a:t>, </a:t>
            </a:r>
            <a:r>
              <a:rPr lang="en-US" dirty="0" err="1"/>
              <a:t>talepleri</a:t>
            </a:r>
            <a:r>
              <a:rPr lang="en-US" dirty="0"/>
              <a:t> </a:t>
            </a:r>
            <a:r>
              <a:rPr lang="en-US" dirty="0" err="1"/>
              <a:t>düzenli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almaya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 </a:t>
            </a:r>
            <a:r>
              <a:rPr lang="en-US" dirty="0" err="1"/>
              <a:t>edecek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79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Bir </a:t>
            </a:r>
            <a:r>
              <a:rPr lang="en-US" dirty="0" err="1">
                <a:cs typeface="Calibri"/>
              </a:rPr>
              <a:t>ürün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aldığınızda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siparişiniz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hemen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sisteme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geçmez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Biraz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geçikmeli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olarak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sistem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yansır</a:t>
            </a:r>
            <a:r>
              <a:rPr lang="en-US" dirty="0">
                <a:cs typeface="Calibri"/>
              </a:rPr>
              <a:t>. Sanal </a:t>
            </a:r>
            <a:r>
              <a:rPr lang="en-US" dirty="0" err="1">
                <a:cs typeface="Calibri"/>
              </a:rPr>
              <a:t>cüzdan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sistem</a:t>
            </a:r>
            <a:r>
              <a:rPr lang="en-US" dirty="0">
                <a:cs typeface="Calibri"/>
              </a:rPr>
              <a:t> vs </a:t>
            </a:r>
            <a:r>
              <a:rPr lang="en-US" dirty="0" err="1">
                <a:cs typeface="Calibri"/>
              </a:rPr>
              <a:t>gibi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işlemlerde</a:t>
            </a:r>
            <a:r>
              <a:rPr lang="en-US" dirty="0">
                <a:cs typeface="Calibri"/>
              </a:rPr>
              <a:t> eventual consistency </a:t>
            </a:r>
            <a:r>
              <a:rPr lang="en-US" dirty="0" err="1">
                <a:cs typeface="Calibri"/>
              </a:rPr>
              <a:t>kullanılabilir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53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 </a:t>
            </a:r>
            <a:r>
              <a:rPr lang="en-US" dirty="0" err="1"/>
              <a:t>mimarinin</a:t>
            </a:r>
            <a:r>
              <a:rPr lang="en-US" dirty="0"/>
              <a:t> </a:t>
            </a:r>
            <a:r>
              <a:rPr lang="en-US" dirty="0" err="1"/>
              <a:t>yaratıcısı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“Uncle Bob” </a:t>
            </a:r>
            <a:r>
              <a:rPr lang="en-US" dirty="0" err="1"/>
              <a:t>adıyla</a:t>
            </a:r>
            <a:r>
              <a:rPr lang="en-US" dirty="0"/>
              <a:t> </a:t>
            </a:r>
            <a:r>
              <a:rPr lang="en-US" dirty="0" err="1"/>
              <a:t>tanınan</a:t>
            </a:r>
            <a:r>
              <a:rPr lang="en-US" dirty="0"/>
              <a:t> Robert C. </a:t>
            </a:r>
            <a:r>
              <a:rPr lang="en-US" dirty="0" err="1"/>
              <a:t>Martin’dir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76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2003 Eric Evans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16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Her </a:t>
            </a:r>
            <a:r>
              <a:rPr lang="en-US" dirty="0" err="1">
                <a:cs typeface="Calibri"/>
              </a:rPr>
              <a:t>iki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tarafta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uygulamadaki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yapıları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aynı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şekilde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anlayacak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isimlendirmede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sıkışmalıdır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16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Core Domain : E-Ticaret</a:t>
            </a:r>
          </a:p>
          <a:p>
            <a:r>
              <a:rPr lang="en-US" dirty="0" err="1">
                <a:cs typeface="Calibri"/>
              </a:rPr>
              <a:t>Sipariş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Yönetimi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Stok </a:t>
            </a:r>
            <a:r>
              <a:rPr lang="en-US" dirty="0" err="1">
                <a:cs typeface="Calibri"/>
              </a:rPr>
              <a:t>Yönetimi</a:t>
            </a:r>
            <a:endParaRPr lang="en-US">
              <a:cs typeface="Calibri"/>
            </a:endParaRPr>
          </a:p>
          <a:p>
            <a:r>
              <a:rPr lang="en-US" dirty="0" err="1">
                <a:cs typeface="Calibri"/>
              </a:rPr>
              <a:t>Ödeme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Yönetimi</a:t>
            </a:r>
            <a:endParaRPr lang="en-US">
              <a:cs typeface="Calibri"/>
            </a:endParaRPr>
          </a:p>
          <a:p>
            <a:r>
              <a:rPr lang="en-US" dirty="0" err="1">
                <a:cs typeface="Calibri"/>
              </a:rPr>
              <a:t>Ürün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Katalog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Yönetimi</a:t>
            </a:r>
            <a:endParaRPr lang="en-US">
              <a:cs typeface="Calibri"/>
            </a:endParaRPr>
          </a:p>
          <a:p>
            <a:r>
              <a:rPr lang="en-US" dirty="0" err="1">
                <a:cs typeface="Calibri"/>
              </a:rPr>
              <a:t>Müşteri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Yönetimi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/>
              <a:t>Kısaca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edersek</a:t>
            </a:r>
            <a:r>
              <a:rPr lang="en-US" dirty="0"/>
              <a:t>,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bussiness'a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modül</a:t>
            </a:r>
            <a:r>
              <a:rPr lang="en-US" dirty="0"/>
              <a:t> </a:t>
            </a:r>
            <a:r>
              <a:rPr lang="en-US" dirty="0" err="1"/>
              <a:t>kendine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bounded context </a:t>
            </a:r>
            <a:r>
              <a:rPr lang="en-US" dirty="0" err="1"/>
              <a:t>oluşturur</a:t>
            </a:r>
            <a:r>
              <a:rPr lang="en-US" dirty="0"/>
              <a:t>.</a:t>
            </a:r>
          </a:p>
          <a:p>
            <a:r>
              <a:rPr lang="en-US" dirty="0" err="1">
                <a:cs typeface="Calibri"/>
              </a:rPr>
              <a:t>Mantıksal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ayrım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söz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konusudur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/>
              <a:t>Cohesion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/>
              <a:t>. </a:t>
            </a:r>
            <a:r>
              <a:rPr lang="en-US" dirty="0" err="1"/>
              <a:t>Mantıksal</a:t>
            </a:r>
            <a:r>
              <a:rPr lang="en-US" dirty="0"/>
              <a:t> </a:t>
            </a:r>
            <a:r>
              <a:rPr lang="en-US" dirty="0" err="1"/>
              <a:t>ilişkileri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/>
              <a:t>. </a:t>
            </a:r>
            <a:r>
              <a:rPr lang="en-US" dirty="0" err="1"/>
              <a:t>Kendileri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alakalı</a:t>
            </a:r>
            <a:r>
              <a:rPr lang="en-US" dirty="0"/>
              <a:t> </a:t>
            </a:r>
            <a:r>
              <a:rPr lang="en-US" dirty="0" err="1"/>
              <a:t>bağlamlardan</a:t>
            </a:r>
            <a:r>
              <a:rPr lang="en-US" dirty="0"/>
              <a:t> </a:t>
            </a:r>
            <a:r>
              <a:rPr lang="en-US" dirty="0" err="1"/>
              <a:t>oluşmalıdır</a:t>
            </a:r>
            <a:r>
              <a:rPr lang="en-US" dirty="0"/>
              <a:t>.</a:t>
            </a:r>
          </a:p>
          <a:p>
            <a:r>
              <a:rPr lang="en-US" dirty="0">
                <a:cs typeface="Calibri" panose="020F0502020204030204"/>
              </a:rPr>
              <a:t>İki </a:t>
            </a:r>
            <a:r>
              <a:rPr lang="en-US" dirty="0" err="1">
                <a:cs typeface="Calibri" panose="020F0502020204030204"/>
              </a:rPr>
              <a:t>takıma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bir</a:t>
            </a:r>
            <a:r>
              <a:rPr lang="en-US" dirty="0">
                <a:cs typeface="Calibri" panose="020F0502020204030204"/>
              </a:rPr>
              <a:t> bounded context </a:t>
            </a:r>
            <a:r>
              <a:rPr lang="en-US" dirty="0" err="1">
                <a:cs typeface="Calibri" panose="020F0502020204030204"/>
              </a:rPr>
              <a:t>verilirken</a:t>
            </a:r>
            <a:r>
              <a:rPr lang="en-US" dirty="0">
                <a:cs typeface="Calibri" panose="020F0502020204030204"/>
              </a:rPr>
              <a:t> 1 </a:t>
            </a:r>
            <a:r>
              <a:rPr lang="en-US" dirty="0" err="1">
                <a:cs typeface="Calibri" panose="020F0502020204030204"/>
              </a:rPr>
              <a:t>takıma</a:t>
            </a:r>
            <a:r>
              <a:rPr lang="en-US" dirty="0">
                <a:cs typeface="Calibri" panose="020F0502020204030204"/>
              </a:rPr>
              <a:t> 2 bounded context </a:t>
            </a:r>
            <a:r>
              <a:rPr lang="en-US" dirty="0" err="1">
                <a:cs typeface="Calibri" panose="020F0502020204030204"/>
              </a:rPr>
              <a:t>verilmesi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tercih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edilmez</a:t>
            </a:r>
            <a:r>
              <a:rPr lang="en-US" dirty="0">
                <a:cs typeface="Calibri" panose="020F0502020204030204"/>
              </a:rPr>
              <a:t>.</a:t>
            </a: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00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Uygulama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üsten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aşağı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doğru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evrimleşerek</a:t>
            </a:r>
            <a:r>
              <a:rPr lang="en-US" dirty="0">
                <a:cs typeface="Calibri"/>
              </a:rPr>
              <a:t> son </a:t>
            </a:r>
            <a:r>
              <a:rPr lang="en-US" dirty="0" err="1">
                <a:cs typeface="Calibri"/>
              </a:rPr>
              <a:t>halini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alır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7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En </a:t>
            </a:r>
            <a:r>
              <a:rPr lang="en-US" dirty="0" err="1">
                <a:cs typeface="Calibri"/>
              </a:rPr>
              <a:t>içte</a:t>
            </a:r>
            <a:r>
              <a:rPr lang="en-US" dirty="0">
                <a:cs typeface="Calibri"/>
              </a:rPr>
              <a:t> Domain </a:t>
            </a:r>
            <a:r>
              <a:rPr lang="en-US" dirty="0" err="1">
                <a:cs typeface="Calibri"/>
              </a:rPr>
              <a:t>barındırırız</a:t>
            </a:r>
            <a:r>
              <a:rPr lang="en-US" dirty="0">
                <a:cs typeface="Calibri"/>
              </a:rPr>
              <a:t>.</a:t>
            </a:r>
            <a:endParaRPr lang="en-US" dirty="0"/>
          </a:p>
          <a:p>
            <a:r>
              <a:rPr lang="en-US" dirty="0" err="1">
                <a:cs typeface="Calibri"/>
              </a:rPr>
              <a:t>Katmanlar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içten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dışa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doğru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haberleşir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En </a:t>
            </a:r>
            <a:r>
              <a:rPr lang="en-US" dirty="0" err="1">
                <a:cs typeface="Calibri"/>
              </a:rPr>
              <a:t>değerli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katman</a:t>
            </a:r>
            <a:r>
              <a:rPr lang="en-US" dirty="0">
                <a:cs typeface="Calibri"/>
              </a:rPr>
              <a:t> Domain </a:t>
            </a:r>
            <a:r>
              <a:rPr lang="en-US" dirty="0" err="1">
                <a:cs typeface="Calibri"/>
              </a:rPr>
              <a:t>katmanıdır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Içten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dışa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doğru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çıktıkça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değişim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artar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Teknoloji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Değişimleri</a:t>
            </a:r>
            <a:r>
              <a:rPr lang="en-US" dirty="0">
                <a:cs typeface="Calibri"/>
              </a:rPr>
              <a:t>)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80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13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Artık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sınıf</a:t>
            </a:r>
            <a:r>
              <a:rPr lang="en-US" dirty="0">
                <a:cs typeface="Calibri"/>
              </a:rPr>
              <a:t> Aggregate Root </a:t>
            </a:r>
            <a:r>
              <a:rPr lang="en-US" dirty="0" err="1">
                <a:cs typeface="Calibri"/>
              </a:rPr>
              <a:t>olarak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düşünülürse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bu</a:t>
            </a:r>
            <a:r>
              <a:rPr lang="en-US" dirty="0">
                <a:cs typeface="Calibri"/>
              </a:rPr>
              <a:t> entity </a:t>
            </a:r>
            <a:r>
              <a:rPr lang="en-US" dirty="0" err="1">
                <a:cs typeface="Calibri"/>
              </a:rPr>
              <a:t>içerisindeki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tüm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entitylere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ait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işlemleri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bu</a:t>
            </a:r>
            <a:r>
              <a:rPr lang="en-US" dirty="0">
                <a:cs typeface="Calibri"/>
              </a:rPr>
              <a:t> aggregate root </a:t>
            </a:r>
            <a:r>
              <a:rPr lang="en-US" dirty="0" err="1">
                <a:cs typeface="Calibri"/>
              </a:rPr>
              <a:t>üzerinden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gerçekleştiririz</a:t>
            </a:r>
            <a:r>
              <a:rPr lang="en-US" dirty="0">
                <a:cs typeface="Calibri"/>
              </a:rPr>
              <a:t>. </a:t>
            </a:r>
            <a:endParaRPr lang="en-US"/>
          </a:p>
          <a:p>
            <a:r>
              <a:rPr lang="en-US" dirty="0">
                <a:cs typeface="Calibri"/>
              </a:rPr>
              <a:t>Not: </a:t>
            </a:r>
            <a:r>
              <a:rPr lang="en-US" dirty="0" err="1">
                <a:cs typeface="Calibri"/>
              </a:rPr>
              <a:t>OrderItem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entitysi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içerisinde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dikkat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edersek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OrderId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diye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alan</a:t>
            </a:r>
            <a:r>
              <a:rPr lang="en-US" dirty="0">
                <a:cs typeface="Calibri"/>
              </a:rPr>
              <a:t> yok </a:t>
            </a:r>
            <a:r>
              <a:rPr lang="en-US" dirty="0" err="1">
                <a:cs typeface="Calibri"/>
              </a:rPr>
              <a:t>yani</a:t>
            </a:r>
            <a:r>
              <a:rPr lang="en-US" dirty="0">
                <a:cs typeface="Calibri"/>
              </a:rPr>
              <a:t> ben </a:t>
            </a:r>
            <a:r>
              <a:rPr lang="en-US" dirty="0" err="1">
                <a:cs typeface="Calibri"/>
              </a:rPr>
              <a:t>aslında</a:t>
            </a:r>
            <a:r>
              <a:rPr lang="en-US" dirty="0">
                <a:cs typeface="Calibri"/>
              </a:rPr>
              <a:t> Order </a:t>
            </a:r>
            <a:r>
              <a:rPr lang="en-US" dirty="0" err="1">
                <a:cs typeface="Calibri"/>
              </a:rPr>
              <a:t>üzerinden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OrderItem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eklemesi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yapıyorum</a:t>
            </a:r>
            <a:r>
              <a:rPr lang="en-US" dirty="0">
                <a:cs typeface="Calibri"/>
              </a:rPr>
              <a:t>.  </a:t>
            </a:r>
            <a:r>
              <a:rPr lang="en-US" dirty="0" err="1">
                <a:cs typeface="Calibri"/>
              </a:rPr>
              <a:t>OrderItem'a</a:t>
            </a:r>
            <a:r>
              <a:rPr lang="en-US" dirty="0">
                <a:cs typeface="Calibri"/>
              </a:rPr>
              <a:t> Order </a:t>
            </a:r>
            <a:r>
              <a:rPr lang="en-US" dirty="0" err="1">
                <a:cs typeface="Calibri"/>
              </a:rPr>
              <a:t>üzerinden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ulaştığımızdan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dolayı</a:t>
            </a:r>
            <a:r>
              <a:rPr lang="en-US" dirty="0">
                <a:cs typeface="Calibri"/>
              </a:rPr>
              <a:t> da Order </a:t>
            </a:r>
            <a:r>
              <a:rPr lang="en-US" dirty="0" err="1">
                <a:cs typeface="Calibri"/>
              </a:rPr>
              <a:t>bizim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için</a:t>
            </a:r>
            <a:r>
              <a:rPr lang="en-US" dirty="0">
                <a:cs typeface="Calibri"/>
              </a:rPr>
              <a:t> Aggregate Root </a:t>
            </a:r>
            <a:r>
              <a:rPr lang="en-US" dirty="0" err="1">
                <a:cs typeface="Calibri"/>
              </a:rPr>
              <a:t>görevi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görür.Aggregate</a:t>
            </a:r>
            <a:r>
              <a:rPr lang="en-US" dirty="0">
                <a:cs typeface="Calibri"/>
              </a:rPr>
              <a:t> Root </a:t>
            </a:r>
            <a:r>
              <a:rPr lang="en-US" dirty="0" err="1">
                <a:cs typeface="Calibri"/>
              </a:rPr>
              <a:t>aynı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entity'I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kullanılmaması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gerekir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Genelde</a:t>
            </a:r>
            <a:r>
              <a:rPr lang="en-US" dirty="0">
                <a:cs typeface="Calibri"/>
              </a:rPr>
              <a:t> 2 </a:t>
            </a:r>
            <a:r>
              <a:rPr lang="en-US" dirty="0" err="1">
                <a:cs typeface="Calibri"/>
              </a:rPr>
              <a:t>veya</a:t>
            </a:r>
            <a:r>
              <a:rPr lang="en-US" dirty="0">
                <a:cs typeface="Calibri"/>
              </a:rPr>
              <a:t> 3 Entity Aggregate Root </a:t>
            </a:r>
            <a:r>
              <a:rPr lang="en-US" dirty="0" err="1">
                <a:cs typeface="Calibri"/>
              </a:rPr>
              <a:t>olarak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düşünülebilir</a:t>
            </a:r>
            <a:r>
              <a:rPr lang="en-US" dirty="0">
                <a:cs typeface="Calibri"/>
              </a:rPr>
              <a:t>.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3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61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41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35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33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82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687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65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3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656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95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0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0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Microservices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tr-TR" dirty="0"/>
              <a:t>Mert Alptekin</a:t>
            </a:r>
          </a:p>
          <a:p>
            <a:pPr algn="l"/>
            <a:r>
              <a:rPr lang="tr-TR" b="1" dirty="0"/>
              <a:t>Software Consultant</a:t>
            </a:r>
          </a:p>
          <a:p>
            <a:pPr algn="l"/>
            <a:r>
              <a:rPr lang="tr-TR" b="1" dirty="0" err="1">
                <a:solidFill>
                  <a:srgbClr val="002060"/>
                </a:solidFill>
              </a:rPr>
              <a:t>Neominal</a:t>
            </a:r>
            <a:r>
              <a:rPr lang="tr-TR" b="1" dirty="0">
                <a:solidFill>
                  <a:srgbClr val="002060"/>
                </a:solidFill>
              </a:rPr>
              <a:t> Solutions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9F7D-395A-4950-8EAB-AA987022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IoC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Avantajları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F8553-731D-4199-8286-891BE410F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Bir </a:t>
            </a:r>
            <a:r>
              <a:rPr lang="en-US" dirty="0" err="1">
                <a:ea typeface="+mn-lt"/>
                <a:cs typeface="+mn-lt"/>
              </a:rPr>
              <a:t>methodun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implementasyonundan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izole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şekilde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çalıştırılabilmesini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sağlar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Farklı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implementasyonlar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arasında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kolayca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geçiş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yapabilmenizi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sağlar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Program </a:t>
            </a:r>
            <a:r>
              <a:rPr lang="en-US" dirty="0" err="1">
                <a:ea typeface="+mn-lt"/>
                <a:cs typeface="+mn-lt"/>
              </a:rPr>
              <a:t>modülerliğini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artırır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Bağımlılıklar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aza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indiği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için</a:t>
            </a:r>
            <a:r>
              <a:rPr lang="en-US" dirty="0">
                <a:ea typeface="+mn-lt"/>
                <a:cs typeface="+mn-lt"/>
              </a:rPr>
              <a:t> test </a:t>
            </a:r>
            <a:r>
              <a:rPr lang="en-US" dirty="0" err="1">
                <a:ea typeface="+mn-lt"/>
                <a:cs typeface="+mn-lt"/>
              </a:rPr>
              <a:t>etmeyi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geliştirmeyi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kolaylaştırır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62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CDFA-F107-48A7-9803-9F543DE3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 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Dependecy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Injection)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33725-0CCF-48F2-A215-A69331F0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Dependency Injection </a:t>
            </a:r>
            <a:r>
              <a:rPr lang="en-US" dirty="0" err="1">
                <a:ea typeface="+mn-lt"/>
                <a:cs typeface="+mn-lt"/>
              </a:rPr>
              <a:t>temel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olarak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bağımlılıkların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kontrolü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yönetimi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için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kullanılmaktadır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D44295D-7087-4613-BE0B-914F8395D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835" y="2916331"/>
            <a:ext cx="4186517" cy="288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63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8DC8-BCC6-451D-8110-BC78D3743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Avantajları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775E-2C86-4B0E-94D9-1C7138E7C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r>
              <a:rPr lang="en-US" sz="2400" dirty="0" err="1">
                <a:ea typeface="+mn-lt"/>
                <a:cs typeface="+mn-lt"/>
              </a:rPr>
              <a:t>Gevşek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bağımlılıklı</a:t>
            </a:r>
            <a:r>
              <a:rPr lang="en-US" sz="2400" dirty="0">
                <a:ea typeface="+mn-lt"/>
                <a:cs typeface="+mn-lt"/>
              </a:rPr>
              <a:t> , </a:t>
            </a:r>
            <a:r>
              <a:rPr lang="en-US" sz="2400" dirty="0" err="1">
                <a:ea typeface="+mn-lt"/>
                <a:cs typeface="+mn-lt"/>
              </a:rPr>
              <a:t>esnek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uygulamalar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oluşturabiliriz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b="1">
              <a:solidFill>
                <a:srgbClr val="DD7E0E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(Loosely Coupled)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err="1">
                <a:ea typeface="+mn-lt"/>
                <a:cs typeface="+mn-lt"/>
              </a:rPr>
              <a:t>Uygulama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içerisinde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değişmesi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müdahale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edilmesi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gereken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yerleri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minimum’a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indirir</a:t>
            </a:r>
            <a:r>
              <a:rPr lang="en-US" sz="2400" dirty="0">
                <a:ea typeface="+mn-lt"/>
                <a:cs typeface="+mn-lt"/>
              </a:rPr>
              <a:t>. (</a:t>
            </a:r>
            <a:r>
              <a:rPr lang="en-US" sz="2400" err="1">
                <a:ea typeface="+mn-lt"/>
                <a:cs typeface="+mn-lt"/>
              </a:rPr>
              <a:t>Böylece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sayfalarca</a:t>
            </a:r>
            <a:r>
              <a:rPr lang="en-US" sz="2400" dirty="0">
                <a:ea typeface="+mn-lt"/>
                <a:cs typeface="+mn-lt"/>
              </a:rPr>
              <a:t> refactoring </a:t>
            </a:r>
            <a:r>
              <a:rPr lang="en-US" sz="2400" err="1">
                <a:ea typeface="+mn-lt"/>
                <a:cs typeface="+mn-lt"/>
              </a:rPr>
              <a:t>etmek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zorunda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kalmazsınız</a:t>
            </a:r>
            <a:r>
              <a:rPr lang="en-US" sz="2400" dirty="0">
                <a:ea typeface="+mn-lt"/>
                <a:cs typeface="+mn-lt"/>
              </a:rPr>
              <a:t>.)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Test </a:t>
            </a:r>
            <a:r>
              <a:rPr lang="en-US" sz="2400" err="1">
                <a:ea typeface="+mn-lt"/>
                <a:cs typeface="+mn-lt"/>
              </a:rPr>
              <a:t>edilebilirliği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destekler</a:t>
            </a:r>
            <a:r>
              <a:rPr lang="en-US" sz="2400" dirty="0">
                <a:ea typeface="+mn-lt"/>
                <a:cs typeface="+mn-lt"/>
              </a:rPr>
              <a:t>.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(TDD)</a:t>
            </a:r>
            <a:endParaRPr lang="en-US" sz="24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Boiler Plate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kodu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azaltır</a:t>
            </a:r>
            <a:r>
              <a:rPr lang="en-US" sz="2400" dirty="0">
                <a:ea typeface="+mn-lt"/>
                <a:cs typeface="+mn-lt"/>
              </a:rPr>
              <a:t>.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 (DRY)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6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ED8E-C6CB-4A03-97C5-E481811D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Adım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Adım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Zayıf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Bağlılık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A7E24C8-C5AA-49FB-B539-C3C0AC56B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262" y="2043407"/>
            <a:ext cx="7688438" cy="2775067"/>
          </a:xfrm>
        </p:spPr>
      </p:pic>
    </p:spTree>
    <p:extLst>
      <p:ext uri="{BB962C8B-B14F-4D97-AF65-F5344CB8AC3E}">
        <p14:creationId xmlns:p14="http://schemas.microsoft.com/office/powerpoint/2010/main" val="4191036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D3AB-B412-4308-A660-BF3D9B71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IoC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1F61-24F8-4840-A775-18514E242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IoC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 Container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programcının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geliştirme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yaparken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zamandan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kazanç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sağlaması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çok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fazla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efor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sarfetmemesi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için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uygulama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boyunca</a:t>
            </a:r>
            <a:r>
              <a:rPr lang="en-US" dirty="0">
                <a:ea typeface="+mn-lt"/>
                <a:cs typeface="+mn-lt"/>
              </a:rPr>
              <a:t> dependency </a:t>
            </a:r>
            <a:r>
              <a:rPr lang="en-US" dirty="0" err="1">
                <a:ea typeface="+mn-lt"/>
                <a:cs typeface="+mn-lt"/>
              </a:rPr>
              <a:t>injection'ı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otomatik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olarak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yönetmeyi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sağlayan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frameworktür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Unity 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Ninject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dirty="0"/>
              <a:t>Castle Windsor</a:t>
            </a:r>
          </a:p>
          <a:p>
            <a:r>
              <a:rPr lang="en-US" dirty="0" err="1"/>
              <a:t>Autofac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94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D346-0A57-4640-9224-7524E097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Clean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Arhitecture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(Temiz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Mimari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851C1-2A85-4B52-A721-6E8372C9E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Clean architecture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uygulamamızın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bağımlıklarının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yönlü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içe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doğru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olmasını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savunan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yazılım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mimarisidir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C6AED6E-BC2F-4E49-85DC-2B61E4136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140" y="3068929"/>
            <a:ext cx="3382903" cy="33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8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A850-BD1E-450D-AB56-742651D7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Domain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AE133-3CC0-4E6D-93A7-A0F71D370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Uygulamanın </a:t>
            </a:r>
            <a:r>
              <a:rPr lang="en-US" dirty="0" err="1">
                <a:ea typeface="+mn-lt"/>
                <a:cs typeface="+mn-lt"/>
              </a:rPr>
              <a:t>Logic'inin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aldığı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Katman'dır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 err="1"/>
              <a:t>Değişikliklerden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etkilenen</a:t>
            </a:r>
            <a:r>
              <a:rPr lang="en-US" dirty="0"/>
              <a:t> </a:t>
            </a:r>
            <a:r>
              <a:rPr lang="en-US" dirty="0" err="1"/>
              <a:t>katmandır</a:t>
            </a:r>
          </a:p>
          <a:p>
            <a:r>
              <a:rPr lang="en-US" dirty="0"/>
              <a:t>En </a:t>
            </a:r>
            <a:r>
              <a:rPr lang="en-US" dirty="0" err="1"/>
              <a:t>değerleri</a:t>
            </a:r>
            <a:r>
              <a:rPr lang="en-US" dirty="0"/>
              <a:t> </a:t>
            </a:r>
            <a:r>
              <a:rPr lang="en-US" dirty="0" err="1"/>
              <a:t>varlıklarımız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katmanda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alır</a:t>
            </a:r>
          </a:p>
          <a:p>
            <a:r>
              <a:rPr lang="en-US" dirty="0" err="1"/>
              <a:t>Hiç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katmana</a:t>
            </a:r>
            <a:r>
              <a:rPr lang="en-US" dirty="0"/>
              <a:t> </a:t>
            </a:r>
            <a:r>
              <a:rPr lang="en-US" dirty="0" err="1"/>
              <a:t>bağımlı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</a:t>
            </a:r>
          </a:p>
          <a:p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katmandan</a:t>
            </a:r>
            <a:r>
              <a:rPr lang="en-US" dirty="0"/>
              <a:t> </a:t>
            </a:r>
            <a:r>
              <a:rPr lang="en-US" dirty="0" err="1"/>
              <a:t>beslenerek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süreçlerini</a:t>
            </a:r>
            <a:r>
              <a:rPr lang="en-US" dirty="0"/>
              <a:t> </a:t>
            </a:r>
            <a:r>
              <a:rPr lang="en-US" dirty="0" err="1"/>
              <a:t>yönetir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5695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3A0C-BBE0-400B-9A46-3A28CB66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Application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A308F-97AE-4A48-8AA1-3984555C4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Sadece</a:t>
            </a:r>
            <a:r>
              <a:rPr lang="en-US" dirty="0"/>
              <a:t> Domain </a:t>
            </a:r>
            <a:r>
              <a:rPr lang="en-US" dirty="0" err="1"/>
              <a:t>katmanına</a:t>
            </a:r>
            <a:r>
              <a:rPr lang="en-US" dirty="0"/>
              <a:t> </a:t>
            </a:r>
            <a:r>
              <a:rPr lang="en-US" dirty="0" err="1"/>
              <a:t>bağımlıdır</a:t>
            </a:r>
            <a:r>
              <a:rPr lang="en-US" dirty="0"/>
              <a:t>.</a:t>
            </a:r>
          </a:p>
          <a:p>
            <a:r>
              <a:rPr lang="en-US" dirty="0"/>
              <a:t>Bu </a:t>
            </a:r>
            <a:r>
              <a:rPr lang="en-US" dirty="0" err="1"/>
              <a:t>katman</a:t>
            </a:r>
            <a:r>
              <a:rPr lang="en-US" dirty="0"/>
              <a:t> </a:t>
            </a:r>
            <a:r>
              <a:rPr lang="en-US" dirty="0" err="1"/>
              <a:t>uygulamanın</a:t>
            </a:r>
            <a:r>
              <a:rPr lang="en-US" dirty="0"/>
              <a:t> client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etkileşime</a:t>
            </a:r>
            <a:r>
              <a:rPr lang="en-US" dirty="0"/>
              <a:t> </a:t>
            </a:r>
            <a:r>
              <a:rPr lang="en-US" dirty="0" err="1"/>
              <a:t>gireceğini</a:t>
            </a:r>
            <a:r>
              <a:rPr lang="en-US" dirty="0"/>
              <a:t> </a:t>
            </a:r>
            <a:r>
              <a:rPr lang="en-US" dirty="0" err="1"/>
              <a:t>koordine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katmandır</a:t>
            </a:r>
            <a:r>
              <a:rPr lang="en-US" dirty="0"/>
              <a:t>.</a:t>
            </a:r>
          </a:p>
          <a:p>
            <a:r>
              <a:rPr lang="en-US" dirty="0" err="1"/>
              <a:t>Soyut</a:t>
            </a:r>
            <a:r>
              <a:rPr lang="en-US" dirty="0"/>
              <a:t> </a:t>
            </a:r>
            <a:r>
              <a:rPr lang="en-US" dirty="0" err="1"/>
              <a:t>Implementasyonlara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verilir</a:t>
            </a:r>
            <a:r>
              <a:rPr lang="en-US" dirty="0"/>
              <a:t>.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görevi</a:t>
            </a:r>
            <a:r>
              <a:rPr lang="en-US" dirty="0"/>
              <a:t> </a:t>
            </a:r>
            <a:r>
              <a:rPr lang="en-US" dirty="0" err="1"/>
              <a:t>işin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organize </a:t>
            </a:r>
            <a:r>
              <a:rPr lang="en-US" dirty="0" err="1"/>
              <a:t>edileceğidir</a:t>
            </a:r>
            <a:r>
              <a:rPr lang="en-US" dirty="0"/>
              <a:t>.</a:t>
            </a:r>
          </a:p>
          <a:p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Logic </a:t>
            </a:r>
            <a:r>
              <a:rPr lang="en-US" dirty="0" err="1"/>
              <a:t>barındırmaz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480006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0208-3956-472A-99D4-C3570864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Infrastructure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9A09A-18D4-49B4-BFDB-6E42E7D06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Teknoloji</a:t>
            </a:r>
            <a:r>
              <a:rPr lang="en-US" dirty="0"/>
              <a:t> </a:t>
            </a:r>
            <a:r>
              <a:rPr lang="en-US" dirty="0" err="1"/>
              <a:t>Değişikliklerinden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etkilenen</a:t>
            </a:r>
            <a:r>
              <a:rPr lang="en-US" dirty="0"/>
              <a:t> </a:t>
            </a:r>
            <a:r>
              <a:rPr lang="en-US" dirty="0" err="1"/>
              <a:t>katmandır</a:t>
            </a:r>
            <a:r>
              <a:rPr lang="en-US" dirty="0"/>
              <a:t>.</a:t>
            </a:r>
          </a:p>
          <a:p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Altyapı</a:t>
            </a:r>
            <a:r>
              <a:rPr lang="en-US" dirty="0"/>
              <a:t> </a:t>
            </a:r>
            <a:r>
              <a:rPr lang="en-US" dirty="0" err="1"/>
              <a:t>implementasyonlu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ilgilenir</a:t>
            </a:r>
            <a:r>
              <a:rPr lang="en-US" dirty="0"/>
              <a:t>.</a:t>
            </a:r>
          </a:p>
          <a:p>
            <a:r>
              <a:rPr lang="en-US" dirty="0" err="1"/>
              <a:t>Database,Storage,SMS</a:t>
            </a:r>
            <a:r>
              <a:rPr lang="en-US" dirty="0"/>
              <a:t>, Notification, Email vs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altyapı</a:t>
            </a:r>
            <a:r>
              <a:rPr lang="en-US" dirty="0"/>
              <a:t> </a:t>
            </a:r>
            <a:r>
              <a:rPr lang="en-US" dirty="0" err="1"/>
              <a:t>servislerini</a:t>
            </a:r>
            <a:r>
              <a:rPr lang="en-US" dirty="0"/>
              <a:t> </a:t>
            </a:r>
            <a:r>
              <a:rPr lang="en-US" dirty="0" err="1"/>
              <a:t>barındırır</a:t>
            </a:r>
            <a:r>
              <a:rPr lang="en-US" dirty="0"/>
              <a:t>.</a:t>
            </a:r>
          </a:p>
          <a:p>
            <a:r>
              <a:rPr lang="en-US" dirty="0"/>
              <a:t>Application </a:t>
            </a:r>
            <a:r>
              <a:rPr lang="en-US" dirty="0" err="1"/>
              <a:t>Layerdan</a:t>
            </a:r>
            <a:r>
              <a:rPr lang="en-US" dirty="0"/>
              <a:t> </a:t>
            </a:r>
            <a:r>
              <a:rPr lang="en-US" dirty="0" err="1"/>
              <a:t>çağırılarak</a:t>
            </a:r>
            <a:r>
              <a:rPr lang="en-US" dirty="0"/>
              <a:t> </a:t>
            </a:r>
            <a:r>
              <a:rPr lang="en-US" dirty="0" err="1"/>
              <a:t>uygulamayada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r>
              <a:rPr lang="en-US" dirty="0"/>
              <a:t>Domain </a:t>
            </a:r>
            <a:r>
              <a:rPr lang="en-US" dirty="0" err="1"/>
              <a:t>katmanında</a:t>
            </a:r>
            <a:r>
              <a:rPr lang="en-US" dirty="0"/>
              <a:t> </a:t>
            </a:r>
            <a:r>
              <a:rPr lang="en-US" dirty="0" err="1"/>
              <a:t>kullanılmamalıdır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270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0880-05D1-4002-B469-D22D42FD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Presentation Layer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B0219-00FC-4982-A2DA-41C9B7CF9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Bu </a:t>
            </a:r>
            <a:r>
              <a:rPr lang="en-US" dirty="0" err="1"/>
              <a:t>katman</a:t>
            </a:r>
            <a:r>
              <a:rPr lang="en-US" dirty="0"/>
              <a:t> </a:t>
            </a:r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etkileşime</a:t>
            </a:r>
            <a:r>
              <a:rPr lang="en-US" dirty="0"/>
              <a:t> </a:t>
            </a:r>
            <a:r>
              <a:rPr lang="en-US" dirty="0" err="1"/>
              <a:t>geçtiği</a:t>
            </a:r>
            <a:r>
              <a:rPr lang="en-US" dirty="0"/>
              <a:t> </a:t>
            </a:r>
            <a:r>
              <a:rPr lang="en-US" dirty="0" err="1"/>
              <a:t>katmandır</a:t>
            </a:r>
            <a:r>
              <a:rPr lang="en-US" dirty="0"/>
              <a:t>. </a:t>
            </a:r>
          </a:p>
          <a:p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teknolojilere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implementasyonları</a:t>
            </a:r>
            <a:r>
              <a:rPr lang="en-US" dirty="0"/>
              <a:t> </a:t>
            </a:r>
            <a:r>
              <a:rPr lang="en-US" dirty="0" err="1"/>
              <a:t>bulunur</a:t>
            </a:r>
            <a:r>
              <a:rPr lang="en-US" dirty="0"/>
              <a:t>. (</a:t>
            </a:r>
            <a:r>
              <a:rPr lang="en-US" dirty="0" err="1"/>
              <a:t>Console,Form</a:t>
            </a:r>
            <a:r>
              <a:rPr lang="en-US" dirty="0"/>
              <a:t>, API, Web App)</a:t>
            </a:r>
          </a:p>
          <a:p>
            <a:r>
              <a:rPr lang="en-US" dirty="0" err="1"/>
              <a:t>Hiç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katman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katmana</a:t>
            </a:r>
            <a:r>
              <a:rPr lang="en-US" dirty="0"/>
              <a:t> </a:t>
            </a:r>
            <a:r>
              <a:rPr lang="en-US" dirty="0" err="1"/>
              <a:t>bağımlı</a:t>
            </a:r>
            <a:r>
              <a:rPr lang="en-US" dirty="0"/>
              <a:t> </a:t>
            </a:r>
            <a:r>
              <a:rPr lang="en-US" dirty="0" err="1"/>
              <a:t>olamaz</a:t>
            </a:r>
            <a:r>
              <a:rPr lang="en-US" dirty="0"/>
              <a:t>.</a:t>
            </a:r>
          </a:p>
          <a:p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katmanları</a:t>
            </a:r>
            <a:r>
              <a:rPr lang="en-US" dirty="0"/>
              <a:t> </a:t>
            </a:r>
            <a:r>
              <a:rPr lang="en-US" dirty="0" err="1"/>
              <a:t>referans</a:t>
            </a:r>
            <a:r>
              <a:rPr lang="en-US" dirty="0"/>
              <a:t> </a:t>
            </a:r>
            <a:r>
              <a:rPr lang="en-US" dirty="0" err="1"/>
              <a:t>alabilir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390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FBA8-00B0-452A-A668-31A9BCEB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Solid Principles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4B5D517-C094-44B9-A2D9-CE0437027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9848" y="1628069"/>
            <a:ext cx="5459564" cy="3859742"/>
          </a:xfrm>
        </p:spPr>
      </p:pic>
    </p:spTree>
    <p:extLst>
      <p:ext uri="{BB962C8B-B14F-4D97-AF65-F5344CB8AC3E}">
        <p14:creationId xmlns:p14="http://schemas.microsoft.com/office/powerpoint/2010/main" val="2515609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C5B2C-5537-4E3B-95CE-310DCD8A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Domain Driven Design (DDD)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6B39C-338F-4EA8-8BF0-0E6A126A5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projelerindeki</a:t>
            </a:r>
            <a:r>
              <a:rPr lang="en-US" dirty="0"/>
              <a:t> </a:t>
            </a:r>
            <a:r>
              <a:rPr lang="en-US" dirty="0" err="1"/>
              <a:t>karmaşık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süreçlerini</a:t>
            </a:r>
            <a:r>
              <a:rPr lang="en-US" dirty="0"/>
              <a:t> </a:t>
            </a:r>
            <a:r>
              <a:rPr lang="en-US" dirty="0" err="1"/>
              <a:t>yönetmek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geliştirilmiş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yaklaşımı</a:t>
            </a:r>
            <a:endParaRPr lang="en-US" dirty="0"/>
          </a:p>
          <a:p>
            <a:r>
              <a:rPr lang="en-US" dirty="0"/>
              <a:t>Domain de </a:t>
            </a:r>
            <a:r>
              <a:rPr lang="en-US" dirty="0" err="1"/>
              <a:t>uzamanlık</a:t>
            </a:r>
            <a:r>
              <a:rPr lang="en-US" dirty="0"/>
              <a:t> </a:t>
            </a:r>
            <a:r>
              <a:rPr lang="en-US" dirty="0" err="1"/>
              <a:t>gerektirir</a:t>
            </a:r>
            <a:endParaRPr lang="en-US" dirty="0"/>
          </a:p>
          <a:p>
            <a:r>
              <a:rPr lang="en-US" dirty="0"/>
              <a:t>Her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tipine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değildir</a:t>
            </a:r>
            <a:endParaRPr lang="en-US" dirty="0"/>
          </a:p>
          <a:p>
            <a:r>
              <a:rPr lang="en-US" dirty="0" err="1"/>
              <a:t>Karmaşık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süreçlerinin</a:t>
            </a:r>
            <a:r>
              <a:rPr lang="en-US" dirty="0"/>
              <a:t> </a:t>
            </a:r>
            <a:r>
              <a:rPr lang="en-US" dirty="0" err="1"/>
              <a:t>sürdürülebilirliğini</a:t>
            </a:r>
            <a:r>
              <a:rPr lang="en-US" dirty="0"/>
              <a:t> </a:t>
            </a:r>
            <a:r>
              <a:rPr lang="en-US" dirty="0" err="1"/>
              <a:t>artırır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692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5E55-7D28-4BF1-96A9-A6AA58D3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Ubiquitous Language 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Ortak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Dil)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5F53-88E3-4CCB-8C22-26BC977A3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Uygulamayı</a:t>
            </a:r>
            <a:r>
              <a:rPr lang="en-US" dirty="0"/>
              <a:t> </a:t>
            </a:r>
            <a:r>
              <a:rPr lang="en-US" dirty="0" err="1"/>
              <a:t>geliştirecek</a:t>
            </a:r>
            <a:r>
              <a:rPr lang="en-US" dirty="0"/>
              <a:t> </a:t>
            </a:r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uygulamanın</a:t>
            </a:r>
            <a:r>
              <a:rPr lang="en-US" dirty="0"/>
              <a:t> domain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, </a:t>
            </a:r>
            <a:r>
              <a:rPr lang="en-US" dirty="0" err="1"/>
              <a:t>tecrübeye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kişiler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ortak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dil</a:t>
            </a:r>
            <a:r>
              <a:rPr lang="en-US" dirty="0"/>
              <a:t> </a:t>
            </a:r>
            <a:r>
              <a:rPr lang="en-US" dirty="0" err="1"/>
              <a:t>oluşturulmaldır</a:t>
            </a:r>
            <a:r>
              <a:rPr lang="en-US" dirty="0"/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4BE75E-CEA7-4F9B-90AF-7CDA96FA8878}"/>
              </a:ext>
            </a:extLst>
          </p:cNvPr>
          <p:cNvSpPr/>
          <p:nvPr/>
        </p:nvSpPr>
        <p:spPr>
          <a:xfrm>
            <a:off x="1180069" y="3393988"/>
            <a:ext cx="1915296" cy="1441621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 </a:t>
            </a:r>
            <a:endParaRPr lang="en-US"/>
          </a:p>
          <a:p>
            <a:pPr algn="ctr"/>
            <a:r>
              <a:rPr lang="en-US" dirty="0"/>
              <a:t>Expert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90947E-FF07-48FE-AF2F-8CB36693E32A}"/>
              </a:ext>
            </a:extLst>
          </p:cNvPr>
          <p:cNvSpPr/>
          <p:nvPr/>
        </p:nvSpPr>
        <p:spPr>
          <a:xfrm>
            <a:off x="8419069" y="3424880"/>
            <a:ext cx="1915296" cy="1441621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Development</a:t>
            </a:r>
          </a:p>
          <a:p>
            <a:pPr algn="ctr"/>
            <a:r>
              <a:rPr lang="en-US" dirty="0"/>
              <a:t>Teams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D36AF5D-C0DD-490C-B335-88A31EE12591}"/>
              </a:ext>
            </a:extLst>
          </p:cNvPr>
          <p:cNvSpPr/>
          <p:nvPr/>
        </p:nvSpPr>
        <p:spPr>
          <a:xfrm>
            <a:off x="3561041" y="3751748"/>
            <a:ext cx="4366053" cy="937053"/>
          </a:xfrm>
          <a:prstGeom prst="left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Ubiquitous Language</a:t>
            </a:r>
          </a:p>
        </p:txBody>
      </p:sp>
    </p:spTree>
    <p:extLst>
      <p:ext uri="{BB962C8B-B14F-4D97-AF65-F5344CB8AC3E}">
        <p14:creationId xmlns:p14="http://schemas.microsoft.com/office/powerpoint/2010/main" val="1585128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0F99-9AA2-4763-9DF0-EF77EEA5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Bounded Context 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Sınırlı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Bağlam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D578A-CE6F-43B9-9FAB-E18F5AF5F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Core Domaine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birbiri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ilişkili</a:t>
            </a:r>
            <a:r>
              <a:rPr lang="en-US" dirty="0"/>
              <a:t> her </a:t>
            </a:r>
            <a:r>
              <a:rPr lang="en-US" dirty="0" err="1"/>
              <a:t>bir</a:t>
            </a:r>
            <a:r>
              <a:rPr lang="en-US" dirty="0"/>
              <a:t> sub-</a:t>
            </a:r>
            <a:r>
              <a:rPr lang="en-US" dirty="0" err="1"/>
              <a:t>domaine</a:t>
            </a:r>
            <a:r>
              <a:rPr lang="en-US" dirty="0"/>
              <a:t> bounded context </a:t>
            </a:r>
            <a:r>
              <a:rPr lang="en-US" dirty="0" err="1"/>
              <a:t>diyoruz</a:t>
            </a:r>
            <a:r>
              <a:rPr lang="en-US" dirty="0"/>
              <a:t>.</a:t>
            </a:r>
            <a:endParaRPr lang="en-US"/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6059B0-A417-4992-908B-C877A76E3CBC}"/>
              </a:ext>
            </a:extLst>
          </p:cNvPr>
          <p:cNvSpPr/>
          <p:nvPr/>
        </p:nvSpPr>
        <p:spPr>
          <a:xfrm>
            <a:off x="3575050" y="2664883"/>
            <a:ext cx="4466166" cy="385233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ECOMMERCE</a:t>
            </a:r>
            <a:br>
              <a:rPr lang="en-US" b="1" dirty="0"/>
            </a:br>
            <a:r>
              <a:rPr lang="en-US" b="1" dirty="0"/>
              <a:t>DOMAIN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073BF3-5D38-4F0F-A0DF-D92CE6760F4F}"/>
              </a:ext>
            </a:extLst>
          </p:cNvPr>
          <p:cNvSpPr/>
          <p:nvPr/>
        </p:nvSpPr>
        <p:spPr>
          <a:xfrm>
            <a:off x="3622675" y="3876675"/>
            <a:ext cx="1153582" cy="10583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Customer Module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B3A691-9F34-4CAE-9AFF-41C9DC5D850A}"/>
              </a:ext>
            </a:extLst>
          </p:cNvPr>
          <p:cNvSpPr/>
          <p:nvPr/>
        </p:nvSpPr>
        <p:spPr>
          <a:xfrm>
            <a:off x="5125508" y="3231091"/>
            <a:ext cx="1153582" cy="10583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Stock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 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2A6E06-2843-415B-B7DB-99508B6DCD76}"/>
              </a:ext>
            </a:extLst>
          </p:cNvPr>
          <p:cNvSpPr/>
          <p:nvPr/>
        </p:nvSpPr>
        <p:spPr>
          <a:xfrm>
            <a:off x="5189007" y="4935007"/>
            <a:ext cx="1153582" cy="10583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Payment Module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4E1F0D-7F60-4532-BBB2-6BF53A05DFBB}"/>
              </a:ext>
            </a:extLst>
          </p:cNvPr>
          <p:cNvSpPr/>
          <p:nvPr/>
        </p:nvSpPr>
        <p:spPr>
          <a:xfrm>
            <a:off x="6649507" y="3961339"/>
            <a:ext cx="1153582" cy="10583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Product Catalog 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C1EBA4A7-E78A-41FA-908F-1CEEF03C3ABA}"/>
              </a:ext>
            </a:extLst>
          </p:cNvPr>
          <p:cNvSpPr/>
          <p:nvPr/>
        </p:nvSpPr>
        <p:spPr>
          <a:xfrm rot="1860000">
            <a:off x="4080340" y="5264573"/>
            <a:ext cx="1090083" cy="529167"/>
          </a:xfrm>
          <a:prstGeom prst="curved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Up 9">
            <a:extLst>
              <a:ext uri="{FF2B5EF4-FFF2-40B4-BE49-F238E27FC236}">
                <a16:creationId xmlns:a16="http://schemas.microsoft.com/office/drawing/2014/main" id="{8E1BE61A-59F8-4834-B4DB-6B13FC911AAB}"/>
              </a:ext>
            </a:extLst>
          </p:cNvPr>
          <p:cNvSpPr/>
          <p:nvPr/>
        </p:nvSpPr>
        <p:spPr>
          <a:xfrm rot="-2340000">
            <a:off x="6429839" y="5264572"/>
            <a:ext cx="1090083" cy="529167"/>
          </a:xfrm>
          <a:prstGeom prst="curved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FB5C0E8D-5F26-45ED-8982-3C1FD3A687B8}"/>
              </a:ext>
            </a:extLst>
          </p:cNvPr>
          <p:cNvSpPr/>
          <p:nvPr/>
        </p:nvSpPr>
        <p:spPr>
          <a:xfrm rot="7980000">
            <a:off x="4228507" y="3221989"/>
            <a:ext cx="1090083" cy="529167"/>
          </a:xfrm>
          <a:prstGeom prst="curved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68D1B293-0DB6-42AF-AD4A-D1A75A24364A}"/>
              </a:ext>
            </a:extLst>
          </p:cNvPr>
          <p:cNvSpPr/>
          <p:nvPr/>
        </p:nvSpPr>
        <p:spPr>
          <a:xfrm rot="12480000">
            <a:off x="6207589" y="3221988"/>
            <a:ext cx="1090083" cy="529167"/>
          </a:xfrm>
          <a:prstGeom prst="curved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E934A5-EA63-4163-AB97-518AEBDEAA00}"/>
              </a:ext>
            </a:extLst>
          </p:cNvPr>
          <p:cNvSpPr/>
          <p:nvPr/>
        </p:nvSpPr>
        <p:spPr>
          <a:xfrm>
            <a:off x="8623299" y="2834216"/>
            <a:ext cx="1957916" cy="12065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A45B3-49FD-4330-AB67-1AD01EEB9277}"/>
              </a:ext>
            </a:extLst>
          </p:cNvPr>
          <p:cNvSpPr/>
          <p:nvPr/>
        </p:nvSpPr>
        <p:spPr>
          <a:xfrm>
            <a:off x="8316382" y="4972049"/>
            <a:ext cx="1957916" cy="12065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TEAM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A95232-BD2A-442F-90C6-2BB6A01AA161}"/>
              </a:ext>
            </a:extLst>
          </p:cNvPr>
          <p:cNvSpPr/>
          <p:nvPr/>
        </p:nvSpPr>
        <p:spPr>
          <a:xfrm>
            <a:off x="833965" y="3088216"/>
            <a:ext cx="1957916" cy="12065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TEAM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6D86DC-6D29-495A-A359-6D7369B5B640}"/>
              </a:ext>
            </a:extLst>
          </p:cNvPr>
          <p:cNvSpPr/>
          <p:nvPr/>
        </p:nvSpPr>
        <p:spPr>
          <a:xfrm>
            <a:off x="1267881" y="4855632"/>
            <a:ext cx="1957916" cy="12065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TEAM 4</a:t>
            </a:r>
          </a:p>
        </p:txBody>
      </p:sp>
    </p:spTree>
    <p:extLst>
      <p:ext uri="{BB962C8B-B14F-4D97-AF65-F5344CB8AC3E}">
        <p14:creationId xmlns:p14="http://schemas.microsoft.com/office/powerpoint/2010/main" val="3636946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87F9-9771-403A-9056-F2B091C5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Bounded Context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İzolasyon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Seviyeleri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D244-97EB-4E56-BBC5-E5630732E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1.Seviye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(Folder Based)</a:t>
            </a:r>
          </a:p>
          <a:p>
            <a:r>
              <a:rPr lang="en-US" dirty="0"/>
              <a:t>2.Seviye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(Class Lib Based) </a:t>
            </a:r>
          </a:p>
          <a:p>
            <a:r>
              <a:rPr lang="en-US" dirty="0"/>
              <a:t>3.Seviye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Microservice Based)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Birbirleri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alakalı</a:t>
            </a:r>
            <a:r>
              <a:rPr lang="en-US" dirty="0"/>
              <a:t> </a:t>
            </a:r>
            <a:r>
              <a:rPr lang="en-US" dirty="0" err="1"/>
              <a:t>gördüğümüz</a:t>
            </a:r>
            <a:r>
              <a:rPr lang="en-US" dirty="0"/>
              <a:t>,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ilişkisi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düşündüğünüz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bounded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contextleri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microservice </a:t>
            </a:r>
            <a:r>
              <a:rPr lang="en-US" dirty="0" err="1"/>
              <a:t>yapabiliriz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13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95F7-F683-41A3-9964-0F528CA9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Bounded Context Architecture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D3ED1-99D1-4AF7-A748-5B404E4ED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Onion Architecture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8665007-C4AD-40EC-B419-80095D432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919" y="2338066"/>
            <a:ext cx="4229569" cy="341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24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B3EF-3E03-4045-B8DF-B169A6DA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Bounded Context Architecture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F0B3-295D-4C79-8428-41801BFEC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User Interface</a:t>
            </a:r>
          </a:p>
          <a:p>
            <a:r>
              <a:rPr lang="en-US" dirty="0"/>
              <a:t>Application Services</a:t>
            </a:r>
          </a:p>
          <a:p>
            <a:r>
              <a:rPr lang="en-US" dirty="0"/>
              <a:t>Infrastructure Services </a:t>
            </a:r>
          </a:p>
          <a:p>
            <a:r>
              <a:rPr lang="en-US" dirty="0"/>
              <a:t>Domain Services</a:t>
            </a:r>
          </a:p>
          <a:p>
            <a:r>
              <a:rPr lang="en-US" dirty="0"/>
              <a:t>Domain</a:t>
            </a:r>
          </a:p>
          <a:p>
            <a:pPr lvl="1"/>
            <a:r>
              <a:rPr lang="en-US" dirty="0"/>
              <a:t>Aggregates</a:t>
            </a:r>
          </a:p>
          <a:p>
            <a:pPr lvl="1"/>
            <a:r>
              <a:rPr lang="en-US" dirty="0"/>
              <a:t>Entities</a:t>
            </a:r>
          </a:p>
          <a:p>
            <a:pPr lvl="1"/>
            <a:r>
              <a:rPr lang="en-US" dirty="0"/>
              <a:t>Value Objects</a:t>
            </a:r>
          </a:p>
          <a:p>
            <a:pPr lvl="1"/>
            <a:r>
              <a:rPr lang="en-US" dirty="0"/>
              <a:t>Domain Events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22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DC43-ADC6-45D9-963A-92F4C1E4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BF252-22A7-4D36-BF75-5A14BC6BA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95155" cy="3859742"/>
          </a:xfr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Entities: </a:t>
            </a:r>
            <a:r>
              <a:rPr lang="en-US" sz="2400" dirty="0"/>
              <a:t> </a:t>
            </a:r>
            <a:r>
              <a:rPr lang="en-US" sz="2400" dirty="0" err="1"/>
              <a:t>Kendisine</a:t>
            </a:r>
            <a:r>
              <a:rPr lang="en-US" sz="2400" dirty="0"/>
              <a:t> </a:t>
            </a:r>
            <a:r>
              <a:rPr lang="en-US" sz="2400" dirty="0" err="1"/>
              <a:t>ait</a:t>
            </a:r>
            <a:r>
              <a:rPr lang="en-US" sz="2400" dirty="0"/>
              <a:t> unique </a:t>
            </a:r>
            <a:r>
              <a:rPr lang="en-US" sz="2400" dirty="0" err="1"/>
              <a:t>değeri</a:t>
            </a:r>
            <a:r>
              <a:rPr lang="en-US" sz="2400" dirty="0"/>
              <a:t> </a:t>
            </a:r>
            <a:r>
              <a:rPr lang="en-US" sz="2400" dirty="0" err="1"/>
              <a:t>olan</a:t>
            </a:r>
            <a:r>
              <a:rPr lang="en-US" sz="2400" dirty="0"/>
              <a:t> </a:t>
            </a:r>
            <a:r>
              <a:rPr lang="en-US" sz="2400" dirty="0" err="1"/>
              <a:t>yapılar</a:t>
            </a:r>
            <a:r>
              <a:rPr lang="en-US" sz="2400" dirty="0"/>
              <a:t>. (ID)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Value Object: </a:t>
            </a:r>
            <a:r>
              <a:rPr lang="en-US" sz="2400" err="1"/>
              <a:t>Kendisine</a:t>
            </a:r>
            <a:r>
              <a:rPr lang="en-US" sz="2400" dirty="0"/>
              <a:t> </a:t>
            </a:r>
            <a:r>
              <a:rPr lang="en-US" sz="2400" err="1"/>
              <a:t>ait</a:t>
            </a:r>
            <a:r>
              <a:rPr lang="en-US" sz="2400" dirty="0"/>
              <a:t> unique </a:t>
            </a:r>
            <a:r>
              <a:rPr lang="en-US" sz="2400" err="1"/>
              <a:t>değeri</a:t>
            </a:r>
            <a:r>
              <a:rPr lang="en-US" sz="2400" dirty="0"/>
              <a:t> </a:t>
            </a:r>
            <a:r>
              <a:rPr lang="en-US" sz="2400" err="1"/>
              <a:t>olmayan</a:t>
            </a:r>
            <a:r>
              <a:rPr lang="en-US" sz="2400" dirty="0"/>
              <a:t> </a:t>
            </a:r>
            <a:r>
              <a:rPr lang="en-US" sz="2400" err="1"/>
              <a:t>yapılar</a:t>
            </a:r>
            <a:r>
              <a:rPr lang="en-US" sz="2400" dirty="0"/>
              <a:t>.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Aggregate Root:</a:t>
            </a:r>
            <a:r>
              <a:rPr lang="en-US" sz="2400" dirty="0"/>
              <a:t> </a:t>
            </a:r>
            <a:r>
              <a:rPr lang="en-US" sz="2400" dirty="0" err="1"/>
              <a:t>Birbileri</a:t>
            </a:r>
            <a:r>
              <a:rPr lang="en-US" sz="2400" dirty="0"/>
              <a:t> </a:t>
            </a:r>
            <a:r>
              <a:rPr lang="en-US" sz="2400" dirty="0" err="1"/>
              <a:t>ile</a:t>
            </a:r>
            <a:r>
              <a:rPr lang="en-US" sz="2400" dirty="0"/>
              <a:t> </a:t>
            </a:r>
            <a:r>
              <a:rPr lang="en-US" sz="2400" dirty="0" err="1"/>
              <a:t>alakalı</a:t>
            </a:r>
            <a:r>
              <a:rPr lang="en-US" sz="2400" dirty="0"/>
              <a:t> </a:t>
            </a:r>
            <a:r>
              <a:rPr lang="en-US" sz="2400" dirty="0" err="1"/>
              <a:t>entitylerin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arada</a:t>
            </a:r>
            <a:r>
              <a:rPr lang="en-US" sz="2400" dirty="0"/>
              <a:t> </a:t>
            </a:r>
            <a:r>
              <a:rPr lang="en-US" sz="2400" dirty="0" err="1"/>
              <a:t>bulunmasını</a:t>
            </a:r>
            <a:r>
              <a:rPr lang="en-US" sz="2400" dirty="0"/>
              <a:t> </a:t>
            </a:r>
            <a:r>
              <a:rPr lang="en-US" sz="2400" dirty="0" err="1"/>
              <a:t>sağlayan</a:t>
            </a:r>
            <a:r>
              <a:rPr lang="en-US" sz="2400" dirty="0"/>
              <a:t> </a:t>
            </a:r>
            <a:r>
              <a:rPr lang="en-US" sz="2400" dirty="0" err="1"/>
              <a:t>yapı</a:t>
            </a:r>
            <a:r>
              <a:rPr lang="en-US" sz="2400" dirty="0"/>
              <a:t>. </a:t>
            </a:r>
            <a:r>
              <a:rPr lang="en-US" sz="2400" dirty="0" err="1"/>
              <a:t>Aslında</a:t>
            </a:r>
            <a:r>
              <a:rPr lang="en-US" sz="2400" dirty="0"/>
              <a:t> </a:t>
            </a:r>
            <a:r>
              <a:rPr lang="en-US" sz="2400" dirty="0" err="1"/>
              <a:t>birden</a:t>
            </a:r>
            <a:r>
              <a:rPr lang="en-US" sz="2400" dirty="0"/>
              <a:t> </a:t>
            </a:r>
            <a:r>
              <a:rPr lang="en-US" sz="2400" dirty="0" err="1"/>
              <a:t>fazla</a:t>
            </a:r>
            <a:r>
              <a:rPr lang="en-US" sz="2400" dirty="0"/>
              <a:t> entity </a:t>
            </a:r>
            <a:r>
              <a:rPr lang="en-US" sz="2400" dirty="0" err="1"/>
              <a:t>üzerinden</a:t>
            </a:r>
            <a:r>
              <a:rPr lang="en-US" sz="2400" dirty="0"/>
              <a:t> </a:t>
            </a:r>
            <a:r>
              <a:rPr lang="en-US" sz="2400" dirty="0" err="1"/>
              <a:t>tek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noktadan</a:t>
            </a:r>
            <a:r>
              <a:rPr lang="en-US" sz="2400" dirty="0"/>
              <a:t> </a:t>
            </a:r>
            <a:r>
              <a:rPr lang="en-US" sz="2400" dirty="0" err="1"/>
              <a:t>yönetimi</a:t>
            </a:r>
            <a:r>
              <a:rPr lang="en-US" sz="2400" dirty="0"/>
              <a:t> </a:t>
            </a:r>
            <a:r>
              <a:rPr lang="en-US" sz="2400" dirty="0" err="1"/>
              <a:t>gerçekleştirdiğimiz</a:t>
            </a:r>
            <a:r>
              <a:rPr lang="en-US" sz="2400" dirty="0"/>
              <a:t> </a:t>
            </a:r>
            <a:r>
              <a:rPr lang="en-US" sz="2400" dirty="0" err="1"/>
              <a:t>yapılardır</a:t>
            </a:r>
            <a:r>
              <a:rPr lang="en-US" sz="2400" dirty="0"/>
              <a:t>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F535DE4-AD26-4FAD-8C2D-5EB8E0BF8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585" y="1888727"/>
            <a:ext cx="3702755" cy="339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48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FDFB-D68E-469F-BD81-D7A7D772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Domain - Aggregates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E0B1756-CBCB-455A-8CF3-8911CA7B5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799" y="1842617"/>
            <a:ext cx="9134475" cy="3562350"/>
          </a:xfrm>
        </p:spPr>
      </p:pic>
    </p:spTree>
    <p:extLst>
      <p:ext uri="{BB962C8B-B14F-4D97-AF65-F5344CB8AC3E}">
        <p14:creationId xmlns:p14="http://schemas.microsoft.com/office/powerpoint/2010/main" val="3216964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8082-52F0-4B61-BA7B-10F3AEA5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0147D-6F26-4802-B1C1-B0DA670F3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Domain Events: </a:t>
            </a:r>
            <a:r>
              <a:rPr lang="en-US" dirty="0">
                <a:ea typeface="+mn-lt"/>
                <a:cs typeface="+mn-lt"/>
              </a:rPr>
              <a:t> Bounded </a:t>
            </a:r>
            <a:r>
              <a:rPr lang="en-US" dirty="0" err="1">
                <a:ea typeface="+mn-lt"/>
                <a:cs typeface="+mn-lt"/>
              </a:rPr>
              <a:t>Contextler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arasındaki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iletişimi</a:t>
            </a:r>
            <a:r>
              <a:rPr lang="en-US" dirty="0">
                <a:ea typeface="+mn-lt"/>
                <a:cs typeface="+mn-lt"/>
              </a:rPr>
              <a:t> Domain </a:t>
            </a:r>
            <a:r>
              <a:rPr lang="en-US" dirty="0" err="1">
                <a:ea typeface="+mn-lt"/>
                <a:cs typeface="+mn-lt"/>
              </a:rPr>
              <a:t>Eventsler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sağlarız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/>
              <a:t>Bir Bounded </a:t>
            </a:r>
            <a:r>
              <a:rPr lang="en-US" dirty="0" err="1"/>
              <a:t>Context'e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operasyon</a:t>
            </a:r>
            <a:r>
              <a:rPr lang="en-US" dirty="0"/>
              <a:t> </a:t>
            </a:r>
            <a:r>
              <a:rPr lang="en-US" dirty="0" err="1"/>
              <a:t>gerçekleştiğinde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bounded </a:t>
            </a:r>
            <a:r>
              <a:rPr lang="en-US" dirty="0" err="1"/>
              <a:t>contextler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dinler</a:t>
            </a:r>
            <a:r>
              <a:rPr lang="en-US" dirty="0"/>
              <a:t> (subscribe)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sonunda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bounded </a:t>
            </a:r>
            <a:r>
              <a:rPr lang="en-US" dirty="0" err="1"/>
              <a:t>contextlerinde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operasyonu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getirir</a:t>
            </a:r>
            <a:r>
              <a:rPr lang="en-US" dirty="0"/>
              <a:t>.</a:t>
            </a:r>
          </a:p>
          <a:p>
            <a:r>
              <a:rPr lang="en-US" b="1" dirty="0"/>
              <a:t>In-Memory Event</a:t>
            </a:r>
            <a:r>
              <a:rPr lang="en-US" dirty="0"/>
              <a:t> </a:t>
            </a:r>
            <a:r>
              <a:rPr lang="en-US" dirty="0" err="1"/>
              <a:t>Yaklaşımı</a:t>
            </a:r>
            <a:r>
              <a:rPr lang="en-US" dirty="0"/>
              <a:t> </a:t>
            </a:r>
            <a:r>
              <a:rPr lang="en-US" dirty="0" err="1"/>
              <a:t>söz</a:t>
            </a:r>
            <a:r>
              <a:rPr lang="en-US" dirty="0"/>
              <a:t> </a:t>
            </a:r>
            <a:r>
              <a:rPr lang="en-US" dirty="0" err="1"/>
              <a:t>konusudur</a:t>
            </a:r>
            <a:r>
              <a:rPr lang="en-US" dirty="0"/>
              <a:t>.</a:t>
            </a:r>
          </a:p>
          <a:p>
            <a:r>
              <a:rPr lang="en-US" dirty="0"/>
              <a:t>Micro Service </a:t>
            </a:r>
            <a:r>
              <a:rPr lang="en-US" dirty="0" err="1"/>
              <a:t>düzeyinde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b="1" dirty="0"/>
              <a:t>Message Broker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yaparız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0776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18A8-74D4-4B24-8769-C734A15F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Anemic Domain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874C-CEFB-4722-A305-98DB46D40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Entityler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Propertiesten</a:t>
            </a:r>
            <a:r>
              <a:rPr lang="en-US" dirty="0"/>
              <a:t> </a:t>
            </a:r>
            <a:r>
              <a:rPr lang="en-US" dirty="0" err="1"/>
              <a:t>oluşur</a:t>
            </a:r>
            <a:r>
              <a:rPr lang="en-US" dirty="0"/>
              <a:t>.</a:t>
            </a:r>
          </a:p>
          <a:p>
            <a:r>
              <a:rPr lang="en-US" dirty="0" err="1"/>
              <a:t>Entityler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(Behaviors)</a:t>
            </a:r>
            <a:r>
              <a:rPr lang="en-US" dirty="0"/>
              <a:t> </a:t>
            </a:r>
            <a:r>
              <a:rPr lang="en-US" dirty="0" err="1"/>
              <a:t>barındırmaz</a:t>
            </a:r>
            <a:endParaRPr lang="en-US" dirty="0"/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Cohesion</a:t>
            </a:r>
            <a:r>
              <a:rPr lang="en-US" dirty="0"/>
              <a:t> </a:t>
            </a:r>
            <a:r>
              <a:rPr lang="en-US" dirty="0" err="1"/>
              <a:t>düşüktür</a:t>
            </a:r>
            <a:r>
              <a:rPr lang="en-US" dirty="0"/>
              <a:t>.</a:t>
            </a:r>
          </a:p>
          <a:p>
            <a:r>
              <a:rPr lang="en-US" dirty="0" err="1"/>
              <a:t>Bussiness</a:t>
            </a:r>
            <a:r>
              <a:rPr lang="en-US" dirty="0"/>
              <a:t> Rules (Behaviors)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BLL</a:t>
            </a:r>
            <a:r>
              <a:rPr lang="en-US" dirty="0" err="1"/>
              <a:t>'dediğimiz</a:t>
            </a:r>
            <a:r>
              <a:rPr lang="en-US" dirty="0"/>
              <a:t> </a:t>
            </a:r>
            <a:r>
              <a:rPr lang="en-US" dirty="0" err="1"/>
              <a:t>katmanda</a:t>
            </a:r>
            <a:r>
              <a:rPr lang="en-US" dirty="0"/>
              <a:t> </a:t>
            </a:r>
            <a:r>
              <a:rPr lang="en-US" dirty="0" err="1"/>
              <a:t>bulunur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B54A5-F77F-406D-A086-00CBA929C1B2}"/>
              </a:ext>
            </a:extLst>
          </p:cNvPr>
          <p:cNvSpPr/>
          <p:nvPr/>
        </p:nvSpPr>
        <p:spPr>
          <a:xfrm>
            <a:off x="1133788" y="4227843"/>
            <a:ext cx="3073120" cy="91272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</a:p>
          <a:p>
            <a:pPr algn="ctr"/>
            <a:r>
              <a:rPr lang="en-US" dirty="0"/>
              <a:t>Order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FE2345-6C75-4674-B69C-AB461BA8D63A}"/>
              </a:ext>
            </a:extLst>
          </p:cNvPr>
          <p:cNvSpPr/>
          <p:nvPr/>
        </p:nvSpPr>
        <p:spPr>
          <a:xfrm>
            <a:off x="7053941" y="4169227"/>
            <a:ext cx="3073120" cy="91272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BLL Layer Service</a:t>
            </a:r>
          </a:p>
          <a:p>
            <a:pPr algn="ctr"/>
            <a:r>
              <a:rPr lang="en-US" dirty="0" err="1"/>
              <a:t>OrderService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0E47B44-95DC-450E-8089-EED82AC59366}"/>
              </a:ext>
            </a:extLst>
          </p:cNvPr>
          <p:cNvSpPr/>
          <p:nvPr/>
        </p:nvSpPr>
        <p:spPr>
          <a:xfrm>
            <a:off x="4726446" y="4443251"/>
            <a:ext cx="1867317" cy="485670"/>
          </a:xfrm>
          <a:prstGeom prst="left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4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86607-ACAB-4D4A-99BA-8D10BA64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Neden SOLID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ihtiyaç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duyuyoruz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153B8-7E4D-4186-BFB6-783116027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i="1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Esnemezlik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 (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latin typeface="Avenir Next LT Pro"/>
                <a:ea typeface="+mn-lt"/>
                <a:cs typeface="+mn-lt"/>
              </a:rPr>
              <a:t>r</a:t>
            </a:r>
            <a:r>
              <a:rPr lang="en" sz="2400" err="1">
                <a:solidFill>
                  <a:schemeClr val="accent2">
                    <a:lumMod val="75000"/>
                  </a:schemeClr>
                </a:solidFill>
                <a:latin typeface="Consolas"/>
                <a:ea typeface="+mn-lt"/>
                <a:cs typeface="+mn-lt"/>
              </a:rPr>
              <a:t>igidity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)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: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err="1">
                <a:ea typeface="+mn-lt"/>
                <a:cs typeface="+mn-lt"/>
              </a:rPr>
              <a:t>Kullanılan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err="1">
                <a:ea typeface="+mn-lt"/>
                <a:cs typeface="+mn-lt"/>
              </a:rPr>
              <a:t>tasarımın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err="1">
                <a:ea typeface="+mn-lt"/>
                <a:cs typeface="+mn-lt"/>
              </a:rPr>
              <a:t>geliştirilememesi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err="1">
                <a:ea typeface="+mn-lt"/>
                <a:cs typeface="+mn-lt"/>
              </a:rPr>
              <a:t>ve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err="1">
                <a:ea typeface="+mn-lt"/>
                <a:cs typeface="+mn-lt"/>
              </a:rPr>
              <a:t>ekleme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err="1">
                <a:ea typeface="+mn-lt"/>
                <a:cs typeface="+mn-lt"/>
              </a:rPr>
              <a:t>yapılamaması</a:t>
            </a:r>
            <a:r>
              <a:rPr lang="en-US" sz="2400" i="1" dirty="0">
                <a:ea typeface="+mn-lt"/>
                <a:cs typeface="+mn-lt"/>
              </a:rPr>
              <a:t>.</a:t>
            </a:r>
            <a:endParaRPr lang="en-US" sz="2400"/>
          </a:p>
          <a:p>
            <a:r>
              <a:rPr lang="en-US" sz="2400" b="1" i="1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Kırılganlık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 (fragility)</a:t>
            </a:r>
            <a:r>
              <a:rPr lang="en-US" sz="2400" i="1" dirty="0">
                <a:ea typeface="+mn-lt"/>
                <a:cs typeface="+mn-lt"/>
              </a:rPr>
              <a:t>: Bir </a:t>
            </a:r>
            <a:r>
              <a:rPr lang="en-US" sz="2400" i="1" err="1">
                <a:ea typeface="+mn-lt"/>
                <a:cs typeface="+mn-lt"/>
              </a:rPr>
              <a:t>yerde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err="1">
                <a:ea typeface="+mn-lt"/>
                <a:cs typeface="+mn-lt"/>
              </a:rPr>
              <a:t>Yapılan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err="1">
                <a:ea typeface="+mn-lt"/>
                <a:cs typeface="+mn-lt"/>
              </a:rPr>
              <a:t>değişikliğin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err="1">
                <a:ea typeface="+mn-lt"/>
                <a:cs typeface="+mn-lt"/>
              </a:rPr>
              <a:t>başka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err="1">
                <a:ea typeface="+mn-lt"/>
                <a:cs typeface="+mn-lt"/>
              </a:rPr>
              <a:t>bir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err="1">
                <a:ea typeface="+mn-lt"/>
                <a:cs typeface="+mn-lt"/>
              </a:rPr>
              <a:t>yerde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err="1">
                <a:ea typeface="+mn-lt"/>
                <a:cs typeface="+mn-lt"/>
              </a:rPr>
              <a:t>sorun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err="1">
                <a:ea typeface="+mn-lt"/>
                <a:cs typeface="+mn-lt"/>
              </a:rPr>
              <a:t>çıkartması</a:t>
            </a:r>
            <a:r>
              <a:rPr lang="en-US" sz="2400" i="1" dirty="0">
                <a:ea typeface="+mn-lt"/>
                <a:cs typeface="+mn-lt"/>
              </a:rPr>
              <a:t>.</a:t>
            </a:r>
            <a:endParaRPr lang="en-US" sz="2400"/>
          </a:p>
          <a:p>
            <a:r>
              <a:rPr lang="en-US" sz="2400" b="1" i="1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Sabitlik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 (</a:t>
            </a:r>
            <a:r>
              <a:rPr lang="en" sz="2400" dirty="0">
                <a:solidFill>
                  <a:schemeClr val="accent2">
                    <a:lumMod val="75000"/>
                  </a:schemeClr>
                </a:solidFill>
                <a:latin typeface="Consolas"/>
                <a:ea typeface="+mn-lt"/>
                <a:cs typeface="+mn-lt"/>
              </a:rPr>
              <a:t>stability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)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: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err="1">
                <a:ea typeface="+mn-lt"/>
                <a:cs typeface="+mn-lt"/>
              </a:rPr>
              <a:t>Geliştirilmiş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err="1">
                <a:ea typeface="+mn-lt"/>
                <a:cs typeface="+mn-lt"/>
              </a:rPr>
              <a:t>modülün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err="1">
                <a:ea typeface="+mn-lt"/>
                <a:cs typeface="+mn-lt"/>
              </a:rPr>
              <a:t>başka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err="1">
                <a:ea typeface="+mn-lt"/>
                <a:cs typeface="+mn-lt"/>
              </a:rPr>
              <a:t>yerde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err="1">
                <a:ea typeface="+mn-lt"/>
                <a:cs typeface="+mn-lt"/>
              </a:rPr>
              <a:t>tekrar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err="1">
                <a:ea typeface="+mn-lt"/>
                <a:cs typeface="+mn-lt"/>
              </a:rPr>
              <a:t>kullanılabilir</a:t>
            </a:r>
            <a:r>
              <a:rPr lang="en-US" sz="2400" i="1" dirty="0">
                <a:ea typeface="+mn-lt"/>
                <a:cs typeface="+mn-lt"/>
              </a:rPr>
              <a:t> (reusable) </a:t>
            </a:r>
            <a:r>
              <a:rPr lang="en-US" sz="2400" i="1" err="1">
                <a:ea typeface="+mn-lt"/>
                <a:cs typeface="+mn-lt"/>
              </a:rPr>
              <a:t>olmaması</a:t>
            </a:r>
            <a:r>
              <a:rPr lang="en-US" sz="2400" i="1" dirty="0">
                <a:ea typeface="+mn-lt"/>
                <a:cs typeface="+mn-lt"/>
              </a:rPr>
              <a:t>.</a:t>
            </a:r>
            <a:endParaRPr lang="en-US" sz="2400"/>
          </a:p>
          <a:p>
            <a:r>
              <a:rPr lang="en-US" sz="2400" b="1" i="1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Maliyet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 (cost)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: </a:t>
            </a:r>
            <a:r>
              <a:rPr lang="en-US" sz="2400" i="1" err="1">
                <a:ea typeface="+mn-lt"/>
                <a:cs typeface="+mn-lt"/>
              </a:rPr>
              <a:t>Geliştirme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err="1">
                <a:ea typeface="+mn-lt"/>
                <a:cs typeface="+mn-lt"/>
              </a:rPr>
              <a:t>maliyetinin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err="1">
                <a:ea typeface="+mn-lt"/>
                <a:cs typeface="+mn-lt"/>
              </a:rPr>
              <a:t>ve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err="1">
                <a:ea typeface="+mn-lt"/>
                <a:cs typeface="+mn-lt"/>
              </a:rPr>
              <a:t>sürecinin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err="1">
                <a:ea typeface="+mn-lt"/>
                <a:cs typeface="+mn-lt"/>
              </a:rPr>
              <a:t>giderek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err="1">
                <a:ea typeface="+mn-lt"/>
                <a:cs typeface="+mn-lt"/>
              </a:rPr>
              <a:t>artması</a:t>
            </a:r>
            <a:r>
              <a:rPr lang="en-US" sz="2400" i="1" dirty="0">
                <a:ea typeface="+mn-lt"/>
                <a:cs typeface="+mn-lt"/>
              </a:rPr>
              <a:t>.</a:t>
            </a:r>
            <a:endParaRPr lang="en-US" sz="2400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05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03CA-FD67-4489-B735-C25D907A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Domain Model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0A940B4-8B03-4693-A8AA-EDE313076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1665" y="1582790"/>
            <a:ext cx="7910560" cy="3859742"/>
          </a:xfrm>
        </p:spPr>
      </p:pic>
    </p:spTree>
    <p:extLst>
      <p:ext uri="{BB962C8B-B14F-4D97-AF65-F5344CB8AC3E}">
        <p14:creationId xmlns:p14="http://schemas.microsoft.com/office/powerpoint/2010/main" val="1049607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D124-C8E3-4C40-AE08-21FA7202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CQRS Pattern (Command Query </a:t>
            </a:r>
            <a:r>
              <a:rPr lang="en-US" err="1">
                <a:solidFill>
                  <a:schemeClr val="accent2">
                    <a:lumMod val="75000"/>
                  </a:schemeClr>
                </a:solidFill>
              </a:rPr>
              <a:t>Seggregation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err="1">
                <a:solidFill>
                  <a:schemeClr val="accent2">
                    <a:lumMod val="75000"/>
                  </a:schemeClr>
                </a:solidFill>
              </a:rPr>
              <a:t>Priciples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9FF63-F0A6-457E-B093-A57260105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MediatR</a:t>
            </a:r>
            <a:r>
              <a:rPr lang="en-US" dirty="0"/>
              <a:t> Lib</a:t>
            </a:r>
          </a:p>
          <a:p>
            <a:r>
              <a:rPr lang="en-US" dirty="0" err="1"/>
              <a:t>Readonly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Writeonly</a:t>
            </a:r>
            <a:r>
              <a:rPr lang="en-US" dirty="0"/>
              <a:t> </a:t>
            </a:r>
            <a:r>
              <a:rPr lang="en-US" dirty="0" err="1"/>
              <a:t>ilgileri</a:t>
            </a:r>
            <a:r>
              <a:rPr lang="en-US" dirty="0"/>
              <a:t> </a:t>
            </a:r>
            <a:r>
              <a:rPr lang="en-US" dirty="0" err="1"/>
              <a:t>birbirinden</a:t>
            </a:r>
            <a:r>
              <a:rPr lang="en-US" dirty="0"/>
              <a:t> </a:t>
            </a:r>
            <a:r>
              <a:rPr lang="en-US" dirty="0" err="1"/>
              <a:t>ayırır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0A95190-4D6C-4E7E-BE2B-A6866D86A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252" y="3019954"/>
            <a:ext cx="5330237" cy="298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60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027BC-9205-4150-84CD-ABB98665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CQRS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İzolasyon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Seviyeleri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3B91F-502A-4532-9C1A-FD2AF8108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1.Seviye </a:t>
            </a:r>
            <a:r>
              <a:rPr lang="en-US" sz="2400" dirty="0" err="1"/>
              <a:t>tek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veritabanı</a:t>
            </a:r>
            <a:r>
              <a:rPr lang="en-US" sz="2400" dirty="0"/>
              <a:t> </a:t>
            </a:r>
            <a:r>
              <a:rPr lang="en-US" sz="2400" dirty="0" err="1"/>
              <a:t>kullanmaktır</a:t>
            </a:r>
            <a:r>
              <a:rPr lang="en-US" sz="2400" dirty="0"/>
              <a:t>, </a:t>
            </a:r>
            <a:r>
              <a:rPr lang="en-US" sz="2400" dirty="0" err="1"/>
              <a:t>okuma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yazma</a:t>
            </a:r>
            <a:r>
              <a:rPr lang="en-US" sz="2400" dirty="0"/>
              <a:t> </a:t>
            </a:r>
            <a:r>
              <a:rPr lang="en-US" sz="2400" dirty="0" err="1"/>
              <a:t>işlemleri</a:t>
            </a:r>
            <a:r>
              <a:rPr lang="en-US" sz="2400" dirty="0"/>
              <a:t> </a:t>
            </a:r>
            <a:r>
              <a:rPr lang="en-US" sz="2400" dirty="0" err="1"/>
              <a:t>ayrımı</a:t>
            </a:r>
            <a:endParaRPr lang="en-US" sz="2400" dirty="0"/>
          </a:p>
          <a:p>
            <a:r>
              <a:rPr lang="en-US" sz="2400" dirty="0"/>
              <a:t>2.Seviye </a:t>
            </a:r>
            <a:r>
              <a:rPr lang="en-US" sz="2400" dirty="0" err="1"/>
              <a:t>ise</a:t>
            </a:r>
            <a:r>
              <a:rPr lang="en-US" sz="2400" dirty="0"/>
              <a:t> </a:t>
            </a:r>
            <a:r>
              <a:rPr lang="en-US" sz="2400" dirty="0" err="1"/>
              <a:t>iki</a:t>
            </a:r>
            <a:r>
              <a:rPr lang="en-US" sz="2400" dirty="0"/>
              <a:t> </a:t>
            </a:r>
            <a:r>
              <a:rPr lang="en-US" sz="2400" dirty="0" err="1"/>
              <a:t>ayrı</a:t>
            </a:r>
            <a:r>
              <a:rPr lang="en-US" sz="2400" dirty="0"/>
              <a:t> </a:t>
            </a:r>
            <a:r>
              <a:rPr lang="en-US" sz="2400" dirty="0" err="1"/>
              <a:t>veri</a:t>
            </a:r>
            <a:r>
              <a:rPr lang="en-US" sz="2400" dirty="0"/>
              <a:t> </a:t>
            </a:r>
            <a:r>
              <a:rPr lang="en-US" sz="2400" dirty="0" err="1"/>
              <a:t>tabanı</a:t>
            </a:r>
            <a:r>
              <a:rPr lang="en-US" sz="2400" dirty="0"/>
              <a:t> </a:t>
            </a:r>
            <a:r>
              <a:rPr lang="en-US" sz="2400" dirty="0" err="1"/>
              <a:t>kullanmaktır</a:t>
            </a:r>
            <a:r>
              <a:rPr lang="en-US" sz="2400" dirty="0"/>
              <a:t>, </a:t>
            </a:r>
            <a:r>
              <a:rPr lang="en-US" sz="2400" dirty="0" err="1"/>
              <a:t>okuma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(document-based)</a:t>
            </a:r>
            <a:r>
              <a:rPr lang="en-US" sz="2400" dirty="0"/>
              <a:t>, </a:t>
            </a:r>
            <a:r>
              <a:rPr lang="en-US" sz="2400" dirty="0" err="1"/>
              <a:t>yazma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(relational)  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Not:</a:t>
            </a:r>
            <a:r>
              <a:rPr lang="en-US" sz="2400" dirty="0"/>
              <a:t> Veri </a:t>
            </a:r>
            <a:r>
              <a:rPr lang="en-US" sz="2400" err="1"/>
              <a:t>tabanları</a:t>
            </a:r>
            <a:r>
              <a:rPr lang="en-US" sz="2400" dirty="0"/>
              <a:t> </a:t>
            </a:r>
            <a:r>
              <a:rPr lang="en-US" sz="2400" err="1"/>
              <a:t>ayrıldığında</a:t>
            </a:r>
            <a:r>
              <a:rPr lang="en-US" sz="2400" dirty="0"/>
              <a:t> </a:t>
            </a:r>
            <a:r>
              <a:rPr lang="en-US" sz="2400" err="1"/>
              <a:t>senkronizasyonu</a:t>
            </a:r>
            <a:r>
              <a:rPr lang="en-US" sz="2400" dirty="0"/>
              <a:t> </a:t>
            </a:r>
            <a:r>
              <a:rPr lang="en-US" sz="2400" err="1"/>
              <a:t>sağlamak</a:t>
            </a:r>
            <a:r>
              <a:rPr lang="en-US" sz="2400" dirty="0"/>
              <a:t> </a:t>
            </a:r>
            <a:r>
              <a:rPr lang="en-US" sz="2400" err="1"/>
              <a:t>zorundayız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1221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85E8-B9B2-4B60-9618-ADEA3E3CE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SOA (Service Oriented Architecture)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6FAE9-322D-4ACF-83BF-4B19A14A5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Uygulamanın </a:t>
            </a:r>
            <a:r>
              <a:rPr lang="en-US" dirty="0" err="1">
                <a:ea typeface="+mn-lt"/>
                <a:cs typeface="+mn-lt"/>
              </a:rPr>
              <a:t>farklı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bileşenlerinin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ağ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üzerinden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iletişim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protokolü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aracılığıyla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diğer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bileşenlere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servis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sağladığı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yazılım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mimarisidir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047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6159-2CEB-4B41-B04B-48CC385F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SOA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Karakteristik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Özellikleri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3A290-3FB4-400A-84AA-41283A00A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 M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anageability 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yönetilebilirlik</a:t>
            </a:r>
            <a:r>
              <a:rPr lang="en-US" dirty="0">
                <a:ea typeface="+mn-lt"/>
                <a:cs typeface="+mn-lt"/>
              </a:rPr>
              <a:t>), </a:t>
            </a:r>
          </a:p>
          <a:p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Maintenance 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bakım</a:t>
            </a:r>
            <a:r>
              <a:rPr lang="en-US" dirty="0">
                <a:ea typeface="+mn-lt"/>
                <a:cs typeface="+mn-lt"/>
              </a:rPr>
              <a:t>) </a:t>
            </a:r>
          </a:p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nteroperability 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birlikte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çalışabilirlik</a:t>
            </a:r>
            <a:r>
              <a:rPr lang="en-US" dirty="0">
                <a:ea typeface="+mn-lt"/>
                <a:cs typeface="+mn-lt"/>
              </a:rPr>
              <a:t>)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9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1721-263B-4431-84E4-8325058D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SOA Temel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Bileşenleri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042C4-123B-4C2E-B49E-6C3F794C4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Service</a:t>
            </a:r>
          </a:p>
          <a:p>
            <a:r>
              <a:rPr lang="en-US" dirty="0">
                <a:ea typeface="+mn-lt"/>
                <a:cs typeface="+mn-lt"/>
              </a:rPr>
              <a:t>Policies</a:t>
            </a:r>
          </a:p>
          <a:p>
            <a:r>
              <a:rPr lang="en-US" dirty="0" err="1">
                <a:ea typeface="+mn-lt"/>
                <a:cs typeface="+mn-lt"/>
              </a:rPr>
              <a:t>EndPoints</a:t>
            </a:r>
          </a:p>
          <a:p>
            <a:r>
              <a:rPr lang="en-US" dirty="0">
                <a:ea typeface="+mn-lt"/>
                <a:cs typeface="+mn-lt"/>
              </a:rPr>
              <a:t>Contracts</a:t>
            </a:r>
          </a:p>
          <a:p>
            <a:r>
              <a:rPr lang="en-US" dirty="0">
                <a:ea typeface="+mn-lt"/>
                <a:cs typeface="+mn-lt"/>
              </a:rPr>
              <a:t>Messages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Service Consumer</a:t>
            </a:r>
          </a:p>
        </p:txBody>
      </p:sp>
    </p:spTree>
    <p:extLst>
      <p:ext uri="{BB962C8B-B14F-4D97-AF65-F5344CB8AC3E}">
        <p14:creationId xmlns:p14="http://schemas.microsoft.com/office/powerpoint/2010/main" val="42448323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3A68-DAE0-469D-9BE9-8A8C56C8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SOA Temel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Bileşenleri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DE69210-9BC5-4147-A032-9E1E169DD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95650" y="2145771"/>
            <a:ext cx="5600700" cy="3219450"/>
          </a:xfrm>
        </p:spPr>
      </p:pic>
    </p:spTree>
    <p:extLst>
      <p:ext uri="{BB962C8B-B14F-4D97-AF65-F5344CB8AC3E}">
        <p14:creationId xmlns:p14="http://schemas.microsoft.com/office/powerpoint/2010/main" val="3269513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1929F-BB02-4833-B8F4-3AE5A67B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SOA Architecture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20C26F6-51B0-4E28-87AA-6A4E1BAA3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8276" y="1825625"/>
            <a:ext cx="5475448" cy="3859742"/>
          </a:xfrm>
        </p:spPr>
      </p:pic>
    </p:spTree>
    <p:extLst>
      <p:ext uri="{BB962C8B-B14F-4D97-AF65-F5344CB8AC3E}">
        <p14:creationId xmlns:p14="http://schemas.microsoft.com/office/powerpoint/2010/main" val="37163646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0446-A216-49BE-8313-2151E05B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SOA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Avantajları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FE9E-0F5C-4962-9DBA-9E097EC54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9F7027D-FEF5-40ED-AB75-322D7306E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437" y="1744497"/>
            <a:ext cx="8952088" cy="364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807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57DB5-1E63-47BE-B245-4586A81B1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ESB (Enterprise Service Bus)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33183-8270-4365-B980-BFCBB0C6E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ea typeface="+mn-lt"/>
                <a:cs typeface="+mn-lt"/>
              </a:rPr>
              <a:t>Uygulamalar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birbirlerine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verecekleri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servisleri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hangi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protokol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üzerinde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sağlıyacakları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HTTP,AMQP,SMTP, FTP, SOAP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vb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üzerinden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sağlıyacakları</a:t>
            </a:r>
            <a:r>
              <a:rPr lang="en-US" sz="2400" dirty="0">
                <a:ea typeface="+mn-lt"/>
                <a:cs typeface="+mn-lt"/>
              </a:rPr>
              <a:t>, Bu </a:t>
            </a:r>
            <a:r>
              <a:rPr lang="en-US" sz="2400" dirty="0" err="1">
                <a:ea typeface="+mn-lt"/>
                <a:cs typeface="+mn-lt"/>
              </a:rPr>
              <a:t>servislerin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güvenlik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seviyeleri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Servislerde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sağlıyacakları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veri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formatları</a:t>
            </a:r>
            <a:r>
              <a:rPr lang="en-US" sz="2400" dirty="0">
                <a:ea typeface="+mn-lt"/>
                <a:cs typeface="+mn-lt"/>
              </a:rPr>
              <a:t> JSON, HTML, XML, Binary vb.. </a:t>
            </a:r>
            <a:r>
              <a:rPr lang="en-US" sz="2400" dirty="0" err="1">
                <a:ea typeface="+mn-lt"/>
                <a:cs typeface="+mn-lt"/>
              </a:rPr>
              <a:t>olması</a:t>
            </a:r>
            <a:endParaRPr lang="en-US" sz="2400"/>
          </a:p>
          <a:p>
            <a:r>
              <a:rPr lang="en-US" sz="2400" dirty="0" err="1">
                <a:ea typeface="+mn-lt"/>
                <a:cs typeface="+mn-lt"/>
              </a:rPr>
              <a:t>Uygulamaların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görmeleri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gereken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veri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içeriğinin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birbirinden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farklı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olması</a:t>
            </a:r>
            <a:endParaRPr lang="en-US" sz="2400"/>
          </a:p>
          <a:p>
            <a:r>
              <a:rPr lang="en-US" sz="2400" dirty="0" err="1">
                <a:ea typeface="+mn-lt"/>
                <a:cs typeface="+mn-lt"/>
              </a:rPr>
              <a:t>Verilmesi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gereken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servisteki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verinin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yeterli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olmaması</a:t>
            </a:r>
            <a:r>
              <a:rPr lang="en-US" sz="2400" dirty="0">
                <a:ea typeface="+mn-lt"/>
                <a:cs typeface="+mn-lt"/>
              </a:rPr>
              <a:t> 2,3 </a:t>
            </a:r>
            <a:r>
              <a:rPr lang="en-US" sz="2400" dirty="0" err="1">
                <a:ea typeface="+mn-lt"/>
                <a:cs typeface="+mn-lt"/>
              </a:rPr>
              <a:t>servis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verisinin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birleştirilerek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bir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veri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oluşturma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isteği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/>
          </a:p>
          <a:p>
            <a:r>
              <a:rPr lang="en-US" sz="2400" dirty="0" err="1">
                <a:ea typeface="+mn-lt"/>
                <a:cs typeface="+mn-lt"/>
              </a:rPr>
              <a:t>Servislerin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versiyonları</a:t>
            </a:r>
            <a:r>
              <a:rPr lang="en-US" sz="2400" dirty="0">
                <a:ea typeface="+mn-lt"/>
                <a:cs typeface="+mn-lt"/>
              </a:rPr>
              <a:t>. Bir </a:t>
            </a:r>
            <a:r>
              <a:rPr lang="en-US" sz="2400" dirty="0" err="1">
                <a:ea typeface="+mn-lt"/>
                <a:cs typeface="+mn-lt"/>
              </a:rPr>
              <a:t>servis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eski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versiyon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ile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çalışırken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diğer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servis</a:t>
            </a:r>
            <a:r>
              <a:rPr lang="en-US" sz="2400" dirty="0">
                <a:ea typeface="+mn-lt"/>
                <a:cs typeface="+mn-lt"/>
              </a:rPr>
              <a:t> yeni </a:t>
            </a:r>
            <a:r>
              <a:rPr lang="en-US" sz="2400" dirty="0" err="1">
                <a:ea typeface="+mn-lt"/>
                <a:cs typeface="+mn-lt"/>
              </a:rPr>
              <a:t>bir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versiyonla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çalışması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gerekebilir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69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8A5C5-4762-486C-849A-6D1152EC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Single Responsibility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211AD-69B0-4757-A995-D1FCD8E0F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Bir </a:t>
            </a:r>
            <a:r>
              <a:rPr lang="en-US" dirty="0" err="1"/>
              <a:t>sınıfın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methodun</a:t>
            </a:r>
            <a:r>
              <a:rPr lang="en-US" dirty="0"/>
              <a:t> </a:t>
            </a:r>
            <a:r>
              <a:rPr lang="en-US" dirty="0" err="1"/>
              <a:t>değişebilmesi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sebep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/>
              <a:t>.</a:t>
            </a:r>
            <a:endParaRPr lang="en-US"/>
          </a:p>
          <a:p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886D761-2167-47F3-BE91-0F9504801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881" y="2619985"/>
            <a:ext cx="5913495" cy="355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240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6527-AC0F-4E10-B568-825BFA35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Enterprise Service Bus Ne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yapar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60F37-3F43-43C1-AC3C-67E7B6C75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Adapters/</a:t>
            </a:r>
            <a:r>
              <a:rPr lang="en-US" sz="2400" dirty="0" err="1">
                <a:ea typeface="+mn-lt"/>
                <a:cs typeface="+mn-lt"/>
              </a:rPr>
              <a:t>Tranports</a:t>
            </a:r>
            <a:r>
              <a:rPr lang="en-US" sz="2400" dirty="0">
                <a:ea typeface="+mn-lt"/>
                <a:cs typeface="+mn-lt"/>
              </a:rPr>
              <a:t>,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Service Hosting,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Security,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Mediation 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Operations and Management </a:t>
            </a:r>
          </a:p>
        </p:txBody>
      </p:sp>
    </p:spTree>
    <p:extLst>
      <p:ext uri="{BB962C8B-B14F-4D97-AF65-F5344CB8AC3E}">
        <p14:creationId xmlns:p14="http://schemas.microsoft.com/office/powerpoint/2010/main" val="23356621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BE2C6-2409-487B-B8E2-81C00CF3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ESB (Enterprise Service Bus)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1B426BF-DFB1-47B2-B6BC-6CE8996A6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0955" y="1825625"/>
            <a:ext cx="5610090" cy="3859742"/>
          </a:xfrm>
        </p:spPr>
      </p:pic>
    </p:spTree>
    <p:extLst>
      <p:ext uri="{BB962C8B-B14F-4D97-AF65-F5344CB8AC3E}">
        <p14:creationId xmlns:p14="http://schemas.microsoft.com/office/powerpoint/2010/main" val="3228090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5F9D-0DE2-4641-B8DF-B87F66C6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Adapters / Transports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28E71-8CD3-415B-AA4A-52EFDC4BB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ea typeface="+mn-lt"/>
                <a:cs typeface="+mn-lt"/>
              </a:rPr>
              <a:t>Uygulamaların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değişik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ihtiyaçlarına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göre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servislerle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erişim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protokolleri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veritabanı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adaptörleri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ve</a:t>
            </a:r>
            <a:r>
              <a:rPr lang="en-US" sz="2400" dirty="0">
                <a:ea typeface="+mn-lt"/>
                <a:cs typeface="+mn-lt"/>
              </a:rPr>
              <a:t> 3rd Party </a:t>
            </a:r>
            <a:r>
              <a:rPr lang="en-US" sz="2400" dirty="0" err="1">
                <a:ea typeface="+mn-lt"/>
                <a:cs typeface="+mn-lt"/>
              </a:rPr>
              <a:t>Adaptörleri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sağlaması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i="1" dirty="0">
                <a:ea typeface="+mn-lt"/>
                <a:cs typeface="+mn-lt"/>
              </a:rPr>
              <a:t>(SOAP, HTTP, REST, JMS, Email, FTP, EJB, DB Adapter, 3rd Party Adapter, Custom Adapter)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73505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25A7-93C7-498A-9C5B-FDAA79D1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chemeClr val="accent2">
                    <a:lumMod val="75000"/>
                  </a:schemeClr>
                </a:solidFill>
                <a:latin typeface="Avenir Next LT Pro"/>
                <a:ea typeface="Avenir Next LT Pro"/>
                <a:cs typeface="Avenir Next LT Pro"/>
              </a:rPr>
              <a:t>Service Hosting  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D8446-4E4D-4D4B-8271-82A33F871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ea typeface="+mn-lt"/>
                <a:cs typeface="+mn-lt"/>
              </a:rPr>
              <a:t>Servislerin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yüklendiği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servislere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erişimin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sağlandığı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yaşam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döngülerinin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yönetildiği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kısım</a:t>
            </a:r>
            <a:r>
              <a:rPr lang="en-US" sz="2400" dirty="0">
                <a:ea typeface="+mn-lt"/>
                <a:cs typeface="+mn-lt"/>
              </a:rPr>
              <a:t>.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(Service Container, Component Model)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6052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1EA9-632B-4FFE-910A-90AD6B57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Security</a:t>
            </a:r>
            <a:endParaRPr lang="en-US" dirty="0">
              <a:solidFill>
                <a:schemeClr val="accent2">
                  <a:lumMod val="75000"/>
                </a:schemeClr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D3D96-B52C-4B53-895B-09C9A9A32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Transport </a:t>
            </a:r>
            <a:r>
              <a:rPr lang="en-US" sz="2400" err="1">
                <a:ea typeface="+mn-lt"/>
                <a:cs typeface="+mn-lt"/>
              </a:rPr>
              <a:t>ve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Mesaj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seviyesinde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güvenlik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sağlandığı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kısımdır</a:t>
            </a:r>
            <a:r>
              <a:rPr lang="en-US" sz="2400" dirty="0">
                <a:ea typeface="+mn-lt"/>
                <a:cs typeface="+mn-lt"/>
              </a:rPr>
              <a:t>. </a:t>
            </a:r>
            <a:r>
              <a:rPr lang="en-US" sz="2400" err="1">
                <a:ea typeface="+mn-lt"/>
                <a:cs typeface="+mn-lt"/>
              </a:rPr>
              <a:t>Servisler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için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kimlik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doğrulaması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ve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yetkilendirmenin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yapılabilmesine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olanak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sağlar</a:t>
            </a:r>
            <a:r>
              <a:rPr lang="en-US" sz="2400" dirty="0">
                <a:ea typeface="+mn-lt"/>
                <a:cs typeface="+mn-lt"/>
              </a:rPr>
              <a:t>. </a:t>
            </a:r>
            <a:r>
              <a:rPr lang="en-US" sz="2400" err="1">
                <a:ea typeface="+mn-lt"/>
                <a:cs typeface="+mn-lt"/>
              </a:rPr>
              <a:t>Mesajların</a:t>
            </a:r>
            <a:r>
              <a:rPr lang="en-US" sz="2400" dirty="0">
                <a:ea typeface="+mn-lt"/>
                <a:cs typeface="+mn-lt"/>
              </a:rPr>
              <a:t> Encryption/Decryption </a:t>
            </a:r>
            <a:r>
              <a:rPr lang="en-US" sz="2400" err="1">
                <a:ea typeface="+mn-lt"/>
                <a:cs typeface="+mn-lt"/>
              </a:rPr>
              <a:t>yapılmasını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sağlar</a:t>
            </a:r>
            <a:r>
              <a:rPr lang="en-US" sz="2400" dirty="0">
                <a:ea typeface="+mn-lt"/>
                <a:cs typeface="+mn-lt"/>
              </a:rPr>
              <a:t>.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(Authentication, Authorization, Encryption, Security Mediation)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17175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B9D0-DB23-439B-B91F-C4BF936D8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Mediation</a:t>
            </a:r>
            <a:endParaRPr lang="en-US" dirty="0">
              <a:solidFill>
                <a:schemeClr val="accent2">
                  <a:lumMod val="75000"/>
                </a:schemeClr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BFD96-42A4-411F-B646-508F0AC23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ea typeface="+mn-lt"/>
                <a:cs typeface="+mn-lt"/>
              </a:rPr>
              <a:t>Mesaj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dönüşümlerinin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protokol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dönüşümlerinin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mesaj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sıralamalarının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gerçekleştirildiği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modüldür</a:t>
            </a:r>
            <a:r>
              <a:rPr lang="en-US" sz="2400" dirty="0">
                <a:ea typeface="+mn-lt"/>
                <a:cs typeface="+mn-lt"/>
              </a:rPr>
              <a:t>.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(Message Transformation, Reliable Messaging, Caching, Msg Routing, Protocol Translation, Transaction, Service Callout, Msg Validation, Msg Re-sequencing, Pass-Through Messaging, Service Composition)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91802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68EA-0679-440C-AB7D-3E82E358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Operation And Management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62D3F-6391-4593-A894-6EA03029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ESB </a:t>
            </a:r>
            <a:r>
              <a:rPr lang="en-US" sz="2400" dirty="0" err="1">
                <a:ea typeface="+mn-lt"/>
                <a:cs typeface="+mn-lt"/>
              </a:rPr>
              <a:t>hakkında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istatistik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toplama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performansı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hakkında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bilgi</a:t>
            </a:r>
            <a:r>
              <a:rPr lang="en-US" sz="2400" dirty="0">
                <a:ea typeface="+mn-lt"/>
                <a:cs typeface="+mn-lt"/>
              </a:rPr>
              <a:t> alma </a:t>
            </a:r>
            <a:r>
              <a:rPr lang="en-US" sz="2400" dirty="0" err="1">
                <a:ea typeface="+mn-lt"/>
                <a:cs typeface="+mn-lt"/>
              </a:rPr>
              <a:t>ve</a:t>
            </a:r>
            <a:r>
              <a:rPr lang="en-US" sz="2400" dirty="0">
                <a:ea typeface="+mn-lt"/>
                <a:cs typeface="+mn-lt"/>
              </a:rPr>
              <a:t> buna </a:t>
            </a:r>
            <a:r>
              <a:rPr lang="en-US" sz="2400" dirty="0" err="1">
                <a:ea typeface="+mn-lt"/>
                <a:cs typeface="+mn-lt"/>
              </a:rPr>
              <a:t>göre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yükü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dağıtma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işlemlerinin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gerçekleştirildiği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kısımdır</a:t>
            </a:r>
            <a:r>
              <a:rPr lang="en-US" sz="2400" dirty="0">
                <a:ea typeface="+mn-lt"/>
                <a:cs typeface="+mn-lt"/>
              </a:rPr>
              <a:t>. </a:t>
            </a:r>
            <a:r>
              <a:rPr lang="en-US" sz="2400" dirty="0" err="1">
                <a:ea typeface="+mn-lt"/>
                <a:cs typeface="+mn-lt"/>
              </a:rPr>
              <a:t>Mesajın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gereğinden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fazla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olması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durumunda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kuyruğa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atılıp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işlenmesi</a:t>
            </a:r>
            <a:r>
              <a:rPr lang="en-US" sz="2400" dirty="0">
                <a:ea typeface="+mn-lt"/>
                <a:cs typeface="+mn-lt"/>
              </a:rPr>
              <a:t> , </a:t>
            </a:r>
            <a:r>
              <a:rPr lang="en-US" sz="2400" dirty="0" err="1">
                <a:ea typeface="+mn-lt"/>
                <a:cs typeface="+mn-lt"/>
              </a:rPr>
              <a:t>konfigürasyon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yönetimi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vb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bir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sürü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operasyon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yönetim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modül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aracılığı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ile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gerçekleştirilir</a:t>
            </a:r>
            <a:r>
              <a:rPr lang="en-US" sz="2400" dirty="0">
                <a:ea typeface="+mn-lt"/>
                <a:cs typeface="+mn-lt"/>
              </a:rPr>
              <a:t>.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(Statistics &amp; Status, Alerting, SLA Rules, Msg Tracking, Msg Re-delivery, Endpoint Failover, Load Balancing, Msg Throttling, Logging &amp; Reporting, Config Management, Service Registry, High Availability, Error Handling, Deployment, Service Usage)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02905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7F6F-83AA-429F-ACA2-E195F655B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SOA VS MICROSERVICES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C4FA4C6-2AF5-4E71-960E-EFDBD7285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3011" y="2156929"/>
            <a:ext cx="6865978" cy="3859742"/>
          </a:xfrm>
        </p:spPr>
      </p:pic>
    </p:spTree>
    <p:extLst>
      <p:ext uri="{BB962C8B-B14F-4D97-AF65-F5344CB8AC3E}">
        <p14:creationId xmlns:p14="http://schemas.microsoft.com/office/powerpoint/2010/main" val="40798024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E7C4B2E-D026-4DDD-A24A-696CC0B17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184" y="191191"/>
            <a:ext cx="6414763" cy="6079480"/>
          </a:xfrm>
        </p:spPr>
      </p:pic>
    </p:spTree>
    <p:extLst>
      <p:ext uri="{BB962C8B-B14F-4D97-AF65-F5344CB8AC3E}">
        <p14:creationId xmlns:p14="http://schemas.microsoft.com/office/powerpoint/2010/main" val="4645934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ADDB-AD5E-422F-8ED0-2C8F1AB9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Development -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Geliştirme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EEC1-00AE-42A1-BA4F-2795D58AB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Her </a:t>
            </a:r>
            <a:r>
              <a:rPr lang="en-US" sz="2400" err="1">
                <a:ea typeface="+mn-lt"/>
                <a:cs typeface="+mn-lt"/>
              </a:rPr>
              <a:t>iki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mimaride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err="1">
                <a:ea typeface="+mn-lt"/>
                <a:cs typeface="+mn-lt"/>
              </a:rPr>
              <a:t>hizmetler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geliştirme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ekibine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teknoloji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çeşitliliği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getiren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farklı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programlama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dillerinde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ve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araçlarında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geliştirilebilir</a:t>
            </a:r>
            <a:r>
              <a:rPr lang="en-US" sz="2400" dirty="0">
                <a:ea typeface="+mn-lt"/>
                <a:cs typeface="+mn-lt"/>
              </a:rPr>
              <a:t>. </a:t>
            </a:r>
            <a:r>
              <a:rPr lang="en-US" sz="2400" err="1">
                <a:ea typeface="+mn-lt"/>
                <a:cs typeface="+mn-lt"/>
              </a:rPr>
              <a:t>Geliştirme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birden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fazla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ekip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içinde</a:t>
            </a:r>
            <a:r>
              <a:rPr lang="en-US" sz="2400" dirty="0">
                <a:ea typeface="+mn-lt"/>
                <a:cs typeface="+mn-lt"/>
              </a:rPr>
              <a:t> organize </a:t>
            </a:r>
            <a:r>
              <a:rPr lang="en-US" sz="2400" err="1">
                <a:ea typeface="+mn-lt"/>
                <a:cs typeface="+mn-lt"/>
              </a:rPr>
              <a:t>edilebilir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ancak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SOA'da</a:t>
            </a:r>
            <a:r>
              <a:rPr lang="en-US" sz="2400" dirty="0">
                <a:ea typeface="+mn-lt"/>
                <a:cs typeface="+mn-lt"/>
              </a:rPr>
              <a:t> her </a:t>
            </a:r>
            <a:r>
              <a:rPr lang="en-US" sz="2400" err="1">
                <a:ea typeface="+mn-lt"/>
                <a:cs typeface="+mn-lt"/>
              </a:rPr>
              <a:t>ekibin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ortak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iletişim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mekanizması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hakkında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bilgi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sahibi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olması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gerekir</a:t>
            </a:r>
            <a:r>
              <a:rPr lang="en-US" sz="2400" dirty="0">
                <a:ea typeface="+mn-lt"/>
                <a:cs typeface="+mn-lt"/>
              </a:rPr>
              <a:t>. </a:t>
            </a:r>
            <a:r>
              <a:rPr lang="en-US" sz="2400" err="1">
                <a:ea typeface="+mn-lt"/>
                <a:cs typeface="+mn-lt"/>
              </a:rPr>
              <a:t>Öte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yandan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mikro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hizmetlerle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hizmetler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diğer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hizmetlerden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bağımsız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olarak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çalışabilir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ve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dağıtılabilir</a:t>
            </a:r>
            <a:r>
              <a:rPr lang="en-US" sz="2400" dirty="0">
                <a:ea typeface="+mn-lt"/>
                <a:cs typeface="+mn-lt"/>
              </a:rPr>
              <a:t>. Bu </a:t>
            </a:r>
            <a:r>
              <a:rPr lang="en-US" sz="2400" err="1">
                <a:ea typeface="+mn-lt"/>
                <a:cs typeface="+mn-lt"/>
              </a:rPr>
              <a:t>nedenle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mikro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hizmetlerin</a:t>
            </a:r>
            <a:r>
              <a:rPr lang="en-US" sz="2400" dirty="0">
                <a:ea typeface="+mn-lt"/>
                <a:cs typeface="+mn-lt"/>
              </a:rPr>
              <a:t> yeni </a:t>
            </a:r>
            <a:r>
              <a:rPr lang="en-US" sz="2400" err="1">
                <a:ea typeface="+mn-lt"/>
                <a:cs typeface="+mn-lt"/>
              </a:rPr>
              <a:t>sürümlerini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sık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sık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dağıtmak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veya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bir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hizmeti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bağımsız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olarak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ölçeklendirmek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daha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kolaydır</a:t>
            </a:r>
            <a:r>
              <a:rPr lang="en-US" sz="2400" dirty="0">
                <a:ea typeface="+mn-lt"/>
                <a:cs typeface="+mn-lt"/>
              </a:rPr>
              <a:t>. </a:t>
            </a:r>
            <a:endParaRPr lang="en-US" sz="24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6A9C-68C1-414F-815E-25D4E669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Open Closed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264DB-010A-4333-ABCA-4C968CC84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Bir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gelişime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(extension)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, </a:t>
            </a:r>
            <a:r>
              <a:rPr lang="en-US" dirty="0" err="1"/>
              <a:t>değişime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(modification)</a:t>
            </a:r>
            <a:r>
              <a:rPr lang="en-US" dirty="0"/>
              <a:t> </a:t>
            </a:r>
            <a:r>
              <a:rPr lang="en-US" dirty="0" err="1"/>
              <a:t>kapalı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/>
              <a:t>.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A6C81FE-6C46-444A-9B62-F3A3E9D1B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696" y="3036369"/>
            <a:ext cx="5179717" cy="29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101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00F1-E4D4-4B1C-8617-3B7B8CA7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Bounded Context -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Sınırlı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Bağlam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4B6EF-E5A1-43F7-AB3D-9729A5B56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SOA, </a:t>
            </a:r>
            <a:r>
              <a:rPr lang="en-US" sz="2400" err="1">
                <a:ea typeface="+mn-lt"/>
                <a:cs typeface="+mn-lt"/>
              </a:rPr>
              <a:t>bileşenlerin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paylaşımını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teşvik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ederken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mikro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hizmetler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"</a:t>
            </a:r>
            <a:r>
              <a:rPr lang="en-US" sz="240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sınırlı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bağlam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"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aracılığıyla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paylaşmayı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aza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indirmeye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çalışır</a:t>
            </a:r>
            <a:r>
              <a:rPr lang="en-US" sz="2400" dirty="0">
                <a:ea typeface="+mn-lt"/>
                <a:cs typeface="+mn-lt"/>
              </a:rPr>
              <a:t>.  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SOA, </a:t>
            </a:r>
            <a:r>
              <a:rPr lang="en-US" sz="2400" err="1">
                <a:ea typeface="+mn-lt"/>
                <a:cs typeface="+mn-lt"/>
              </a:rPr>
              <a:t>bir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iş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talebini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yerine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getirmek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için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birden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fazla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hizmete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dayandığından</a:t>
            </a:r>
            <a:r>
              <a:rPr lang="en-US" sz="2400" dirty="0">
                <a:ea typeface="+mn-lt"/>
                <a:cs typeface="+mn-lt"/>
              </a:rPr>
              <a:t>, SOA </a:t>
            </a:r>
            <a:r>
              <a:rPr lang="en-US" sz="2400" err="1">
                <a:ea typeface="+mn-lt"/>
                <a:cs typeface="+mn-lt"/>
              </a:rPr>
              <a:t>üzerine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kurulu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sistemler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mikro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hizmetlerden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daha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yavaş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olacaktır</a:t>
            </a:r>
            <a:endParaRPr lang="en-US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09276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F7CA-79FB-480A-A8EC-A0D1DC45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Communication -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İletişim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43C9-9FF6-491B-9383-9152ED30C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SOA'da</a:t>
            </a:r>
            <a:r>
              <a:rPr lang="en-US" dirty="0">
                <a:ea typeface="+mn-lt"/>
                <a:cs typeface="+mn-lt"/>
              </a:rPr>
              <a:t>, ESB </a:t>
            </a:r>
            <a:r>
              <a:rPr lang="en-US" dirty="0" err="1">
                <a:ea typeface="+mn-lt"/>
                <a:cs typeface="+mn-lt"/>
              </a:rPr>
              <a:t>tüm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sistemi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etkileyen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arıza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noktası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haline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gelebilir</a:t>
            </a:r>
            <a:r>
              <a:rPr lang="en-US" dirty="0">
                <a:ea typeface="+mn-lt"/>
                <a:cs typeface="+mn-lt"/>
              </a:rPr>
              <a:t>. Her </a:t>
            </a:r>
            <a:r>
              <a:rPr lang="en-US" dirty="0" err="1">
                <a:ea typeface="+mn-lt"/>
                <a:cs typeface="+mn-lt"/>
              </a:rPr>
              <a:t>hizmet</a:t>
            </a:r>
            <a:r>
              <a:rPr lang="en-US" dirty="0">
                <a:ea typeface="+mn-lt"/>
                <a:cs typeface="+mn-lt"/>
              </a:rPr>
              <a:t> ESB </a:t>
            </a:r>
            <a:r>
              <a:rPr lang="en-US" dirty="0" err="1">
                <a:ea typeface="+mn-lt"/>
                <a:cs typeface="+mn-lt"/>
              </a:rPr>
              <a:t>aracılığıyla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iletişim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kurduğundan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hizmetlerden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yavaşlarsa</a:t>
            </a:r>
            <a:r>
              <a:rPr lang="en-US" dirty="0">
                <a:ea typeface="+mn-lt"/>
                <a:cs typeface="+mn-lt"/>
              </a:rPr>
              <a:t>, ESB'yi o </a:t>
            </a:r>
            <a:r>
              <a:rPr lang="en-US" dirty="0" err="1">
                <a:ea typeface="+mn-lt"/>
                <a:cs typeface="+mn-lt"/>
              </a:rPr>
              <a:t>hizmete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yönelik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isteklerle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tıkayabilir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Öte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yandan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mikro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hizmetler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hata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toleransı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(fault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tolarance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)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açısından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çok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daha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iyidir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182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4857-5F4D-4DA1-8FAA-680DF790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Birlikte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çalışabilirlik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- inter-operability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056C0-A64A-4A69-91D9-9D90008F8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SOA, </a:t>
            </a:r>
            <a:r>
              <a:rPr lang="en-US" dirty="0" err="1">
                <a:ea typeface="+mn-lt"/>
                <a:cs typeface="+mn-lt"/>
              </a:rPr>
              <a:t>mesajlaşma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yazılım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bileşeni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aracılığıyla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birden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çok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protokolün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kullanımını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destekler</a:t>
            </a:r>
            <a:r>
              <a:rPr lang="en-US" dirty="0">
                <a:ea typeface="+mn-lt"/>
                <a:cs typeface="+mn-lt"/>
              </a:rPr>
              <a:t>. Mikro </a:t>
            </a:r>
            <a:r>
              <a:rPr lang="en-US" dirty="0" err="1">
                <a:ea typeface="+mn-lt"/>
                <a:cs typeface="+mn-lt"/>
              </a:rPr>
              <a:t>hizmetler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entegrasyon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için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seçeneklerin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sayısını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azaltarak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mimari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modelini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basitleştirmeye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çalışır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267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84A1-F426-43B1-9845-18E1ED56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Boyut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-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D70B6-38A8-4367-A3B6-5087BB4D3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SOA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mikro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hizmetler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arasındaki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temel</a:t>
            </a:r>
            <a:r>
              <a:rPr lang="en-US" dirty="0">
                <a:ea typeface="+mn-lt"/>
                <a:cs typeface="+mn-lt"/>
              </a:rPr>
              <a:t> fark, </a:t>
            </a:r>
            <a:r>
              <a:rPr lang="en-US" dirty="0" err="1">
                <a:ea typeface="+mn-lt"/>
                <a:cs typeface="+mn-lt"/>
              </a:rPr>
              <a:t>boyut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kapsamdadır</a:t>
            </a:r>
            <a:r>
              <a:rPr lang="en-US" dirty="0">
                <a:ea typeface="+mn-lt"/>
                <a:cs typeface="+mn-lt"/>
              </a:rPr>
              <a:t>. Mikro </a:t>
            </a:r>
            <a:r>
              <a:rPr lang="en-US" dirty="0" err="1">
                <a:ea typeface="+mn-lt"/>
                <a:cs typeface="+mn-lt"/>
              </a:rPr>
              <a:t>hizmetlerdeki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"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mikro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"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öneki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dahili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bileşenlerin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ayrıntı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düzeyini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ifade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eder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yani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SOA'nın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olma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eğiliminde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olduklarından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önemli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ölçüde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daha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küçük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olmaları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gerekir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67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7365A7-163C-4373-9E0E-F5E6A484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Microservices</a:t>
            </a: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67E600A6-DD5F-4F27-BF5C-F4A1F5AB5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6812" y="1892829"/>
            <a:ext cx="7307791" cy="3810000"/>
          </a:xfrm>
        </p:spPr>
      </p:pic>
    </p:spTree>
    <p:extLst>
      <p:ext uri="{BB962C8B-B14F-4D97-AF65-F5344CB8AC3E}">
        <p14:creationId xmlns:p14="http://schemas.microsoft.com/office/powerpoint/2010/main" val="20512593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C2A692-B40C-4514-902D-9E41AB886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Monolithic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Mimari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9F1C90-06AC-4047-9FEB-F01610818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tr-TR" sz="2400" dirty="0"/>
              <a:t>Genelde Tek bir Database Teknolojisi kullanılır</a:t>
            </a:r>
          </a:p>
          <a:p>
            <a:r>
              <a:rPr lang="tr-TR" sz="2400" dirty="0"/>
              <a:t>En temel seviyede </a:t>
            </a:r>
            <a:r>
              <a:rPr lang="tr-TR" sz="2400" dirty="0" err="1">
                <a:solidFill>
                  <a:schemeClr val="accent2">
                    <a:lumMod val="75000"/>
                  </a:schemeClr>
                </a:solidFill>
              </a:rPr>
              <a:t>Separation</a:t>
            </a:r>
            <a:r>
              <a:rPr lang="tr-TR" sz="2400" dirty="0">
                <a:solidFill>
                  <a:schemeClr val="accent2">
                    <a:lumMod val="75000"/>
                  </a:schemeClr>
                </a:solidFill>
              </a:rPr>
              <a:t> of </a:t>
            </a:r>
            <a:r>
              <a:rPr lang="tr-TR" sz="2400" dirty="0" err="1">
                <a:solidFill>
                  <a:schemeClr val="accent2">
                    <a:lumMod val="75000"/>
                  </a:schemeClr>
                </a:solidFill>
              </a:rPr>
              <a:t>Concern</a:t>
            </a:r>
            <a:r>
              <a:rPr lang="tr-TR" sz="2400" dirty="0"/>
              <a:t> sağlamak için 3 temel katmadan oluşur.</a:t>
            </a:r>
          </a:p>
          <a:p>
            <a:r>
              <a:rPr lang="tr-TR" sz="2400" dirty="0" err="1"/>
              <a:t>Monitoring</a:t>
            </a:r>
            <a:r>
              <a:rPr lang="tr-TR" sz="2400" dirty="0"/>
              <a:t> ve </a:t>
            </a:r>
            <a:r>
              <a:rPr lang="tr-TR" sz="2400" dirty="0" err="1"/>
              <a:t>Dubugging</a:t>
            </a:r>
            <a:r>
              <a:rPr lang="tr-TR" sz="2400" dirty="0"/>
              <a:t> kolaydır</a:t>
            </a:r>
          </a:p>
          <a:p>
            <a:r>
              <a:rPr lang="tr-TR" sz="2400" dirty="0"/>
              <a:t>Katmanların birbirine yakın olmasından dolayı haberleşme kolaydır.</a:t>
            </a:r>
          </a:p>
          <a:p>
            <a:r>
              <a:rPr lang="tr-TR" sz="2400" err="1"/>
              <a:t>Transaction</a:t>
            </a:r>
            <a:r>
              <a:rPr lang="tr-TR" sz="2400" dirty="0"/>
              <a:t> Yönetimi kolaydır.</a:t>
            </a:r>
          </a:p>
          <a:p>
            <a:r>
              <a:rPr lang="tr-TR" sz="2400" dirty="0"/>
              <a:t>Tek bir dil ile geliştirilir.</a:t>
            </a:r>
          </a:p>
          <a:p>
            <a:r>
              <a:rPr lang="tr-TR" sz="2400" dirty="0"/>
              <a:t>Uygulama büyüdükçe yönetim zorlaşır</a:t>
            </a:r>
          </a:p>
          <a:p>
            <a:r>
              <a:rPr lang="tr-TR" sz="2400" dirty="0"/>
              <a:t>Ölçeklendirilmesi maliyetlidir. Projenin tamamını </a:t>
            </a:r>
            <a:r>
              <a:rPr lang="tr-TR" sz="2400" dirty="0" err="1"/>
              <a:t>Scale</a:t>
            </a:r>
            <a:r>
              <a:rPr lang="tr-TR" sz="2400" dirty="0"/>
              <a:t> etmemiz gerekir.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890591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087B94-DAAE-4442-9E14-807F88F7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Scale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Up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Scale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Out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BAFC6C-596C-457C-A106-F963C37D5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b="1" err="1">
                <a:solidFill>
                  <a:schemeClr val="accent2">
                    <a:lumMod val="75000"/>
                  </a:schemeClr>
                </a:solidFill>
              </a:rPr>
              <a:t>Scale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tr-TR" b="1" err="1">
                <a:solidFill>
                  <a:schemeClr val="accent2">
                    <a:lumMod val="75000"/>
                  </a:schemeClr>
                </a:solidFill>
              </a:rPr>
              <a:t>Out</a:t>
            </a:r>
            <a:r>
              <a:rPr lang="tr-TR" dirty="0"/>
              <a:t>: Uygulamanın aynısından bir </a:t>
            </a:r>
            <a:r>
              <a:rPr lang="tr-TR" err="1"/>
              <a:t>instance</a:t>
            </a:r>
            <a:r>
              <a:rPr lang="tr-TR" dirty="0"/>
              <a:t> daha ayağa kaldırmamız gerekir.</a:t>
            </a:r>
          </a:p>
          <a:p>
            <a:pPr marL="0" indent="0">
              <a:buNone/>
            </a:pPr>
            <a:r>
              <a:rPr lang="tr-TR" b="1" dirty="0" err="1">
                <a:solidFill>
                  <a:schemeClr val="accent2">
                    <a:lumMod val="75000"/>
                  </a:schemeClr>
                </a:solidFill>
              </a:rPr>
              <a:t>Scale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b="1" dirty="0" err="1">
                <a:solidFill>
                  <a:schemeClr val="accent2">
                    <a:lumMod val="75000"/>
                  </a:schemeClr>
                </a:solidFill>
              </a:rPr>
              <a:t>Up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tr-TR" dirty="0"/>
              <a:t> Uygulamadaki donanımsal kaynakların artırılması</a:t>
            </a:r>
          </a:p>
        </p:txBody>
      </p:sp>
    </p:spTree>
    <p:extLst>
      <p:ext uri="{BB962C8B-B14F-4D97-AF65-F5344CB8AC3E}">
        <p14:creationId xmlns:p14="http://schemas.microsoft.com/office/powerpoint/2010/main" val="9670145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CAA843-E5CA-4464-9C90-4734B60F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Micro Service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539531-7757-4827-A7C2-77F627BEF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dirty="0"/>
              <a:t>Birbirinden bağımsız olarak geliştirilebilen, hayatını sürdürebilen ve diğer servisler ile iletişime geçebilen bir mimaridir.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40233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11EE20-2E3C-4FE5-AEC1-FB0C0227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Avantajları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24ED54-AB4C-4289-ACC4-4C35E6821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2016" cy="394440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endParaRPr lang="tr-TR" dirty="0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tr-TR" dirty="0">
                <a:ea typeface="+mn-lt"/>
                <a:cs typeface="+mn-lt"/>
              </a:rPr>
              <a:t>Birden fazla 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Database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 </a:t>
            </a:r>
            <a:r>
              <a:rPr lang="tr-TR" dirty="0">
                <a:ea typeface="+mn-lt"/>
                <a:cs typeface="+mn-lt"/>
              </a:rPr>
              <a:t>teknolojisi kullanabiliriz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</a:pPr>
            <a:r>
              <a:rPr lang="tr-TR" dirty="0">
                <a:ea typeface="+mn-lt"/>
                <a:cs typeface="+mn-lt"/>
              </a:rPr>
              <a:t>Bağımsız </a:t>
            </a:r>
            <a:r>
              <a:rPr lang="tr-TR" b="1" dirty="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Deploy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 </a:t>
            </a:r>
            <a:r>
              <a:rPr lang="tr-TR" dirty="0">
                <a:ea typeface="+mn-lt"/>
                <a:cs typeface="+mn-lt"/>
              </a:rPr>
              <a:t>edilebilir.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</a:pPr>
            <a:r>
              <a:rPr lang="tr-TR" dirty="0">
                <a:ea typeface="+mn-lt"/>
                <a:cs typeface="+mn-lt"/>
              </a:rPr>
              <a:t>Sadece Bir 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Domaine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 </a:t>
            </a:r>
            <a:r>
              <a:rPr lang="tr-TR" dirty="0">
                <a:ea typeface="+mn-lt"/>
                <a:cs typeface="+mn-lt"/>
              </a:rPr>
              <a:t>odaklanır. Tek bir sorunun çözümüne odaklanır.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</a:pPr>
            <a:r>
              <a:rPr lang="tr-TR" dirty="0">
                <a:ea typeface="+mn-lt"/>
                <a:cs typeface="+mn-lt"/>
              </a:rPr>
              <a:t>Daha küçük bir </a:t>
            </a:r>
            <a:r>
              <a:rPr lang="tr-TR" dirty="0" err="1">
                <a:ea typeface="+mn-lt"/>
                <a:cs typeface="+mn-lt"/>
              </a:rPr>
              <a:t>code-base</a:t>
            </a:r>
            <a:r>
              <a:rPr lang="tr-TR" dirty="0">
                <a:ea typeface="+mn-lt"/>
                <a:cs typeface="+mn-lt"/>
              </a:rPr>
              <a:t> de geliştirilir.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</a:pPr>
            <a:r>
              <a:rPr lang="tr-TR" dirty="0">
                <a:ea typeface="+mn-lt"/>
                <a:cs typeface="+mn-lt"/>
              </a:rPr>
              <a:t>Yönetimi kolaydır.</a:t>
            </a:r>
            <a:endParaRPr lang="tr-TR" dirty="0"/>
          </a:p>
          <a:p>
            <a:pPr marL="285750" indent="-285750">
              <a:buFont typeface="Arial,Sans-Serif" panose="020B0604020202020204" pitchFamily="34" charset="0"/>
            </a:pPr>
            <a:r>
              <a:rPr lang="tr-TR" dirty="0"/>
              <a:t>Her ekip bir </a:t>
            </a:r>
            <a:r>
              <a:rPr lang="tr-TR" dirty="0" err="1"/>
              <a:t>microservices</a:t>
            </a:r>
            <a:r>
              <a:rPr lang="tr-TR" dirty="0"/>
              <a:t> üzerinde çalışabilir.</a:t>
            </a:r>
          </a:p>
          <a:p>
            <a:pPr marL="285750" indent="-285750">
              <a:buFont typeface="Arial,Sans-Serif" panose="020B0604020202020204" pitchFamily="34" charset="0"/>
            </a:pPr>
            <a:r>
              <a:rPr lang="tr-TR" dirty="0"/>
              <a:t>Bağımsız bir şekilde </a:t>
            </a:r>
            <a:r>
              <a:rPr lang="tr-TR" b="1" dirty="0" err="1">
                <a:solidFill>
                  <a:schemeClr val="accent2">
                    <a:lumMod val="75000"/>
                  </a:schemeClr>
                </a:solidFill>
              </a:rPr>
              <a:t>scale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tr-TR" b="1" dirty="0" err="1">
                <a:solidFill>
                  <a:schemeClr val="accent2">
                    <a:lumMod val="75000"/>
                  </a:schemeClr>
                </a:solidFill>
              </a:rPr>
              <a:t>up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tr-TR" b="1" dirty="0" err="1">
                <a:solidFill>
                  <a:schemeClr val="accent2">
                    <a:lumMod val="75000"/>
                  </a:schemeClr>
                </a:solidFill>
              </a:rPr>
              <a:t>scale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tr-TR" b="1" dirty="0" err="1">
                <a:solidFill>
                  <a:schemeClr val="accent2">
                    <a:lumMod val="75000"/>
                  </a:schemeClr>
                </a:solidFill>
              </a:rPr>
              <a:t>out</a:t>
            </a:r>
            <a:r>
              <a:rPr lang="tr-TR" dirty="0"/>
              <a:t> edilebilir. (Darboğaz)</a:t>
            </a:r>
          </a:p>
          <a:p>
            <a:pPr marL="285750" indent="-285750">
              <a:buFont typeface="Arial,Sans-Serif" panose="020B0604020202020204" pitchFamily="34" charset="0"/>
            </a:pPr>
            <a:r>
              <a:rPr lang="tr-TR" dirty="0"/>
              <a:t> Hata izolasyon seviyesi çok daha düşüktür.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63739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656873-D39E-4617-9D99-8F404A03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Dezavantajları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A3C203-F24F-4B55-8DAF-69A864154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 err="1"/>
              <a:t>Transaction</a:t>
            </a:r>
            <a:r>
              <a:rPr lang="tr-TR" dirty="0"/>
              <a:t> Yönetimi 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</a:rPr>
              <a:t>(SAGA - TWO PHASE COMMIT)</a:t>
            </a:r>
          </a:p>
          <a:p>
            <a:r>
              <a:rPr lang="tr-TR" dirty="0"/>
              <a:t>Debugging Yönetimi</a:t>
            </a:r>
          </a:p>
          <a:p>
            <a:r>
              <a:rPr lang="tr-TR" dirty="0"/>
              <a:t>Kompleks olması sebebi ile iletişimin kompleks olması</a:t>
            </a:r>
          </a:p>
          <a:p>
            <a:r>
              <a:rPr lang="tr-TR" dirty="0" err="1"/>
              <a:t>Logging</a:t>
            </a:r>
            <a:r>
              <a:rPr lang="tr-TR" dirty="0"/>
              <a:t> Yönetimi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7667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2350-80B7-42B3-842C-F1320029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Interface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Seggregation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FF62E-915D-428A-81D1-353FF01F1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Kullanılmayan</a:t>
            </a:r>
            <a:r>
              <a:rPr lang="en-US" dirty="0"/>
              <a:t> </a:t>
            </a:r>
            <a:r>
              <a:rPr lang="en-US" dirty="0" err="1"/>
              <a:t>arabirime</a:t>
            </a:r>
            <a:r>
              <a:rPr lang="en-US" dirty="0"/>
              <a:t> </a:t>
            </a:r>
            <a:r>
              <a:rPr lang="en-US" dirty="0" err="1"/>
              <a:t>bağımlı</a:t>
            </a:r>
            <a:r>
              <a:rPr lang="en-US" dirty="0"/>
              <a:t> (</a:t>
            </a:r>
            <a:r>
              <a:rPr lang="en-US" dirty="0" err="1"/>
              <a:t>bağlı</a:t>
            </a:r>
            <a:r>
              <a:rPr lang="en-US" dirty="0"/>
              <a:t>) </a:t>
            </a:r>
            <a:r>
              <a:rPr lang="en-US" dirty="0" err="1"/>
              <a:t>olmaya</a:t>
            </a:r>
            <a:r>
              <a:rPr lang="en-US" dirty="0"/>
              <a:t> </a:t>
            </a:r>
            <a:r>
              <a:rPr lang="en-US" dirty="0" err="1"/>
              <a:t>zorlanmamalısın</a:t>
            </a:r>
            <a:r>
              <a:rPr lang="en-US" dirty="0"/>
              <a:t>.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88A3FB4-4099-4151-9CB7-64B44D851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104" y="3100510"/>
            <a:ext cx="4126088" cy="346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038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244CF9-F35B-41EF-8380-06AE89A6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Micro Service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Communication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(İletişim)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5122EE-E16F-4138-BD6F-C76201472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b="1" dirty="0">
                <a:solidFill>
                  <a:schemeClr val="accent2">
                    <a:lumMod val="75000"/>
                  </a:schemeClr>
                </a:solidFill>
              </a:rPr>
              <a:t>Senkron (</a:t>
            </a:r>
            <a:r>
              <a:rPr lang="tr-TR" b="1" dirty="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Request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b="1" dirty="0" err="1">
                <a:solidFill>
                  <a:schemeClr val="accent2">
                    <a:lumMod val="75000"/>
                  </a:schemeClr>
                </a:solidFill>
              </a:rPr>
              <a:t>Driven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</a:rPr>
              <a:t>):</a:t>
            </a:r>
            <a:r>
              <a:rPr lang="tr-TR" dirty="0"/>
              <a:t> Bir </a:t>
            </a:r>
            <a:r>
              <a:rPr lang="tr-TR" dirty="0" err="1"/>
              <a:t>micro</a:t>
            </a:r>
            <a:r>
              <a:rPr lang="tr-TR" dirty="0"/>
              <a:t> </a:t>
            </a:r>
            <a:r>
              <a:rPr lang="tr-TR" dirty="0" err="1"/>
              <a:t>services</a:t>
            </a:r>
            <a:r>
              <a:rPr lang="tr-TR" dirty="0"/>
              <a:t> başka bir </a:t>
            </a:r>
            <a:r>
              <a:rPr lang="tr-TR" dirty="0" err="1"/>
              <a:t>micro</a:t>
            </a:r>
            <a:r>
              <a:rPr lang="tr-TR" dirty="0"/>
              <a:t> </a:t>
            </a:r>
            <a:r>
              <a:rPr lang="tr-TR" dirty="0" err="1"/>
              <a:t>services</a:t>
            </a:r>
            <a:r>
              <a:rPr lang="tr-TR" dirty="0"/>
              <a:t> istek attığında işlemin sonucunun dönmesi bekleniyorsa senkron bir iletişim vardır.  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>
                <a:solidFill>
                  <a:schemeClr val="accent2">
                    <a:lumMod val="75000"/>
                  </a:schemeClr>
                </a:solidFill>
              </a:rPr>
              <a:t>Asenkron (</a:t>
            </a:r>
            <a:r>
              <a:rPr lang="tr-TR" b="1" dirty="0" err="1">
                <a:solidFill>
                  <a:schemeClr val="accent2">
                    <a:lumMod val="75000"/>
                  </a:schemeClr>
                </a:solidFill>
              </a:rPr>
              <a:t>Event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b="1" dirty="0" err="1">
                <a:solidFill>
                  <a:schemeClr val="accent2">
                    <a:lumMod val="75000"/>
                  </a:schemeClr>
                </a:solidFill>
              </a:rPr>
              <a:t>Driven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</a:rPr>
              <a:t>):</a:t>
            </a:r>
            <a:r>
              <a:rPr lang="tr-TR" dirty="0"/>
              <a:t> Arada bir mesaj kuyruk (</a:t>
            </a:r>
            <a:r>
              <a:rPr lang="tr-TR" dirty="0" err="1"/>
              <a:t>message</a:t>
            </a:r>
            <a:r>
              <a:rPr lang="tr-TR" dirty="0"/>
              <a:t> </a:t>
            </a:r>
            <a:r>
              <a:rPr lang="tr-TR" dirty="0" err="1"/>
              <a:t>queue</a:t>
            </a:r>
            <a:r>
              <a:rPr lang="tr-TR" dirty="0"/>
              <a:t>) sistemi vasıtası ile bir etkileşim söz konusu ise ve işlemin sonucunun dönmesi için beklemiyorsa asenkron bir iletişim vardır.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84935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1F0B52-94AE-4C6B-B057-D826FC4E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Request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Driven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vs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Event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Driven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Resim 7">
            <a:extLst>
              <a:ext uri="{FF2B5EF4-FFF2-40B4-BE49-F238E27FC236}">
                <a16:creationId xmlns:a16="http://schemas.microsoft.com/office/drawing/2014/main" id="{0520061D-A423-4556-A857-D77FC73D5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133" y="1857375"/>
            <a:ext cx="8276166" cy="3404658"/>
          </a:xfrm>
        </p:spPr>
      </p:pic>
    </p:spTree>
    <p:extLst>
      <p:ext uri="{BB962C8B-B14F-4D97-AF65-F5344CB8AC3E}">
        <p14:creationId xmlns:p14="http://schemas.microsoft.com/office/powerpoint/2010/main" val="39006069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F81742-0EE8-4F08-AF6B-F1C752A3B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Request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 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Driven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 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vs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 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Event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 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Driven</a:t>
            </a:r>
            <a:endParaRPr lang="tr-TR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CC4B92-DB2F-405F-9663-5F6210359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tr-TR" dirty="0"/>
              <a:t>Performans için mümkün oldukça asenkron iletişim tercih edelim.</a:t>
            </a:r>
          </a:p>
          <a:p>
            <a:r>
              <a:rPr lang="tr-TR" dirty="0"/>
              <a:t>Eğer istek sonuncunda bir veriyi ekrana basma gibi bir ihtiyacımız varsa </a:t>
            </a:r>
            <a:r>
              <a:rPr lang="tr-TR" b="1" err="1">
                <a:solidFill>
                  <a:schemeClr val="accent2">
                    <a:lumMod val="75000"/>
                  </a:schemeClr>
                </a:solidFill>
              </a:rPr>
              <a:t>Request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b="1" err="1">
                <a:solidFill>
                  <a:schemeClr val="accent2">
                    <a:lumMod val="75000"/>
                  </a:schemeClr>
                </a:solidFill>
              </a:rPr>
              <a:t>Driven</a:t>
            </a:r>
            <a:r>
              <a:rPr lang="tr-TR" dirty="0"/>
              <a:t>.  </a:t>
            </a:r>
            <a:r>
              <a:rPr lang="tr-TR" b="1" err="1">
                <a:solidFill>
                  <a:schemeClr val="accent2">
                    <a:lumMod val="75000"/>
                  </a:schemeClr>
                </a:solidFill>
              </a:rPr>
              <a:t>UserQueryHandler</a:t>
            </a:r>
            <a:endParaRPr lang="tr-TR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tr-TR" dirty="0"/>
              <a:t>Eğer sadece bir operasyonun çalışması gibi bir durum söz konusu ise </a:t>
            </a:r>
            <a:r>
              <a:rPr lang="tr-TR" b="1" dirty="0" err="1">
                <a:solidFill>
                  <a:schemeClr val="accent2">
                    <a:lumMod val="75000"/>
                  </a:schemeClr>
                </a:solidFill>
              </a:rPr>
              <a:t>Event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b="1" dirty="0" err="1">
                <a:solidFill>
                  <a:schemeClr val="accent2">
                    <a:lumMod val="75000"/>
                  </a:schemeClr>
                </a:solidFill>
              </a:rPr>
              <a:t>Driven</a:t>
            </a:r>
            <a:r>
              <a:rPr lang="tr-TR" dirty="0"/>
              <a:t> tercih edelim. 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</a:rPr>
              <a:t>Notification Service</a:t>
            </a:r>
          </a:p>
          <a:p>
            <a:r>
              <a:rPr lang="tr-TR" dirty="0"/>
              <a:t>Genellikle servis isteklerin </a:t>
            </a:r>
            <a:r>
              <a:rPr lang="tr-TR" b="1" dirty="0" err="1">
                <a:solidFill>
                  <a:schemeClr val="accent2">
                    <a:lumMod val="75000"/>
                  </a:schemeClr>
                </a:solidFill>
              </a:rPr>
              <a:t>Request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b="1" dirty="0" err="1">
                <a:solidFill>
                  <a:schemeClr val="accent2">
                    <a:lumMod val="75000"/>
                  </a:schemeClr>
                </a:solidFill>
              </a:rPr>
              <a:t>Driven</a:t>
            </a:r>
            <a:r>
              <a:rPr lang="tr-TR" dirty="0"/>
              <a:t> tercih edilmemesinin sebebi hata toleransının düşük olmasıdır. </a:t>
            </a:r>
            <a:r>
              <a:rPr lang="tr-TR" b="1" dirty="0" err="1">
                <a:solidFill>
                  <a:schemeClr val="accent2">
                    <a:lumMod val="75000"/>
                  </a:schemeClr>
                </a:solidFill>
              </a:rPr>
              <a:t>Retry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tr-TR" b="1" dirty="0" err="1">
                <a:solidFill>
                  <a:schemeClr val="accent2">
                    <a:lumMod val="75000"/>
                  </a:schemeClr>
                </a:solidFill>
              </a:rPr>
              <a:t>Policy</a:t>
            </a:r>
            <a:r>
              <a:rPr lang="tr-TR" dirty="0"/>
              <a:t> uygulamamız gerekebilir. </a:t>
            </a:r>
          </a:p>
          <a:p>
            <a:r>
              <a:rPr lang="tr-TR" dirty="0">
                <a:solidFill>
                  <a:srgbClr val="000000"/>
                </a:solidFill>
              </a:rPr>
              <a:t>Uzun işlemlerde </a:t>
            </a:r>
            <a:r>
              <a:rPr lang="tr-TR" b="1" dirty="0" err="1">
                <a:solidFill>
                  <a:schemeClr val="accent2">
                    <a:lumMod val="75000"/>
                  </a:schemeClr>
                </a:solidFill>
              </a:rPr>
              <a:t>Event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b="1" dirty="0" err="1">
                <a:solidFill>
                  <a:schemeClr val="accent2">
                    <a:lumMod val="75000"/>
                  </a:schemeClr>
                </a:solidFill>
              </a:rPr>
              <a:t>Driven</a:t>
            </a:r>
            <a:r>
              <a:rPr lang="tr-TR" dirty="0">
                <a:solidFill>
                  <a:srgbClr val="000000"/>
                </a:solidFill>
              </a:rPr>
              <a:t> tercih edilir.</a:t>
            </a:r>
          </a:p>
        </p:txBody>
      </p:sp>
    </p:spTree>
    <p:extLst>
      <p:ext uri="{BB962C8B-B14F-4D97-AF65-F5344CB8AC3E}">
        <p14:creationId xmlns:p14="http://schemas.microsoft.com/office/powerpoint/2010/main" val="30108645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F08456-02C3-4203-AE17-3D19A1B7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Message Broker Nedir</a:t>
            </a: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EF4267E5-CF60-418C-A2AF-3939981CF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754" y="2556970"/>
            <a:ext cx="7756525" cy="3586691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97D2E82B-2E10-406F-B258-FCF999B95E41}"/>
              </a:ext>
            </a:extLst>
          </p:cNvPr>
          <p:cNvSpPr txBox="1"/>
          <p:nvPr/>
        </p:nvSpPr>
        <p:spPr>
          <a:xfrm>
            <a:off x="718609" y="1470026"/>
            <a:ext cx="107653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400" dirty="0">
                <a:ea typeface="+mn-lt"/>
                <a:cs typeface="+mn-lt"/>
              </a:rPr>
              <a:t>Bir uygulamadan aldığı mesajları başka bir uygulamaya ileterek uygulamalar arasında bilgi alış verişini sağlamaktadır.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5643270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FDB10D-A82A-4661-8FCA-84C1B4F9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Message Broker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E1B578-A183-4D02-B987-25D79620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Producer</a:t>
            </a:r>
            <a:r>
              <a:rPr lang="tr-TR" dirty="0">
                <a:ea typeface="+mn-lt"/>
                <a:cs typeface="+mn-lt"/>
              </a:rPr>
              <a:t> : Mesajı atan kaynak uygulamadır.</a:t>
            </a:r>
          </a:p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Queue :</a:t>
            </a:r>
            <a:r>
              <a:rPr lang="tr-TR" dirty="0"/>
              <a:t> </a:t>
            </a:r>
            <a:r>
              <a:rPr lang="tr-TR" dirty="0">
                <a:ea typeface="+mn-lt"/>
                <a:cs typeface="+mn-lt"/>
              </a:rPr>
              <a:t>Gönderilen mesajlar </a:t>
            </a:r>
            <a:r>
              <a:rPr lang="tr-TR" dirty="0" err="1">
                <a:ea typeface="+mn-lt"/>
                <a:cs typeface="+mn-lt"/>
              </a:rPr>
              <a:t>alıcaya</a:t>
            </a:r>
            <a:r>
              <a:rPr lang="tr-TR" dirty="0">
                <a:ea typeface="+mn-lt"/>
                <a:cs typeface="+mn-lt"/>
              </a:rPr>
              <a:t> ulaştırılmadan önce bir sıraya konur. Gelen yoğunluğa göre veya alıcıya erişilemediği durumlarda, gelen tüm mesajlar </a:t>
            </a:r>
            <a:r>
              <a:rPr lang="tr-TR" dirty="0" err="1">
                <a:ea typeface="+mn-lt"/>
                <a:cs typeface="+mn-lt"/>
              </a:rPr>
              <a:t>Queue’de</a:t>
            </a:r>
            <a:r>
              <a:rPr lang="tr-TR" dirty="0">
                <a:ea typeface="+mn-lt"/>
                <a:cs typeface="+mn-lt"/>
              </a:rPr>
              <a:t> yani </a:t>
            </a:r>
            <a:r>
              <a:rPr lang="tr-TR" dirty="0" err="1">
                <a:ea typeface="+mn-lt"/>
                <a:cs typeface="+mn-lt"/>
              </a:rPr>
              <a:t>memory’de</a:t>
            </a:r>
            <a:r>
              <a:rPr lang="tr-TR" dirty="0">
                <a:ea typeface="+mn-lt"/>
                <a:cs typeface="+mn-lt"/>
              </a:rPr>
              <a:t> saklanır. Eğer bu süreç uzun sürer ise </a:t>
            </a:r>
            <a:r>
              <a:rPr lang="tr-TR" dirty="0" err="1">
                <a:ea typeface="+mn-lt"/>
                <a:cs typeface="+mn-lt"/>
              </a:rPr>
              <a:t>memory</a:t>
            </a:r>
            <a:r>
              <a:rPr lang="tr-TR" dirty="0">
                <a:ea typeface="+mn-lt"/>
                <a:cs typeface="+mn-lt"/>
              </a:rPr>
              <a:t> şişebilir. Ayrıca </a:t>
            </a:r>
            <a:r>
              <a:rPr lang="tr-TR" dirty="0" err="1">
                <a:ea typeface="+mn-lt"/>
                <a:cs typeface="+mn-lt"/>
              </a:rPr>
              <a:t>server’ın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restart</a:t>
            </a:r>
            <a:r>
              <a:rPr lang="tr-TR" dirty="0">
                <a:ea typeface="+mn-lt"/>
                <a:cs typeface="+mn-lt"/>
              </a:rPr>
              <a:t> edilmesi durumunda ilgili mesajlar kaybolabilir.</a:t>
            </a:r>
          </a:p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Consumer:</a:t>
            </a:r>
            <a:r>
              <a:rPr lang="tr-TR" dirty="0"/>
              <a:t> </a:t>
            </a:r>
            <a:r>
              <a:rPr lang="tr-TR" dirty="0">
                <a:ea typeface="+mn-lt"/>
                <a:cs typeface="+mn-lt"/>
              </a:rPr>
              <a:t>Gönderilen mesajı karşılayan sunucudur. Kısaca ilgili kuyruğu(Queue)’</a:t>
            </a:r>
            <a:r>
              <a:rPr lang="tr-TR" dirty="0" err="1">
                <a:ea typeface="+mn-lt"/>
                <a:cs typeface="+mn-lt"/>
              </a:rPr>
              <a:t>yu</a:t>
            </a:r>
            <a:r>
              <a:rPr lang="tr-TR" dirty="0">
                <a:ea typeface="+mn-lt"/>
                <a:cs typeface="+mn-lt"/>
              </a:rPr>
              <a:t> dinleyen taraftır.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49586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DCD314-CB81-41C0-BB08-D7B26D94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Message Broker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A4D3D2-4B52-43BD-AFCC-35470AD22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Exchange:</a:t>
            </a:r>
            <a:r>
              <a:rPr lang="tr-TR" dirty="0"/>
              <a:t> Mesaj kuyruğa gönderilmeden önce mesajın belli kurallara göre yönlendirilmesini sağlayan yapılardır.</a:t>
            </a:r>
          </a:p>
          <a:p>
            <a:endParaRPr lang="tr-TR" dirty="0"/>
          </a:p>
          <a:p>
            <a:r>
              <a:rPr lang="tr-TR" dirty="0"/>
              <a:t>Tek bir kuyruğa bağlandığı gibi birden fazla kuyruğa da bağlanabilir.  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direct-exchange</a:t>
            </a:r>
            <a:r>
              <a:rPr lang="tr-TR" dirty="0">
                <a:ea typeface="+mn-lt"/>
                <a:cs typeface="+mn-lt"/>
              </a:rPr>
              <a:t>, 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fanout-exchange</a:t>
            </a:r>
            <a:endParaRPr lang="tr-TR" dirty="0" err="1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6683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42B140-7BCB-47A8-A1F0-B53ABA4D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Mesaj Tipleri (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Event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3754C8F-418E-45CB-A8A4-10B6F6476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tr-TR" sz="2400" dirty="0">
                <a:ea typeface="+mn-lt"/>
                <a:cs typeface="+mn-lt"/>
              </a:rPr>
              <a:t>Olay mesajları bir olayın gerçekleştiğini tüm uygulamalara duyurmak için mesajlaşma sistemine iletilen mesajlardır.</a:t>
            </a:r>
          </a:p>
          <a:p>
            <a:pPr marL="0" indent="0">
              <a:buNone/>
            </a:pPr>
            <a:endParaRPr lang="tr-TR" sz="2400" dirty="0"/>
          </a:p>
          <a:p>
            <a:pPr marL="457200" indent="-457200"/>
            <a:r>
              <a:rPr lang="tr-TR" sz="2400" dirty="0"/>
              <a:t>Daha az veri taşır</a:t>
            </a:r>
          </a:p>
          <a:p>
            <a:pPr marL="457200" indent="-457200"/>
            <a:r>
              <a:rPr lang="tr-TR" sz="2400" dirty="0"/>
              <a:t>Bir sonuç döndürme kaygısı barındırmaz</a:t>
            </a:r>
          </a:p>
          <a:p>
            <a:pPr marL="457200" indent="-457200"/>
            <a:r>
              <a:rPr lang="tr-TR" sz="2400" dirty="0"/>
              <a:t>Bildirim mantıklı çalışır</a:t>
            </a:r>
          </a:p>
          <a:p>
            <a:pPr marL="457200" indent="-457200"/>
            <a:r>
              <a:rPr lang="tr-TR" sz="2400" dirty="0">
                <a:ea typeface="+mn-lt"/>
                <a:cs typeface="+mn-lt"/>
              </a:rPr>
              <a:t>Olay mesajları tüm sisteme bildirileceği için </a:t>
            </a:r>
            <a:r>
              <a:rPr lang="tr-TR" sz="2400" dirty="0" err="1">
                <a:ea typeface="+mn-lt"/>
                <a:cs typeface="+mn-lt"/>
              </a:rPr>
              <a:t>fanout-exchange’e</a:t>
            </a:r>
            <a:r>
              <a:rPr lang="tr-TR" sz="2400" dirty="0">
                <a:ea typeface="+mn-lt"/>
                <a:cs typeface="+mn-lt"/>
              </a:rPr>
              <a:t> iletilir. Mesajın tüm sisteme yayılması sebebiyle </a:t>
            </a:r>
            <a:r>
              <a:rPr lang="tr-TR" sz="2400" dirty="0" err="1">
                <a:ea typeface="+mn-lt"/>
                <a:cs typeface="+mn-lt"/>
              </a:rPr>
              <a:t>message</a:t>
            </a:r>
            <a:r>
              <a:rPr lang="tr-TR" sz="2400" dirty="0">
                <a:ea typeface="+mn-lt"/>
                <a:cs typeface="+mn-lt"/>
              </a:rPr>
              <a:t> broker ile iletişim</a:t>
            </a:r>
            <a:r>
              <a:rPr lang="tr-TR" sz="2400" i="1" dirty="0">
                <a:ea typeface="+mn-lt"/>
                <a:cs typeface="+mn-lt"/>
              </a:rPr>
              <a:t> yayımla</a:t>
            </a:r>
            <a:r>
              <a:rPr lang="tr-TR" sz="2400" dirty="0">
                <a:ea typeface="+mn-lt"/>
                <a:cs typeface="+mn-lt"/>
              </a:rPr>
              <a:t> </a:t>
            </a:r>
            <a:r>
              <a:rPr lang="tr-TR" sz="24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(</a:t>
            </a:r>
            <a:r>
              <a:rPr lang="tr-TR" sz="2400" dirty="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publish</a:t>
            </a:r>
            <a:r>
              <a:rPr lang="tr-TR" sz="24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)</a:t>
            </a:r>
            <a:r>
              <a:rPr lang="tr-TR" sz="2400" dirty="0">
                <a:ea typeface="+mn-lt"/>
                <a:cs typeface="+mn-lt"/>
              </a:rPr>
              <a:t> metoduyla gerçekleşir.</a:t>
            </a:r>
          </a:p>
          <a:p>
            <a:pPr marL="457200" indent="-457200"/>
            <a:r>
              <a:rPr lang="tr-TR" sz="2400" dirty="0"/>
              <a:t>Geçmiş zaman ekini kullanarak isimlendirilir. </a:t>
            </a:r>
            <a:r>
              <a:rPr lang="tr-TR" sz="2400" b="1" dirty="0" err="1"/>
              <a:t>Created</a:t>
            </a:r>
            <a:endParaRPr lang="tr-TR" sz="2400" b="1" dirty="0"/>
          </a:p>
        </p:txBody>
      </p:sp>
    </p:spTree>
    <p:extLst>
      <p:ext uri="{BB962C8B-B14F-4D97-AF65-F5344CB8AC3E}">
        <p14:creationId xmlns:p14="http://schemas.microsoft.com/office/powerpoint/2010/main" val="25096789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6D1218-A081-437D-99AB-0D5A2024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Mesaj Tipleri (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Command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C55522-9FBA-4D3F-965C-4918FCD9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sz="2400" dirty="0">
                <a:ea typeface="+mn-lt"/>
                <a:cs typeface="+mn-lt"/>
              </a:rPr>
              <a:t>Emir mesajları bir talebin yerine getirilmesi için tüketicinin tetiklenmesi amacıyla </a:t>
            </a:r>
            <a:r>
              <a:rPr lang="tr-TR" sz="2400" dirty="0" err="1">
                <a:ea typeface="+mn-lt"/>
                <a:cs typeface="+mn-lt"/>
              </a:rPr>
              <a:t>message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broker’e</a:t>
            </a:r>
            <a:r>
              <a:rPr lang="tr-TR" sz="2400" dirty="0">
                <a:ea typeface="+mn-lt"/>
                <a:cs typeface="+mn-lt"/>
              </a:rPr>
              <a:t> iletilen mesajlardır. </a:t>
            </a:r>
            <a:endParaRPr lang="tr-TR" sz="2400" dirty="0"/>
          </a:p>
          <a:p>
            <a:pPr marL="0" indent="0">
              <a:buNone/>
            </a:pPr>
            <a:endParaRPr lang="tr-TR" sz="2400" dirty="0"/>
          </a:p>
          <a:p>
            <a:pPr marL="457200" indent="-457200"/>
            <a:r>
              <a:rPr lang="tr-TR" sz="2400" dirty="0"/>
              <a:t>Emir kipinde tanımlanır. </a:t>
            </a:r>
            <a:r>
              <a:rPr lang="tr-TR" sz="2400" dirty="0" err="1"/>
              <a:t>CreateOrderCommand</a:t>
            </a:r>
            <a:endParaRPr lang="tr-TR" sz="2400"/>
          </a:p>
          <a:p>
            <a:pPr marL="457200" indent="-457200"/>
            <a:r>
              <a:rPr lang="tr-TR" sz="2400" dirty="0"/>
              <a:t>Daha fazla veri taşır.</a:t>
            </a:r>
          </a:p>
          <a:p>
            <a:pPr marL="457200" indent="-457200"/>
            <a:r>
              <a:rPr lang="tr-TR" sz="2400" dirty="0"/>
              <a:t>Tek bir </a:t>
            </a:r>
            <a:r>
              <a:rPr lang="tr-TR" sz="2400" dirty="0" err="1">
                <a:solidFill>
                  <a:schemeClr val="accent2">
                    <a:lumMod val="75000"/>
                  </a:schemeClr>
                </a:solidFill>
              </a:rPr>
              <a:t>consumer</a:t>
            </a:r>
            <a:r>
              <a:rPr lang="tr-TR" sz="2400" dirty="0"/>
              <a:t> tarafından işlenir. </a:t>
            </a:r>
            <a:r>
              <a:rPr lang="tr-TR" sz="2400" dirty="0" err="1"/>
              <a:t>OrderHandler</a:t>
            </a:r>
            <a:endParaRPr lang="tr-TR" sz="2400" dirty="0"/>
          </a:p>
          <a:p>
            <a:pPr marL="457200" indent="-457200"/>
            <a:r>
              <a:rPr lang="tr-TR" sz="24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Direct-</a:t>
            </a:r>
            <a:r>
              <a:rPr lang="tr-TR" sz="2400" dirty="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exchange</a:t>
            </a:r>
            <a:r>
              <a:rPr lang="tr-TR" sz="2400" dirty="0">
                <a:ea typeface="+mn-lt"/>
                <a:cs typeface="+mn-lt"/>
              </a:rPr>
              <a:t> tipini kullanır</a:t>
            </a:r>
          </a:p>
          <a:p>
            <a:pPr marL="457200" indent="-457200"/>
            <a:r>
              <a:rPr lang="tr-TR" sz="2400" dirty="0">
                <a:ea typeface="+mn-lt"/>
                <a:cs typeface="+mn-lt"/>
              </a:rPr>
              <a:t>Broker ile iletişim </a:t>
            </a:r>
            <a:r>
              <a:rPr lang="tr-TR" sz="24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(</a:t>
            </a:r>
            <a:r>
              <a:rPr lang="tr-TR" sz="240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send</a:t>
            </a:r>
            <a:r>
              <a:rPr lang="tr-TR" sz="24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)</a:t>
            </a:r>
            <a:r>
              <a:rPr lang="tr-TR" sz="2400" dirty="0">
                <a:ea typeface="+mn-lt"/>
                <a:cs typeface="+mn-lt"/>
              </a:rPr>
              <a:t> metoduyla yürütülür.</a:t>
            </a:r>
            <a:endParaRPr lang="tr-TR" sz="2400" dirty="0"/>
          </a:p>
          <a:p>
            <a:pPr marL="457200" indent="-457200"/>
            <a:endParaRPr lang="tr-TR" dirty="0"/>
          </a:p>
          <a:p>
            <a:pPr marL="457200" indent="-457200"/>
            <a:endParaRPr lang="tr-TR" dirty="0"/>
          </a:p>
          <a:p>
            <a:pPr marL="457200" indent="-457200"/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428653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1C2ACA-A74C-4E83-8D32-B122B95B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Message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Brokers</a:t>
            </a:r>
          </a:p>
        </p:txBody>
      </p:sp>
      <p:pic>
        <p:nvPicPr>
          <p:cNvPr id="7" name="Resim 7">
            <a:extLst>
              <a:ext uri="{FF2B5EF4-FFF2-40B4-BE49-F238E27FC236}">
                <a16:creationId xmlns:a16="http://schemas.microsoft.com/office/drawing/2014/main" id="{5D9B9158-FBC4-4608-AA71-A0D5A2BAF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437" y="2522537"/>
            <a:ext cx="4101042" cy="1524000"/>
          </a:xfrm>
        </p:spPr>
      </p:pic>
      <p:pic>
        <p:nvPicPr>
          <p:cNvPr id="8" name="Resim 8">
            <a:extLst>
              <a:ext uri="{FF2B5EF4-FFF2-40B4-BE49-F238E27FC236}">
                <a16:creationId xmlns:a16="http://schemas.microsoft.com/office/drawing/2014/main" id="{F8101DBE-8072-48D3-AC3C-528889E3E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984" y="3081866"/>
            <a:ext cx="3706283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789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6A05AF-B297-49A4-B048-A6713798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Micro Service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Veritabanı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Tasarımı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66FEAA-8ACF-4949-A731-DB7819D10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sz="2400" dirty="0"/>
              <a:t>Micro service </a:t>
            </a:r>
            <a:r>
              <a:rPr lang="tr-TR" sz="2400" dirty="0" err="1"/>
              <a:t>veritabanları</a:t>
            </a:r>
            <a:r>
              <a:rPr lang="tr-TR" sz="2400" dirty="0"/>
              <a:t> </a:t>
            </a:r>
            <a:r>
              <a:rPr lang="tr-TR" sz="2400" dirty="0" err="1"/>
              <a:t>denormalize</a:t>
            </a:r>
            <a:r>
              <a:rPr lang="tr-TR" sz="2400" dirty="0"/>
              <a:t> tutulabilir.</a:t>
            </a:r>
          </a:p>
          <a:p>
            <a:r>
              <a:rPr lang="tr-TR" sz="2400" dirty="0"/>
              <a:t>Her bir </a:t>
            </a:r>
            <a:r>
              <a:rPr lang="tr-TR" sz="2400" dirty="0" err="1"/>
              <a:t>micro</a:t>
            </a:r>
            <a:r>
              <a:rPr lang="tr-TR" sz="2400" dirty="0"/>
              <a:t> service kendisine ait </a:t>
            </a:r>
            <a:r>
              <a:rPr lang="tr-TR" sz="2400" dirty="0" err="1"/>
              <a:t>veritabanına</a:t>
            </a:r>
            <a:r>
              <a:rPr lang="tr-TR" sz="2400" dirty="0"/>
              <a:t> bağlanmalıdır.</a:t>
            </a:r>
          </a:p>
          <a:p>
            <a:r>
              <a:rPr lang="tr-TR" sz="2400" dirty="0"/>
              <a:t>Bir </a:t>
            </a:r>
            <a:r>
              <a:rPr lang="tr-TR" sz="2400" dirty="0" err="1"/>
              <a:t>micro</a:t>
            </a:r>
            <a:r>
              <a:rPr lang="tr-TR" sz="2400" dirty="0"/>
              <a:t> service içerisinden diğer bir </a:t>
            </a:r>
            <a:r>
              <a:rPr lang="tr-TR" sz="2400" dirty="0" err="1"/>
              <a:t>micro</a:t>
            </a:r>
            <a:r>
              <a:rPr lang="tr-TR" sz="2400" dirty="0"/>
              <a:t> service veri tabanına bağlanılmaz</a:t>
            </a:r>
          </a:p>
          <a:p>
            <a:r>
              <a:rPr lang="tr-TR" sz="2400" dirty="0" err="1"/>
              <a:t>Veritabanları</a:t>
            </a:r>
            <a:r>
              <a:rPr lang="tr-TR" sz="2400" dirty="0"/>
              <a:t> arasında veri eşitlemesi </a:t>
            </a:r>
            <a:r>
              <a:rPr lang="tr-TR" sz="2400" dirty="0" err="1">
                <a:solidFill>
                  <a:schemeClr val="accent2">
                    <a:lumMod val="75000"/>
                  </a:schemeClr>
                </a:solidFill>
              </a:rPr>
              <a:t>replication</a:t>
            </a:r>
            <a:r>
              <a:rPr lang="tr-TR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sz="2400" dirty="0"/>
              <a:t>yapılması gerekebilir.</a:t>
            </a:r>
          </a:p>
          <a:p>
            <a:r>
              <a:rPr lang="tr-TR" sz="2400" dirty="0"/>
              <a:t>İhtiyaç duyulmadığı sürece kendi </a:t>
            </a:r>
            <a:r>
              <a:rPr lang="tr-TR" sz="2400" err="1"/>
              <a:t>database'in</a:t>
            </a:r>
            <a:r>
              <a:rPr lang="tr-TR" sz="2400" dirty="0"/>
              <a:t> veri çekecek şekilde çalışması tavsiye edilir.</a:t>
            </a:r>
          </a:p>
          <a:p>
            <a:r>
              <a:rPr lang="tr-TR" sz="2400" dirty="0"/>
              <a:t>Diğer bir </a:t>
            </a:r>
            <a:r>
              <a:rPr lang="tr-TR" sz="2400" err="1"/>
              <a:t>microservis</a:t>
            </a:r>
            <a:r>
              <a:rPr lang="tr-TR" sz="2400" dirty="0"/>
              <a:t> </a:t>
            </a:r>
            <a:r>
              <a:rPr lang="tr-TR" sz="2400" err="1"/>
              <a:t>veritabınındaki</a:t>
            </a:r>
            <a:r>
              <a:rPr lang="tr-TR" sz="2400" dirty="0"/>
              <a:t> </a:t>
            </a:r>
            <a:r>
              <a:rPr lang="tr-TR" sz="2400" dirty="0">
                <a:solidFill>
                  <a:schemeClr val="accent2">
                    <a:lumMod val="75000"/>
                  </a:schemeClr>
                </a:solidFill>
              </a:rPr>
              <a:t>ID</a:t>
            </a:r>
            <a:r>
              <a:rPr lang="tr-TR" sz="2400" dirty="0"/>
              <a:t> alanlarını tutmayı önermiyoruz.</a:t>
            </a:r>
          </a:p>
          <a:p>
            <a:r>
              <a:rPr lang="tr-TR" sz="2400" dirty="0"/>
              <a:t>Hata toleransı için bu tasarım çok önemlidir.</a:t>
            </a:r>
          </a:p>
        </p:txBody>
      </p:sp>
    </p:spTree>
    <p:extLst>
      <p:ext uri="{BB962C8B-B14F-4D97-AF65-F5344CB8AC3E}">
        <p14:creationId xmlns:p14="http://schemas.microsoft.com/office/powerpoint/2010/main" val="30364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0E1A-FD8D-48EB-8CC9-7AE6FA41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Dependency Inversion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87AB5-5252-469D-A41E-0F2F2322C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Üst</a:t>
            </a:r>
            <a:r>
              <a:rPr lang="en-US" dirty="0"/>
              <a:t> </a:t>
            </a:r>
            <a:r>
              <a:rPr lang="en-US" dirty="0" err="1"/>
              <a:t>seviye</a:t>
            </a:r>
            <a:r>
              <a:rPr lang="en-US" dirty="0"/>
              <a:t> </a:t>
            </a:r>
            <a:r>
              <a:rPr lang="en-US" dirty="0" err="1"/>
              <a:t>sınıflar</a:t>
            </a:r>
            <a:r>
              <a:rPr lang="en-US" dirty="0"/>
              <a:t> alt </a:t>
            </a:r>
            <a:r>
              <a:rPr lang="en-US" dirty="0" err="1"/>
              <a:t>seviye</a:t>
            </a:r>
            <a:r>
              <a:rPr lang="en-US" dirty="0"/>
              <a:t> </a:t>
            </a:r>
            <a:r>
              <a:rPr lang="en-US" dirty="0" err="1"/>
              <a:t>sınıflara</a:t>
            </a:r>
            <a:r>
              <a:rPr lang="en-US" dirty="0"/>
              <a:t> </a:t>
            </a:r>
            <a:r>
              <a:rPr lang="en-US" dirty="0" err="1"/>
              <a:t>bağımlı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</a:t>
            </a:r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F53840F-8369-48B1-9CD9-EAACE9AE6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998" y="2499109"/>
            <a:ext cx="4823011" cy="360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127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EC1E9B-5261-4E84-B9BF-3FD63EBD3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Micro Service 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Veritabanı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 Tasarımı</a:t>
            </a:r>
            <a:endParaRPr lang="tr-TR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Dikdörtgen: Köşeleri Yuvarlatılmış 4">
            <a:extLst>
              <a:ext uri="{FF2B5EF4-FFF2-40B4-BE49-F238E27FC236}">
                <a16:creationId xmlns:a16="http://schemas.microsoft.com/office/drawing/2014/main" id="{CB643506-81E7-45DA-91E3-AA265C2CFBAA}"/>
              </a:ext>
            </a:extLst>
          </p:cNvPr>
          <p:cNvSpPr/>
          <p:nvPr/>
        </p:nvSpPr>
        <p:spPr>
          <a:xfrm>
            <a:off x="1204384" y="2897716"/>
            <a:ext cx="2571748" cy="2434165"/>
          </a:xfrm>
          <a:prstGeom prst="roundRect">
            <a:avLst/>
          </a:prstGeom>
          <a:solidFill>
            <a:srgbClr val="0070C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  <a:p>
            <a:pPr algn="ctr"/>
            <a:r>
              <a:rPr lang="tr-TR" dirty="0" err="1"/>
              <a:t>Order.cs</a:t>
            </a:r>
          </a:p>
          <a:p>
            <a:pPr algn="ctr"/>
            <a:endParaRPr lang="tr-TR" dirty="0"/>
          </a:p>
          <a:p>
            <a:pPr algn="ctr"/>
            <a:r>
              <a:rPr lang="tr-TR" dirty="0" err="1"/>
              <a:t>OrderNumber</a:t>
            </a:r>
          </a:p>
          <a:p>
            <a:pPr algn="ctr"/>
            <a:r>
              <a:rPr lang="tr-TR" dirty="0" err="1"/>
              <a:t>CustomerName</a:t>
            </a:r>
            <a:endParaRPr lang="tr-TR"/>
          </a:p>
          <a:p>
            <a:pPr algn="ctr"/>
            <a:r>
              <a:rPr lang="tr-TR" dirty="0" err="1"/>
              <a:t>ShipAddress</a:t>
            </a:r>
            <a:endParaRPr lang="tr-TR"/>
          </a:p>
          <a:p>
            <a:pPr algn="ctr"/>
            <a:r>
              <a:rPr lang="tr-TR" dirty="0" err="1"/>
              <a:t>ShippedDate</a:t>
            </a:r>
            <a:endParaRPr lang="tr-TR"/>
          </a:p>
          <a:p>
            <a:pPr algn="ctr"/>
            <a:r>
              <a:rPr lang="tr-TR" dirty="0" err="1"/>
              <a:t>OrderItems</a:t>
            </a:r>
            <a:endParaRPr lang="tr-TR"/>
          </a:p>
          <a:p>
            <a:pPr algn="ctr"/>
            <a:endParaRPr lang="tr-TR" dirty="0"/>
          </a:p>
          <a:p>
            <a:pPr algn="ctr"/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7DDE1B94-E709-4910-81DB-001229F79938}"/>
              </a:ext>
            </a:extLst>
          </p:cNvPr>
          <p:cNvSpPr/>
          <p:nvPr/>
        </p:nvSpPr>
        <p:spPr>
          <a:xfrm>
            <a:off x="1241425" y="1939925"/>
            <a:ext cx="2508249" cy="709083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Order</a:t>
            </a:r>
            <a:r>
              <a:rPr lang="tr-TR" dirty="0"/>
              <a:t> Micro Service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2B55C878-DE87-4A98-963E-B1E64B49D74F}"/>
              </a:ext>
            </a:extLst>
          </p:cNvPr>
          <p:cNvSpPr/>
          <p:nvPr/>
        </p:nvSpPr>
        <p:spPr>
          <a:xfrm>
            <a:off x="7644341" y="1939924"/>
            <a:ext cx="2508249" cy="709083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tr-TR" dirty="0"/>
              <a:t>Product </a:t>
            </a:r>
            <a:r>
              <a:rPr lang="tr-TR" dirty="0" err="1"/>
              <a:t>Catalog</a:t>
            </a:r>
            <a:r>
              <a:rPr lang="tr-TR" dirty="0"/>
              <a:t> Micro Service</a:t>
            </a:r>
          </a:p>
        </p:txBody>
      </p:sp>
      <p:sp>
        <p:nvSpPr>
          <p:cNvPr id="8" name="Dikdörtgen: Köşeleri Yuvarlatılmış 7">
            <a:extLst>
              <a:ext uri="{FF2B5EF4-FFF2-40B4-BE49-F238E27FC236}">
                <a16:creationId xmlns:a16="http://schemas.microsoft.com/office/drawing/2014/main" id="{070DD6A4-C48B-422C-87FF-31896C2772DB}"/>
              </a:ext>
            </a:extLst>
          </p:cNvPr>
          <p:cNvSpPr/>
          <p:nvPr/>
        </p:nvSpPr>
        <p:spPr>
          <a:xfrm>
            <a:off x="7575550" y="2844799"/>
            <a:ext cx="2571748" cy="2434165"/>
          </a:xfrm>
          <a:prstGeom prst="roundRect">
            <a:avLst/>
          </a:prstGeom>
          <a:solidFill>
            <a:srgbClr val="0070C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tr-TR" dirty="0" err="1"/>
              <a:t>Product.cs</a:t>
            </a:r>
          </a:p>
          <a:p>
            <a:pPr algn="ctr"/>
            <a:endParaRPr lang="tr-TR" dirty="0"/>
          </a:p>
          <a:p>
            <a:pPr algn="ctr"/>
            <a:r>
              <a:rPr lang="tr-TR" dirty="0" err="1"/>
              <a:t>ProductName</a:t>
            </a:r>
            <a:endParaRPr lang="tr-TR"/>
          </a:p>
          <a:p>
            <a:pPr algn="ctr"/>
            <a:r>
              <a:rPr lang="tr-TR" dirty="0" err="1"/>
              <a:t>ProductPrice</a:t>
            </a:r>
          </a:p>
          <a:p>
            <a:pPr algn="ctr"/>
            <a:r>
              <a:rPr lang="tr-TR" dirty="0" err="1"/>
              <a:t>ProductStock</a:t>
            </a:r>
            <a:endParaRPr lang="tr-TR"/>
          </a:p>
        </p:txBody>
      </p:sp>
      <p:sp>
        <p:nvSpPr>
          <p:cNvPr id="9" name="Dikdörtgen: Köşeleri Yuvarlatılmış 8">
            <a:extLst>
              <a:ext uri="{FF2B5EF4-FFF2-40B4-BE49-F238E27FC236}">
                <a16:creationId xmlns:a16="http://schemas.microsoft.com/office/drawing/2014/main" id="{FF6118BD-0717-426A-BC42-E4B4AA55BD3A}"/>
              </a:ext>
            </a:extLst>
          </p:cNvPr>
          <p:cNvSpPr/>
          <p:nvPr/>
        </p:nvSpPr>
        <p:spPr>
          <a:xfrm>
            <a:off x="3225801" y="4347633"/>
            <a:ext cx="2571748" cy="2434165"/>
          </a:xfrm>
          <a:prstGeom prst="roundRect">
            <a:avLst/>
          </a:prstGeom>
          <a:solidFill>
            <a:srgbClr val="0070C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tr-TR" dirty="0" err="1"/>
              <a:t>OrderItems.cs</a:t>
            </a:r>
          </a:p>
          <a:p>
            <a:pPr algn="ctr"/>
            <a:endParaRPr lang="tr-TR" dirty="0"/>
          </a:p>
          <a:p>
            <a:pPr algn="ctr"/>
            <a:r>
              <a:rPr lang="tr-TR" dirty="0" err="1"/>
              <a:t>ProductName</a:t>
            </a:r>
          </a:p>
          <a:p>
            <a:pPr algn="ctr"/>
            <a:r>
              <a:rPr lang="tr-TR" dirty="0" err="1"/>
              <a:t>ProductPrice</a:t>
            </a:r>
          </a:p>
          <a:p>
            <a:pPr algn="ctr"/>
            <a:r>
              <a:rPr lang="tr-TR" dirty="0" err="1"/>
              <a:t>Quantity</a:t>
            </a:r>
            <a:endParaRPr lang="tr-TR"/>
          </a:p>
          <a:p>
            <a:pPr algn="ctr"/>
            <a:endParaRPr lang="tr-TR" dirty="0"/>
          </a:p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636787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19A364-5342-41D1-A458-7B3FE8DF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Micro Service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Veritabanı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tercihi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05B6CE-EF4C-410B-9509-37139DBC0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sz="2400" dirty="0"/>
              <a:t>Çok fazla okuma işlemi yapıyorsak </a:t>
            </a:r>
            <a:r>
              <a:rPr lang="tr-TR" sz="2400" dirty="0" err="1"/>
              <a:t>Document-Based</a:t>
            </a:r>
            <a:r>
              <a:rPr lang="tr-TR" sz="2400" dirty="0"/>
              <a:t> bir </a:t>
            </a:r>
            <a:r>
              <a:rPr lang="tr-TR" sz="2400" dirty="0" err="1"/>
              <a:t>database</a:t>
            </a:r>
            <a:r>
              <a:rPr lang="tr-TR" sz="2400" dirty="0"/>
              <a:t> seçimi yapabiliriz. </a:t>
            </a:r>
            <a:r>
              <a:rPr lang="tr-TR" sz="2400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tr-TR" sz="2400" b="1" dirty="0" err="1">
                <a:solidFill>
                  <a:schemeClr val="accent2">
                    <a:lumMod val="75000"/>
                  </a:schemeClr>
                </a:solidFill>
              </a:rPr>
              <a:t>MongoDB</a:t>
            </a:r>
            <a:r>
              <a:rPr lang="tr-TR" sz="24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tr-TR" sz="2400" b="1" dirty="0">
              <a:solidFill>
                <a:srgbClr val="DD7E0E"/>
              </a:solidFill>
            </a:endParaRPr>
          </a:p>
          <a:p>
            <a:r>
              <a:rPr lang="tr-TR" sz="2400" dirty="0" err="1"/>
              <a:t>Session</a:t>
            </a:r>
            <a:r>
              <a:rPr lang="tr-TR" sz="2400" dirty="0"/>
              <a:t> bazlı bir yönetim yapıyorsak. </a:t>
            </a:r>
            <a:r>
              <a:rPr lang="tr-TR" sz="2400" dirty="0" err="1"/>
              <a:t>Redis</a:t>
            </a:r>
            <a:r>
              <a:rPr lang="tr-TR" sz="2400" dirty="0"/>
              <a:t> gibi </a:t>
            </a:r>
            <a:r>
              <a:rPr lang="tr-TR" sz="2400" dirty="0" err="1"/>
              <a:t>Cache</a:t>
            </a:r>
            <a:r>
              <a:rPr lang="tr-TR" sz="2400" dirty="0"/>
              <a:t> </a:t>
            </a:r>
            <a:r>
              <a:rPr lang="tr-TR" sz="2400" dirty="0" err="1"/>
              <a:t>altyapılarıda</a:t>
            </a:r>
            <a:r>
              <a:rPr lang="tr-TR" sz="2400" dirty="0"/>
              <a:t> tercih edilebilir.</a:t>
            </a:r>
            <a:r>
              <a:rPr lang="tr-TR" sz="2400" b="1" dirty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tr-TR" sz="2400" b="1" dirty="0" err="1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tr-TR" sz="2400" b="1" dirty="0">
                <a:solidFill>
                  <a:schemeClr val="accent2">
                    <a:lumMod val="75000"/>
                  </a:schemeClr>
                </a:solidFill>
              </a:rPr>
              <a:t>-Memory DB)</a:t>
            </a:r>
          </a:p>
          <a:p>
            <a:pPr marL="0" indent="0">
              <a:buNone/>
            </a:pPr>
            <a:endParaRPr lang="tr-TR" sz="24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tr-TR" sz="2400" b="1" err="1">
                <a:solidFill>
                  <a:schemeClr val="accent2">
                    <a:lumMod val="75000"/>
                  </a:schemeClr>
                </a:solidFill>
              </a:rPr>
              <a:t>Transactional</a:t>
            </a:r>
            <a:r>
              <a:rPr lang="tr-TR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sz="2400" dirty="0"/>
              <a:t>işlemleri ağırlık operasyonlar yapacak isek bu durumda ise </a:t>
            </a:r>
            <a:r>
              <a:rPr lang="tr-TR" sz="2400" b="1" err="1">
                <a:solidFill>
                  <a:schemeClr val="accent2">
                    <a:lumMod val="75000"/>
                  </a:schemeClr>
                </a:solidFill>
              </a:rPr>
              <a:t>Relation</a:t>
            </a:r>
            <a:r>
              <a:rPr lang="tr-TR" sz="2400" b="1" dirty="0">
                <a:solidFill>
                  <a:schemeClr val="accent2">
                    <a:lumMod val="75000"/>
                  </a:schemeClr>
                </a:solidFill>
              </a:rPr>
              <a:t> Database</a:t>
            </a:r>
            <a:r>
              <a:rPr lang="tr-TR" sz="2400" dirty="0"/>
              <a:t> kullanmayı tercih ederiz. </a:t>
            </a:r>
            <a:r>
              <a:rPr lang="tr-TR" sz="2400" err="1"/>
              <a:t>Postgres</a:t>
            </a:r>
            <a:r>
              <a:rPr lang="tr-TR" sz="2400" dirty="0"/>
              <a:t>, MSSQL, MYSQL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137134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F24933-F5F4-4BB6-BD10-289FCE88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Microservices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 Distributed 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Transaction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Yönetimi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A24F8D-8DAE-4054-A9EC-EE903898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 err="1">
                <a:ea typeface="+mn-lt"/>
                <a:cs typeface="+mn-lt"/>
              </a:rPr>
              <a:t>Eventual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Consistency</a:t>
            </a:r>
          </a:p>
          <a:p>
            <a:r>
              <a:rPr lang="tr-TR" dirty="0"/>
              <a:t>SAGA </a:t>
            </a:r>
            <a:r>
              <a:rPr lang="tr-TR" dirty="0" err="1"/>
              <a:t>Pattern</a:t>
            </a:r>
            <a:endParaRPr lang="tr-TR" dirty="0"/>
          </a:p>
          <a:p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Phase</a:t>
            </a:r>
            <a:r>
              <a:rPr lang="tr-TR" dirty="0"/>
              <a:t> </a:t>
            </a:r>
            <a:r>
              <a:rPr lang="tr-TR" dirty="0" err="1"/>
              <a:t>Commit</a:t>
            </a:r>
            <a:r>
              <a:rPr lang="tr-TR" dirty="0"/>
              <a:t> </a:t>
            </a:r>
            <a:endParaRPr lang="tr-TR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411668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144E0E-0BDF-473D-9CA6-17B6D2DE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Eventual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 </a:t>
            </a:r>
            <a:r>
              <a:rPr lang="tr-TR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Consistency</a:t>
            </a:r>
            <a:endParaRPr lang="tr-TR" err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27F718-CDEA-4E3C-9AFB-6608FC042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tr-TR" sz="2400" dirty="0"/>
              <a:t>Micro </a:t>
            </a:r>
            <a:r>
              <a:rPr lang="tr-TR" sz="2400" dirty="0" err="1"/>
              <a:t>service'ler</a:t>
            </a:r>
            <a:r>
              <a:rPr lang="tr-TR" sz="2400" dirty="0"/>
              <a:t> arasındaki veri tutarlılığının Message Broker üzerinden Message Queue vasıtası ile sağlanması ve güncellenmesi </a:t>
            </a:r>
            <a:r>
              <a:rPr lang="tr-TR" sz="2400" dirty="0" err="1"/>
              <a:t>yönetmine</a:t>
            </a:r>
            <a:r>
              <a:rPr lang="tr-TR" sz="2400" dirty="0"/>
              <a:t> Nihai tutarlılık </a:t>
            </a:r>
            <a:r>
              <a:rPr lang="tr-TR" sz="2400" dirty="0" err="1">
                <a:solidFill>
                  <a:schemeClr val="accent2">
                    <a:lumMod val="75000"/>
                  </a:schemeClr>
                </a:solidFill>
              </a:rPr>
              <a:t>Eventual</a:t>
            </a:r>
            <a:r>
              <a:rPr lang="tr-TR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sz="2400" dirty="0" err="1">
                <a:solidFill>
                  <a:schemeClr val="accent2">
                    <a:lumMod val="75000"/>
                  </a:schemeClr>
                </a:solidFill>
              </a:rPr>
              <a:t>Consistency</a:t>
            </a:r>
            <a:r>
              <a:rPr lang="tr-TR" sz="2400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tr-TR" sz="2400" dirty="0"/>
              <a:t>denir.</a:t>
            </a:r>
          </a:p>
          <a:p>
            <a:pPr marL="0" indent="0">
              <a:buNone/>
            </a:pPr>
            <a:endParaRPr lang="tr-TR" sz="2400" dirty="0"/>
          </a:p>
          <a:p>
            <a:pPr marL="514350" indent="-514350"/>
            <a:r>
              <a:rPr lang="tr-TR" sz="2400" dirty="0"/>
              <a:t>Herhangi bir t anında verinin her iki </a:t>
            </a:r>
            <a:r>
              <a:rPr lang="tr-TR" sz="2400" dirty="0" err="1"/>
              <a:t>micro</a:t>
            </a:r>
            <a:r>
              <a:rPr lang="tr-TR" sz="2400" dirty="0"/>
              <a:t> service içerisinde aynı anda güncel olması önemli olmadığı durumlarda tercih edilen bir yöntemdir.</a:t>
            </a:r>
          </a:p>
          <a:p>
            <a:pPr marL="514350" indent="-514350"/>
            <a:r>
              <a:rPr lang="tr-TR" sz="2400" dirty="0"/>
              <a:t>Gerçek hayatta bu rakamlar en fazla 1 </a:t>
            </a:r>
            <a:r>
              <a:rPr lang="tr-TR" sz="2400" dirty="0" err="1"/>
              <a:t>dk'lık</a:t>
            </a:r>
            <a:r>
              <a:rPr lang="tr-TR" sz="2400" dirty="0"/>
              <a:t> bir gecikme ile </a:t>
            </a:r>
            <a:r>
              <a:rPr lang="tr-TR" sz="2400" dirty="0" err="1"/>
              <a:t>micro</a:t>
            </a:r>
            <a:r>
              <a:rPr lang="tr-TR" sz="2400" dirty="0"/>
              <a:t> service arası </a:t>
            </a:r>
            <a:r>
              <a:rPr lang="tr-TR" sz="2400" dirty="0" err="1">
                <a:solidFill>
                  <a:schemeClr val="accent2">
                    <a:lumMod val="75000"/>
                  </a:schemeClr>
                </a:solidFill>
              </a:rPr>
              <a:t>replicate</a:t>
            </a:r>
            <a:r>
              <a:rPr lang="tr-TR" sz="2400" dirty="0"/>
              <a:t> olmuş olur.</a:t>
            </a:r>
          </a:p>
          <a:p>
            <a:pPr marL="514350" indent="-514350"/>
            <a:r>
              <a:rPr lang="tr-TR" sz="2400" dirty="0" err="1"/>
              <a:t>Veritabanları</a:t>
            </a:r>
            <a:r>
              <a:rPr lang="tr-TR" sz="2400" dirty="0"/>
              <a:t> senkronize olana kadar kullanıcılar farklı değerleri görebilir.</a:t>
            </a:r>
          </a:p>
          <a:p>
            <a:pPr marL="514350" indent="-51435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289250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2967C7-AF82-4281-A106-A4786D3B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Eventual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 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Consistency</a:t>
            </a:r>
            <a:endParaRPr lang="tr-TR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D66FA8E8-3F1F-48EA-813A-5D87396B4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641" y="1825625"/>
            <a:ext cx="7960718" cy="3859742"/>
          </a:xfrm>
        </p:spPr>
      </p:pic>
    </p:spTree>
    <p:extLst>
      <p:ext uri="{BB962C8B-B14F-4D97-AF65-F5344CB8AC3E}">
        <p14:creationId xmlns:p14="http://schemas.microsoft.com/office/powerpoint/2010/main" val="13994568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FE3720-9130-4C82-AFC3-D9664B8F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Gateaway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Kavramı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CFD13F-09D7-4EA5-8B95-2EAE018BB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97025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27D055-BBF3-455E-B394-29DE64E7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Service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Registry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Kavramı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A7B574-5D1A-45A8-AFFE-764EEA4C3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196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D153-977D-47EB-99E7-646C9482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Liskov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Substitution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385AE-A296-45F8-AF5C-02398A302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Kalıtım</a:t>
            </a:r>
            <a:r>
              <a:rPr lang="en-US" sz="2400" dirty="0"/>
              <a:t> </a:t>
            </a:r>
            <a:r>
              <a:rPr lang="en-US" sz="2400" dirty="0" err="1"/>
              <a:t>alınan</a:t>
            </a:r>
            <a:r>
              <a:rPr lang="en-US" sz="2400" dirty="0"/>
              <a:t> </a:t>
            </a:r>
            <a:r>
              <a:rPr lang="en-US" sz="2400" dirty="0" err="1"/>
              <a:t>sınıflar</a:t>
            </a:r>
            <a:r>
              <a:rPr lang="en-US" sz="2400" dirty="0"/>
              <a:t> </a:t>
            </a:r>
            <a:r>
              <a:rPr lang="en-US" sz="2400" dirty="0" err="1"/>
              <a:t>katıltım</a:t>
            </a:r>
            <a:r>
              <a:rPr lang="en-US" sz="2400" dirty="0"/>
              <a:t> </a:t>
            </a:r>
            <a:r>
              <a:rPr lang="en-US" sz="2400" dirty="0" err="1"/>
              <a:t>verilen</a:t>
            </a:r>
            <a:r>
              <a:rPr lang="en-US" sz="2400" dirty="0"/>
              <a:t> </a:t>
            </a:r>
            <a:r>
              <a:rPr lang="en-US" sz="2400" dirty="0" err="1"/>
              <a:t>sınıfların</a:t>
            </a:r>
            <a:r>
              <a:rPr lang="en-US" sz="2400" dirty="0"/>
              <a:t> </a:t>
            </a:r>
            <a:r>
              <a:rPr lang="en-US" sz="2400" dirty="0" err="1"/>
              <a:t>tüm</a:t>
            </a:r>
            <a:r>
              <a:rPr lang="en-US" sz="2400" dirty="0"/>
              <a:t> </a:t>
            </a:r>
            <a:r>
              <a:rPr lang="en-US" sz="2400" dirty="0" err="1"/>
              <a:t>özelliklerini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methodlarını</a:t>
            </a:r>
            <a:r>
              <a:rPr lang="en-US" sz="2400" dirty="0"/>
              <a:t> </a:t>
            </a:r>
            <a:r>
              <a:rPr lang="en-US" sz="2400" dirty="0" err="1"/>
              <a:t>aynı</a:t>
            </a:r>
            <a:r>
              <a:rPr lang="en-US" sz="2400" dirty="0"/>
              <a:t> </a:t>
            </a:r>
            <a:r>
              <a:rPr lang="en-US" sz="2400" dirty="0" err="1"/>
              <a:t>işlevi</a:t>
            </a:r>
            <a:r>
              <a:rPr lang="en-US" sz="2400" dirty="0"/>
              <a:t> </a:t>
            </a:r>
            <a:r>
              <a:rPr lang="en-US" sz="2400" dirty="0" err="1"/>
              <a:t>gösterecek</a:t>
            </a:r>
            <a:r>
              <a:rPr lang="en-US" sz="2400" dirty="0"/>
              <a:t> </a:t>
            </a:r>
            <a:r>
              <a:rPr lang="en-US" sz="2400" dirty="0" err="1"/>
              <a:t>şekilde</a:t>
            </a:r>
            <a:r>
              <a:rPr lang="en-US" sz="2400" dirty="0"/>
              <a:t> </a:t>
            </a:r>
            <a:r>
              <a:rPr lang="en-US" sz="2400" dirty="0" err="1"/>
              <a:t>kullanabilmeldir</a:t>
            </a:r>
            <a:r>
              <a:rPr lang="en-US" sz="2400" dirty="0"/>
              <a:t>.</a:t>
            </a:r>
            <a:r>
              <a:rPr lang="en-US" dirty="0"/>
              <a:t>  </a:t>
            </a:r>
            <a:endParaRPr lang="en-US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0DF3743-1449-49A5-AE70-B27C6FE2A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753" y="2729753"/>
            <a:ext cx="3863787" cy="386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5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C5665-855F-4B64-8225-AB7B1DE8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Inversion Of Control (IoC)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1CFF-6EE5-47EC-AC90-FB532092F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i="1" dirty="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Ioc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Uygulama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içerisindeki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instance’larının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yönetimi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sağlanarak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bağımlılıklarını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aza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indirgemek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amaçlanmaktadır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7434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is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76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76</vt:i4>
      </vt:variant>
    </vt:vector>
  </HeadingPairs>
  <TitlesOfParts>
    <vt:vector size="77" baseType="lpstr">
      <vt:lpstr>ShapesVTI</vt:lpstr>
      <vt:lpstr>Microservices </vt:lpstr>
      <vt:lpstr>Solid Principles</vt:lpstr>
      <vt:lpstr>Neden SOLID ihtiyaç duyuyoruz ?</vt:lpstr>
      <vt:lpstr>Single Responsibility</vt:lpstr>
      <vt:lpstr>Open Closed Principles</vt:lpstr>
      <vt:lpstr>Interface Seggregation</vt:lpstr>
      <vt:lpstr>Dependency Inversion Principles</vt:lpstr>
      <vt:lpstr>Liskov Substitution Principles</vt:lpstr>
      <vt:lpstr>Inversion Of Control (IoC)</vt:lpstr>
      <vt:lpstr>IoC Avantajları</vt:lpstr>
      <vt:lpstr>DI (Dependecy Injection)</vt:lpstr>
      <vt:lpstr>DI Avantajları</vt:lpstr>
      <vt:lpstr>Adım Adım Zayıf Bağlılık</vt:lpstr>
      <vt:lpstr>IoC Container</vt:lpstr>
      <vt:lpstr>Clean Arhitecture (Temiz Mimari)</vt:lpstr>
      <vt:lpstr>Domain Layer</vt:lpstr>
      <vt:lpstr>Application Layer</vt:lpstr>
      <vt:lpstr>Infrastructure Layer</vt:lpstr>
      <vt:lpstr>Presentation Layer</vt:lpstr>
      <vt:lpstr>Domain Driven Design (DDD)</vt:lpstr>
      <vt:lpstr>Ubiquitous Language (Ortak Dil)</vt:lpstr>
      <vt:lpstr>Bounded Context (Sınırlı Bağlam)</vt:lpstr>
      <vt:lpstr>Bounded Context İzolasyon Seviyeleri</vt:lpstr>
      <vt:lpstr>Bounded Context Architecture Structure</vt:lpstr>
      <vt:lpstr>Bounded Context Architecture Structure</vt:lpstr>
      <vt:lpstr>Domain</vt:lpstr>
      <vt:lpstr>Domain - Aggregates</vt:lpstr>
      <vt:lpstr>Domain</vt:lpstr>
      <vt:lpstr>Anemic Domain Model</vt:lpstr>
      <vt:lpstr>Domain Model</vt:lpstr>
      <vt:lpstr>CQRS Pattern (Command Query Seggregation Priciples)</vt:lpstr>
      <vt:lpstr>CQRS İzolasyon Seviyeleri</vt:lpstr>
      <vt:lpstr>SOA (Service Oriented Architecture)</vt:lpstr>
      <vt:lpstr>SOA Karakteristik Özellikleri</vt:lpstr>
      <vt:lpstr>SOA Temel Bileşenleri</vt:lpstr>
      <vt:lpstr>SOA Temel Bileşenleri</vt:lpstr>
      <vt:lpstr>SOA Architecture</vt:lpstr>
      <vt:lpstr>SOA Avantajları</vt:lpstr>
      <vt:lpstr>ESB (Enterprise Service Bus)</vt:lpstr>
      <vt:lpstr>Enterprise Service Bus Ne yapar ?</vt:lpstr>
      <vt:lpstr>ESB (Enterprise Service Bus)</vt:lpstr>
      <vt:lpstr>Adapters / Transports</vt:lpstr>
      <vt:lpstr>Service Hosting  </vt:lpstr>
      <vt:lpstr>Security</vt:lpstr>
      <vt:lpstr>Mediation</vt:lpstr>
      <vt:lpstr>Operation And Management</vt:lpstr>
      <vt:lpstr>SOA VS MICROSERVICES</vt:lpstr>
      <vt:lpstr>PowerPoint Sunusu</vt:lpstr>
      <vt:lpstr>Development - Geliştirme</vt:lpstr>
      <vt:lpstr>Bounded Context - Sınırlı Bağlam</vt:lpstr>
      <vt:lpstr>Communication - İletişim</vt:lpstr>
      <vt:lpstr>Birlikte çalışabilirlik - inter-operability</vt:lpstr>
      <vt:lpstr>Boyut - Size</vt:lpstr>
      <vt:lpstr>Microservices</vt:lpstr>
      <vt:lpstr>Monolithic Mimari</vt:lpstr>
      <vt:lpstr>Scale Up, Scale Out</vt:lpstr>
      <vt:lpstr>Micro Service</vt:lpstr>
      <vt:lpstr>Avantajları</vt:lpstr>
      <vt:lpstr>Dezavantajları</vt:lpstr>
      <vt:lpstr>Micro Service Communication (İletişim)</vt:lpstr>
      <vt:lpstr>Request Driven vs Event Driven</vt:lpstr>
      <vt:lpstr>Request Driven vs Event Driven</vt:lpstr>
      <vt:lpstr>Message Broker Nedir</vt:lpstr>
      <vt:lpstr>Message Broker</vt:lpstr>
      <vt:lpstr>Message Broker</vt:lpstr>
      <vt:lpstr>Mesaj Tipleri (Event)</vt:lpstr>
      <vt:lpstr>Mesaj Tipleri (Command)</vt:lpstr>
      <vt:lpstr>Message Brokers</vt:lpstr>
      <vt:lpstr>Micro Service Veritabanı Tasarımı</vt:lpstr>
      <vt:lpstr>Micro Service Veritabanı Tasarımı</vt:lpstr>
      <vt:lpstr>Micro Service Veritabanı tercihi</vt:lpstr>
      <vt:lpstr>Microservices Distributed Transaction Yönetimi</vt:lpstr>
      <vt:lpstr>Eventual Consistency</vt:lpstr>
      <vt:lpstr>Eventual Consistency</vt:lpstr>
      <vt:lpstr>Gateaway Kavramı</vt:lpstr>
      <vt:lpstr>Service Registry Kavramı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1348</cp:revision>
  <dcterms:created xsi:type="dcterms:W3CDTF">2021-09-27T20:14:30Z</dcterms:created>
  <dcterms:modified xsi:type="dcterms:W3CDTF">2021-09-28T15:48:59Z</dcterms:modified>
</cp:coreProperties>
</file>