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revenuegen/revenuedashboard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8E2A67F-6FE0-45BB-8463-FD9C785185C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revenuegen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16D5D19-20FA-4424-BC37-0E2CBB5B56F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8/19/2022 6:23:42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dashboard" id="2" name="slide2">
            <a:extLst>
              <a:ext uri="{FF2B5EF4-FFF2-40B4-BE49-F238E27FC236}">
                <a16:creationId xmlns:a16="http://schemas.microsoft.com/office/drawing/2014/main" id="{7B5DF7C8-540E-4E11-9D32-5D7DB82756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" y="652462"/>
            <a:ext cx="10753725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2022-08-19T18:23:42Z</dcterms:created>
  <dcterms:modified xsi:type="dcterms:W3CDTF">2022-08-19T18:23:42Z</dcterms:modified>
</cp:coreProperties>
</file>