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venuegen/revenu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1CF747-1B03-489B-8021-370AA4D761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revenuegen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1EA191-49CC-433A-B109-4CD745E0ED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8/19/2022 6:21:57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over time" id="2" name="slide2">
            <a:extLst>
              <a:ext uri="{FF2B5EF4-FFF2-40B4-BE49-F238E27FC236}">
                <a16:creationId xmlns:a16="http://schemas.microsoft.com/office/drawing/2014/main" id="{33A46C6D-3EB4-4F89-9E02-B5B18EA61D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481012"/>
            <a:ext cx="106965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ing activities" id="3" name="slide3">
            <a:extLst>
              <a:ext uri="{FF2B5EF4-FFF2-40B4-BE49-F238E27FC236}">
                <a16:creationId xmlns:a16="http://schemas.microsoft.com/office/drawing/2014/main" id="{846E4A3F-FFF9-45B2-9631-B101D868A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481012"/>
            <a:ext cx="105441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.sub activities" id="4" name="slide4">
            <a:extLst>
              <a:ext uri="{FF2B5EF4-FFF2-40B4-BE49-F238E27FC236}">
                <a16:creationId xmlns:a16="http://schemas.microsoft.com/office/drawing/2014/main" id="{904C1658-7FD4-4A5E-A21C-2AB5D4F711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095500"/>
            <a:ext cx="10687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countries" id="5" name="slide5">
            <a:extLst>
              <a:ext uri="{FF2B5EF4-FFF2-40B4-BE49-F238E27FC236}">
                <a16:creationId xmlns:a16="http://schemas.microsoft.com/office/drawing/2014/main" id="{398014ED-F694-48BE-A626-1F6CF3A897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81012"/>
            <a:ext cx="105537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cities" id="6" name="slide6">
            <a:extLst>
              <a:ext uri="{FF2B5EF4-FFF2-40B4-BE49-F238E27FC236}">
                <a16:creationId xmlns:a16="http://schemas.microsoft.com/office/drawing/2014/main" id="{82696BAE-5E21-49E0-A252-6FD86C6EF9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85775"/>
            <a:ext cx="10287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2022-08-19T18:21:58Z</dcterms:created>
  <dcterms:modified xsi:type="dcterms:W3CDTF">2022-08-19T18:21:58Z</dcterms:modified>
</cp:coreProperties>
</file>