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300" r:id="rId5"/>
    <p:sldId id="259" r:id="rId6"/>
    <p:sldId id="260" r:id="rId7"/>
    <p:sldId id="297" r:id="rId8"/>
    <p:sldId id="307" r:id="rId9"/>
    <p:sldId id="308" r:id="rId10"/>
    <p:sldId id="301" r:id="rId11"/>
    <p:sldId id="298" r:id="rId12"/>
    <p:sldId id="299" r:id="rId13"/>
    <p:sldId id="303" r:id="rId14"/>
    <p:sldId id="304" r:id="rId15"/>
    <p:sldId id="306" r:id="rId16"/>
    <p:sldId id="305" r:id="rId17"/>
    <p:sldId id="309" r:id="rId18"/>
    <p:sldId id="310" r:id="rId19"/>
    <p:sldId id="311" r:id="rId20"/>
    <p:sldId id="312" r:id="rId21"/>
    <p:sldId id="313" r:id="rId22"/>
    <p:sldId id="32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dirty="0"/>
              <a:t>树分治</a:t>
            </a:r>
            <a:endParaRPr lang="x-none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dirty="0" err="1"/>
              <a:t>6th</a:t>
            </a:r>
            <a:endParaRPr lang="x-none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NKOJ 4367 开店</a:t>
            </a:r>
            <a:endParaRPr lang="x-none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x-none" altLang="zh-CN"/>
              <a:t>给定一棵树，每个点有一个颜色C</a:t>
            </a:r>
            <a:endParaRPr lang="x-none" altLang="zh-CN"/>
          </a:p>
          <a:p>
            <a:r>
              <a:rPr lang="x-none" altLang="zh-CN"/>
              <a:t>询问颜色在[l,r]之间的所有点到某个点的距离之和</a:t>
            </a:r>
            <a:endParaRPr lang="x-none" altLang="zh-CN"/>
          </a:p>
          <a:p>
            <a:r>
              <a:rPr lang="x-none" altLang="zh-CN"/>
              <a:t>多次询问，强制在线</a:t>
            </a:r>
            <a:endParaRPr lang="x-none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NKOJ 4065 捉迷藏</a:t>
            </a:r>
            <a:endParaRPr lang="x-none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x-none" altLang="zh-CN"/>
              <a:t>给定一棵树，每个点为黑色或白色</a:t>
            </a:r>
            <a:endParaRPr lang="x-none" altLang="zh-CN"/>
          </a:p>
          <a:p>
            <a:r>
              <a:rPr lang="x-none" altLang="zh-CN"/>
              <a:t>多次操作，每次询问距离最远的白色点对或修改一个点的颜色</a:t>
            </a:r>
            <a:endParaRPr lang="x-none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NKOJ 3254 幻想乡战略游戏</a:t>
            </a:r>
            <a:endParaRPr lang="x-none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x-none" altLang="zh-CN"/>
              <a:t>给定一棵边有正权，初始点权为0的无根树</a:t>
            </a:r>
            <a:endParaRPr lang="x-none" altLang="zh-CN"/>
          </a:p>
          <a:p>
            <a:r>
              <a:rPr lang="x-none" altLang="zh-CN"/>
              <a:t>多次操作，每次操作使一个点的点权增加d</a:t>
            </a:r>
            <a:endParaRPr lang="x-none" altLang="zh-CN"/>
          </a:p>
          <a:p>
            <a:r>
              <a:rPr lang="x-none" altLang="zh-CN"/>
              <a:t>每次操作后要求找到一个带权重心u，使得</a:t>
            </a:r>
            <a:r>
              <a:rPr lang="x-none" altLang="zh-CN">
                <a:latin typeface="Ubuntu" charset="0"/>
                <a:ea typeface="Ubuntu" charset="0"/>
              </a:rPr>
              <a:t>∑dis（i,u）*V[i]最小</a:t>
            </a:r>
            <a:endParaRPr lang="x-none" altLang="zh-CN">
              <a:latin typeface="Ubuntu" charset="0"/>
              <a:ea typeface="Ubuntu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NKOJ 2703 紫荆花之恋</a:t>
            </a:r>
            <a:endParaRPr lang="x-none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x-none" altLang="zh-CN"/>
              <a:t>给定一颗树，每个点有一个权值R，1号点为根</a:t>
            </a:r>
            <a:endParaRPr lang="x-none" altLang="zh-CN"/>
          </a:p>
          <a:p>
            <a:r>
              <a:rPr lang="x-none" altLang="zh-CN"/>
              <a:t>多次操作，第 i 次操作新加一个点 i ，给出他的父亲，权值，和边权</a:t>
            </a:r>
            <a:endParaRPr lang="x-none" altLang="zh-CN"/>
          </a:p>
          <a:p>
            <a:r>
              <a:rPr lang="x-none" altLang="zh-CN"/>
              <a:t>每次操作后，输出满足 dis(u,v) </a:t>
            </a:r>
            <a:r>
              <a:rPr lang="x-none" altLang="zh-CN">
                <a:latin typeface="东文宋体" charset="0"/>
                <a:ea typeface="东文宋体" charset="0"/>
              </a:rPr>
              <a:t>≤ R[u]+R[v]的点对数目，强制在线</a:t>
            </a:r>
            <a:endParaRPr lang="x-none" altLang="zh-CN">
              <a:latin typeface="东文宋体" charset="0"/>
              <a:ea typeface="东文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/>
              <a:t>额外的树上分治</a:t>
            </a:r>
            <a:endParaRPr lang="x-none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NKOJ 3611 不同的最小割</a:t>
            </a:r>
            <a:endParaRPr lang="x-none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x-none" altLang="zh-CN"/>
              <a:t>给定一张图，有边权</a:t>
            </a:r>
            <a:endParaRPr lang="x-none" altLang="zh-CN"/>
          </a:p>
          <a:p>
            <a:r>
              <a:rPr lang="x-none" altLang="zh-CN"/>
              <a:t>考虑任意两点的最小割，总共有 n*(n-1)/2个最小割</a:t>
            </a:r>
            <a:endParaRPr lang="x-none" altLang="zh-CN"/>
          </a:p>
          <a:p>
            <a:r>
              <a:rPr lang="x-none" altLang="zh-CN"/>
              <a:t>求总共有多少个不同的最小割</a:t>
            </a:r>
            <a:endParaRPr lang="x-none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NKOJ 3611 不同的最小割</a:t>
            </a:r>
            <a:endParaRPr lang="x-none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x-none" altLang="zh-CN"/>
              <a:t>首先，不同的最小割数量不超过n-1个</a:t>
            </a:r>
            <a:endParaRPr lang="x-none" altLang="zh-CN"/>
          </a:p>
          <a:p>
            <a:r>
              <a:rPr lang="x-none" altLang="zh-CN"/>
              <a:t>一个割将点的集合分成两个独立的点集，而最多可以分成n个点集</a:t>
            </a:r>
            <a:endParaRPr lang="x-none" altLang="zh-CN"/>
          </a:p>
          <a:p>
            <a:r>
              <a:rPr lang="x-none" altLang="zh-CN"/>
              <a:t>事实上，这些最小割构成一颗最小割树，我们举个栗子 </a:t>
            </a:r>
            <a:endParaRPr lang="x-none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NKOJ 3611 不同的最小割</a:t>
            </a:r>
            <a:endParaRPr lang="x-none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0140" y="1727200"/>
            <a:ext cx="4284345" cy="3542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485" y="1750695"/>
            <a:ext cx="4285615" cy="3542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NKOJ 3611 不同的最小割</a:t>
            </a:r>
            <a:endParaRPr lang="x-none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010" y="1675765"/>
            <a:ext cx="4285615" cy="354266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2175" y="1680845"/>
            <a:ext cx="4284345" cy="3542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NKOJ 3611 不同的最小割</a:t>
            </a:r>
            <a:endParaRPr lang="x-none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72175" y="1680845"/>
            <a:ext cx="4284345" cy="3542030"/>
          </a:xfrm>
          <a:prstGeom prst="rect">
            <a:avLst/>
          </a:prstGeom>
        </p:spPr>
      </p:pic>
      <p:pic>
        <p:nvPicPr>
          <p:cNvPr id="3" name="内容占位符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727200"/>
            <a:ext cx="4284345" cy="3542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什么是树分治？</a:t>
            </a:r>
            <a:endParaRPr lang="x-none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x-none" altLang="zh-CN"/>
              <a:t>在树上分而治之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处理树上路径问题等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将路径分为经过根的与子树中的两种</a:t>
            </a:r>
            <a:endParaRPr lang="x-none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NKOJ 3611 不同的最小割</a:t>
            </a:r>
            <a:endParaRPr lang="x-none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7410" y="2063115"/>
            <a:ext cx="5162550" cy="3542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05" y="2030095"/>
            <a:ext cx="5422900" cy="3720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457960"/>
          </a:xfrm>
        </p:spPr>
        <p:txBody>
          <a:bodyPr/>
          <a:lstStyle/>
          <a:p>
            <a:r>
              <a:rPr lang="x-none">
                <a:latin typeface="+mn-ea"/>
                <a:ea typeface="+mn-ea"/>
              </a:rPr>
              <a:t>题目 </a:t>
            </a:r>
            <a:endParaRPr lang="x-none">
              <a:latin typeface="+mn-ea"/>
              <a:ea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1091247" y="1864677"/>
            <a:ext cx="9905999" cy="3541714"/>
          </a:xfrm>
        </p:spPr>
        <p:txBody>
          <a:bodyPr/>
          <a:p>
            <a:pPr marL="0" indent="0">
              <a:buNone/>
            </a:pPr>
            <a:r>
              <a:rPr lang="x-none" altLang="zh-CN"/>
              <a:t>3328  3329  4367  4065  3254  2703 3611</a:t>
            </a:r>
            <a:endParaRPr lang="x-none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/>
              <a:t>静态点分治</a:t>
            </a:r>
            <a:endParaRPr lang="x-none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457960"/>
          </a:xfrm>
        </p:spPr>
        <p:txBody>
          <a:bodyPr/>
          <a:lstStyle/>
          <a:p>
            <a:r>
              <a:rPr lang="x-none">
                <a:latin typeface="+mn-ea"/>
                <a:ea typeface="+mn-ea"/>
              </a:rPr>
              <a:t>NKOJ 3328 距离状态 </a:t>
            </a:r>
            <a:endParaRPr lang="x-none"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8780" y="2142490"/>
            <a:ext cx="7023100" cy="44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给定一颗N个点的树，求满足dis（i , j）</a:t>
            </a:r>
            <a:r>
              <a:rPr lang="x-none" altLang="zh-CN">
                <a:latin typeface="东文宋体" charset="0"/>
                <a:ea typeface="东文宋体" charset="0"/>
              </a:rPr>
              <a:t>≤ K 的点对的数目</a:t>
            </a:r>
            <a:endParaRPr lang="x-none" altLang="zh-CN">
              <a:latin typeface="东文宋体" charset="0"/>
              <a:ea typeface="东文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NKOJ 3329 rACE</a:t>
            </a:r>
            <a:endParaRPr lang="x-none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1141095" y="2249170"/>
            <a:ext cx="10273030" cy="3542030"/>
          </a:xfrm>
        </p:spPr>
        <p:txBody>
          <a:bodyPr/>
          <a:p>
            <a:r>
              <a:rPr lang="x-none" altLang="zh-CN">
                <a:sym typeface="+mn-ea"/>
              </a:rPr>
              <a:t>一颗N个点的树，每条边有权</a:t>
            </a:r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求一条路径，权值和等于K，且边的数量最小</a:t>
            </a:r>
            <a:endParaRPr lang="x-none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SPOJ 1825 FREE TOUR II</a:t>
            </a:r>
            <a:endParaRPr lang="x-none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x-none" altLang="zh-CN"/>
              <a:t>给定一颗N个点的树，点分为黑点和白点</a:t>
            </a:r>
            <a:endParaRPr lang="x-none" altLang="zh-CN"/>
          </a:p>
          <a:p>
            <a:r>
              <a:rPr lang="x-none" altLang="zh-CN"/>
              <a:t>求一条路径，经过黑点数不超过K，且路径长度最大</a:t>
            </a:r>
            <a:endParaRPr lang="x-none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/>
              <a:t>边分治</a:t>
            </a:r>
            <a:endParaRPr lang="x-none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菊花图的处理</a:t>
            </a:r>
            <a:endParaRPr lang="x-none"/>
          </a:p>
        </p:txBody>
      </p:sp>
      <p:sp>
        <p:nvSpPr>
          <p:cNvPr id="3" name="内容占位符 3"/>
          <p:cNvSpPr/>
          <p:nvPr/>
        </p:nvSpPr>
        <p:spPr>
          <a:xfrm>
            <a:off x="1268412" y="2376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/>
              <a:t>加点，加边，补成优美的树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最多加n个点</a:t>
            </a:r>
            <a:endParaRPr lang="x-none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71537" y="1830387"/>
            <a:ext cx="9905999" cy="3541714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/>
              <a:t>动态点分治</a:t>
            </a:r>
            <a:endParaRPr lang="x-none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自定义 1">
      <a:majorFont>
        <a:latin typeface="Tw Cen MT"/>
        <a:ea typeface="微软雅黑"/>
        <a:cs typeface=""/>
      </a:majorFont>
      <a:minorFont>
        <a:latin typeface="Tw Cen MT"/>
        <a:ea typeface="微软雅黑 Light"/>
        <a:cs typeface="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0</TotalTime>
  <Words>824</Words>
  <Application>Kingsoft Office WPP</Application>
  <PresentationFormat>宽屏</PresentationFormat>
  <Paragraphs>88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电路</vt:lpstr>
      <vt:lpstr>树分治</vt:lpstr>
      <vt:lpstr>什么是树分治？</vt:lpstr>
      <vt:lpstr>静态点分治</vt:lpstr>
      <vt:lpstr>NKOJ 3328 距离状态 </vt:lpstr>
      <vt:lpstr>NKOJ 3329 rACE</vt:lpstr>
      <vt:lpstr>SPOJ 1825 FREE TOUR II</vt:lpstr>
      <vt:lpstr>边分治</vt:lpstr>
      <vt:lpstr>菊花图的处理</vt:lpstr>
      <vt:lpstr>动态点分治</vt:lpstr>
      <vt:lpstr>NKOJ 4367 开店</vt:lpstr>
      <vt:lpstr>NKOJ 4065 捉迷藏</vt:lpstr>
      <vt:lpstr>NKOJ 3254 幻想乡战略游戏</vt:lpstr>
      <vt:lpstr>NKOJ 2703 紫荆花之恋</vt:lpstr>
      <vt:lpstr>额外的树上分治</vt:lpstr>
      <vt:lpstr>NKOJ 3611 不同的最小割</vt:lpstr>
      <vt:lpstr>NKOJ 3611 不同的最小割</vt:lpstr>
      <vt:lpstr>NKOJ 3611 不同的最小割</vt:lpstr>
      <vt:lpstr>NKOJ 3611 不同的最小割</vt:lpstr>
      <vt:lpstr>NKOJ 3611 不同的最小割</vt:lpstr>
      <vt:lpstr>NKOJ 3611 不同的最小割</vt:lpstr>
      <vt:lpstr>题目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莫比乌斯反演</dc:title>
  <dc:creator>mal stark</dc:creator>
  <cp:lastModifiedBy>sixth</cp:lastModifiedBy>
  <cp:revision>46</cp:revision>
  <dcterms:created xsi:type="dcterms:W3CDTF">2017-12-27T13:56:26Z</dcterms:created>
  <dcterms:modified xsi:type="dcterms:W3CDTF">2017-12-27T13:56:26Z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