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Calibri" panose="020F0502020204030204" pitchFamily="34" charset="0"/>
      <p:regular r:id="rId9"/>
      <p:bold r:id="rId10"/>
      <p:italic r:id="rId11"/>
      <p:boldItalic r:id="rId12"/>
    </p:embeddedFont>
    <p:embeddedFont>
      <p:font typeface="Old Standard TT" panose="020B0604020202020204" charset="0"/>
      <p:regular r:id="rId13"/>
      <p:bold r:id="rId14"/>
      <p: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2" d="100"/>
          <a:sy n="102" d="100"/>
        </p:scale>
        <p:origin x="-444" y="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0" marR="0" lvl="0" indent="6985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1pPr>
            <a:lvl2pPr marL="457200" marR="0" lvl="1" indent="6985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2pPr>
            <a:lvl3pPr marL="914400" marR="0" lvl="2" indent="6985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3pPr>
            <a:lvl4pPr marL="1371600" marR="0" lvl="3" indent="6985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4pPr>
            <a:lvl5pPr marL="1828800" marR="0" lvl="4" indent="6985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5pPr>
            <a:lvl6pPr marL="2286000" marR="0" lvl="5" indent="6985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6pPr>
            <a:lvl7pPr marL="2743200" marR="0" lvl="6" indent="6985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7pPr>
            <a:lvl8pPr marL="3200400" marR="0" lvl="7" indent="6985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8pPr>
            <a:lvl9pPr marL="3657600" marR="0" lvl="8" indent="6985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42130231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5" name="Shape 5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69850" algn="l" rtl="0">
              <a:spcBef>
                <a:spcPts val="0"/>
              </a:spcBef>
              <a:buClr>
                <a:schemeClr val="dk1"/>
              </a:buClr>
              <a:buSzPct val="100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0" name="Shape 6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69850" algn="l" rtl="0">
              <a:spcBef>
                <a:spcPts val="0"/>
              </a:spcBef>
              <a:buClr>
                <a:schemeClr val="dk1"/>
              </a:buClr>
              <a:buSzPct val="100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69850" algn="l" rtl="0">
              <a:spcBef>
                <a:spcPts val="0"/>
              </a:spcBef>
              <a:buClr>
                <a:schemeClr val="dk1"/>
              </a:buClr>
              <a:buSzPct val="100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11" name="Shape 11"/>
          <p:cNvCxnSpPr/>
          <p:nvPr/>
        </p:nvCxnSpPr>
        <p:spPr>
          <a:xfrm>
            <a:off x="641934" y="3597500"/>
            <a:ext cx="390300" cy="0"/>
          </a:xfrm>
          <a:prstGeom prst="straightConnector1">
            <a:avLst/>
          </a:prstGeom>
          <a:noFill/>
          <a:ln w="28575" cap="flat" cmpd="sng">
            <a:solidFill>
              <a:schemeClr val="accent1"/>
            </a:solidFill>
            <a:prstDash val="solid"/>
            <a:round/>
            <a:headEnd type="none" w="med" len="med"/>
            <a:tailEnd type="none" w="med" len="med"/>
          </a:ln>
        </p:spPr>
      </p:cxnSp>
      <p:sp>
        <p:nvSpPr>
          <p:cNvPr id="12" name="Shape 12"/>
          <p:cNvSpPr txBox="1">
            <a:spLocks noGrp="1"/>
          </p:cNvSpPr>
          <p:nvPr>
            <p:ph type="ctrTitle"/>
          </p:nvPr>
        </p:nvSpPr>
        <p:spPr>
          <a:xfrm>
            <a:off x="512700" y="1893300"/>
            <a:ext cx="8118600" cy="15228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accent1"/>
              </a:buClr>
              <a:buSzPct val="100000"/>
              <a:buFont typeface="Old Standard TT"/>
              <a:buNone/>
              <a:defRPr sz="4200" b="0" i="0" u="none" strike="noStrike" cap="none">
                <a:solidFill>
                  <a:schemeClr val="accent1"/>
                </a:solidFill>
                <a:latin typeface="Old Standard TT"/>
                <a:ea typeface="Old Standard TT"/>
                <a:cs typeface="Old Standard TT"/>
                <a:sym typeface="Old Standard TT"/>
              </a:defRPr>
            </a:lvl1pPr>
            <a:lvl2pPr lvl="1" indent="0">
              <a:spcBef>
                <a:spcPts val="0"/>
              </a:spcBef>
              <a:buClr>
                <a:schemeClr val="accent1"/>
              </a:buClr>
              <a:buSzPct val="100000"/>
              <a:buFont typeface="Old Standard TT"/>
              <a:buNone/>
              <a:defRPr sz="4200">
                <a:solidFill>
                  <a:schemeClr val="accent1"/>
                </a:solidFill>
                <a:latin typeface="Old Standard TT"/>
                <a:ea typeface="Old Standard TT"/>
                <a:cs typeface="Old Standard TT"/>
                <a:sym typeface="Old Standard TT"/>
              </a:defRPr>
            </a:lvl2pPr>
            <a:lvl3pPr lvl="2" indent="0">
              <a:spcBef>
                <a:spcPts val="0"/>
              </a:spcBef>
              <a:buClr>
                <a:schemeClr val="accent1"/>
              </a:buClr>
              <a:buSzPct val="100000"/>
              <a:buFont typeface="Old Standard TT"/>
              <a:buNone/>
              <a:defRPr sz="4200">
                <a:solidFill>
                  <a:schemeClr val="accent1"/>
                </a:solidFill>
                <a:latin typeface="Old Standard TT"/>
                <a:ea typeface="Old Standard TT"/>
                <a:cs typeface="Old Standard TT"/>
                <a:sym typeface="Old Standard TT"/>
              </a:defRPr>
            </a:lvl3pPr>
            <a:lvl4pPr lvl="3" indent="0">
              <a:spcBef>
                <a:spcPts val="0"/>
              </a:spcBef>
              <a:buClr>
                <a:schemeClr val="accent1"/>
              </a:buClr>
              <a:buSzPct val="100000"/>
              <a:buFont typeface="Old Standard TT"/>
              <a:buNone/>
              <a:defRPr sz="4200">
                <a:solidFill>
                  <a:schemeClr val="accent1"/>
                </a:solidFill>
                <a:latin typeface="Old Standard TT"/>
                <a:ea typeface="Old Standard TT"/>
                <a:cs typeface="Old Standard TT"/>
                <a:sym typeface="Old Standard TT"/>
              </a:defRPr>
            </a:lvl4pPr>
            <a:lvl5pPr lvl="4" indent="0">
              <a:spcBef>
                <a:spcPts val="0"/>
              </a:spcBef>
              <a:buClr>
                <a:schemeClr val="accent1"/>
              </a:buClr>
              <a:buSzPct val="100000"/>
              <a:buFont typeface="Old Standard TT"/>
              <a:buNone/>
              <a:defRPr sz="4200">
                <a:solidFill>
                  <a:schemeClr val="accent1"/>
                </a:solidFill>
                <a:latin typeface="Old Standard TT"/>
                <a:ea typeface="Old Standard TT"/>
                <a:cs typeface="Old Standard TT"/>
                <a:sym typeface="Old Standard TT"/>
              </a:defRPr>
            </a:lvl5pPr>
            <a:lvl6pPr lvl="5" indent="0">
              <a:spcBef>
                <a:spcPts val="0"/>
              </a:spcBef>
              <a:buClr>
                <a:schemeClr val="accent1"/>
              </a:buClr>
              <a:buSzPct val="100000"/>
              <a:buFont typeface="Old Standard TT"/>
              <a:buNone/>
              <a:defRPr sz="4200">
                <a:solidFill>
                  <a:schemeClr val="accent1"/>
                </a:solidFill>
                <a:latin typeface="Old Standard TT"/>
                <a:ea typeface="Old Standard TT"/>
                <a:cs typeface="Old Standard TT"/>
                <a:sym typeface="Old Standard TT"/>
              </a:defRPr>
            </a:lvl6pPr>
            <a:lvl7pPr lvl="6" indent="0">
              <a:spcBef>
                <a:spcPts val="0"/>
              </a:spcBef>
              <a:buClr>
                <a:schemeClr val="accent1"/>
              </a:buClr>
              <a:buSzPct val="100000"/>
              <a:buFont typeface="Old Standard TT"/>
              <a:buNone/>
              <a:defRPr sz="4200">
                <a:solidFill>
                  <a:schemeClr val="accent1"/>
                </a:solidFill>
                <a:latin typeface="Old Standard TT"/>
                <a:ea typeface="Old Standard TT"/>
                <a:cs typeface="Old Standard TT"/>
                <a:sym typeface="Old Standard TT"/>
              </a:defRPr>
            </a:lvl7pPr>
            <a:lvl8pPr lvl="7" indent="0">
              <a:spcBef>
                <a:spcPts val="0"/>
              </a:spcBef>
              <a:buClr>
                <a:schemeClr val="accent1"/>
              </a:buClr>
              <a:buSzPct val="100000"/>
              <a:buFont typeface="Old Standard TT"/>
              <a:buNone/>
              <a:defRPr sz="4200">
                <a:solidFill>
                  <a:schemeClr val="accent1"/>
                </a:solidFill>
                <a:latin typeface="Old Standard TT"/>
                <a:ea typeface="Old Standard TT"/>
                <a:cs typeface="Old Standard TT"/>
                <a:sym typeface="Old Standard TT"/>
              </a:defRPr>
            </a:lvl8pPr>
            <a:lvl9pPr lvl="8" indent="0">
              <a:spcBef>
                <a:spcPts val="0"/>
              </a:spcBef>
              <a:buClr>
                <a:schemeClr val="accent1"/>
              </a:buClr>
              <a:buSzPct val="100000"/>
              <a:buFont typeface="Old Standard TT"/>
              <a:buNone/>
              <a:defRPr sz="4200">
                <a:solidFill>
                  <a:schemeClr val="accent1"/>
                </a:solidFill>
                <a:latin typeface="Old Standard TT"/>
                <a:ea typeface="Old Standard TT"/>
                <a:cs typeface="Old Standard TT"/>
                <a:sym typeface="Old Standard TT"/>
              </a:defRPr>
            </a:lvl9pPr>
          </a:lstStyle>
          <a:p>
            <a:endParaRPr/>
          </a:p>
        </p:txBody>
      </p:sp>
      <p:sp>
        <p:nvSpPr>
          <p:cNvPr id="13" name="Shape 13"/>
          <p:cNvSpPr txBox="1">
            <a:spLocks noGrp="1"/>
          </p:cNvSpPr>
          <p:nvPr>
            <p:ph type="subTitle" idx="1"/>
          </p:nvPr>
        </p:nvSpPr>
        <p:spPr>
          <a:xfrm>
            <a:off x="512700" y="3840639"/>
            <a:ext cx="8118600" cy="7875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accent2"/>
              </a:buClr>
              <a:buSzPct val="100000"/>
              <a:buFont typeface="Old Standard TT"/>
              <a:buNone/>
              <a:defRPr sz="2400" b="0" i="0" u="none" strike="noStrike" cap="none">
                <a:solidFill>
                  <a:schemeClr val="accent2"/>
                </a:solidFill>
                <a:latin typeface="Old Standard TT"/>
                <a:ea typeface="Old Standard TT"/>
                <a:cs typeface="Old Standard TT"/>
                <a:sym typeface="Old Standard TT"/>
              </a:defRPr>
            </a:lvl1pPr>
            <a:lvl2pPr marL="0" marR="0" lvl="1" indent="0" algn="l" rtl="0">
              <a:lnSpc>
                <a:spcPct val="100000"/>
              </a:lnSpc>
              <a:spcBef>
                <a:spcPts val="0"/>
              </a:spcBef>
              <a:spcAft>
                <a:spcPts val="0"/>
              </a:spcAft>
              <a:buClr>
                <a:schemeClr val="accent2"/>
              </a:buClr>
              <a:buSzPct val="100000"/>
              <a:buFont typeface="Old Standard TT"/>
              <a:buNone/>
              <a:defRPr sz="2400" b="0" i="0" u="none" strike="noStrike" cap="none">
                <a:solidFill>
                  <a:schemeClr val="accent2"/>
                </a:solidFill>
                <a:latin typeface="Old Standard TT"/>
                <a:ea typeface="Old Standard TT"/>
                <a:cs typeface="Old Standard TT"/>
                <a:sym typeface="Old Standard TT"/>
              </a:defRPr>
            </a:lvl2pPr>
            <a:lvl3pPr marL="0" marR="0" lvl="2" indent="0" algn="l" rtl="0">
              <a:lnSpc>
                <a:spcPct val="100000"/>
              </a:lnSpc>
              <a:spcBef>
                <a:spcPts val="0"/>
              </a:spcBef>
              <a:spcAft>
                <a:spcPts val="0"/>
              </a:spcAft>
              <a:buClr>
                <a:schemeClr val="accent2"/>
              </a:buClr>
              <a:buSzPct val="100000"/>
              <a:buFont typeface="Old Standard TT"/>
              <a:buNone/>
              <a:defRPr sz="2400" b="0" i="0" u="none" strike="noStrike" cap="none">
                <a:solidFill>
                  <a:schemeClr val="accent2"/>
                </a:solidFill>
                <a:latin typeface="Old Standard TT"/>
                <a:ea typeface="Old Standard TT"/>
                <a:cs typeface="Old Standard TT"/>
                <a:sym typeface="Old Standard TT"/>
              </a:defRPr>
            </a:lvl3pPr>
            <a:lvl4pPr marL="0" marR="0" lvl="3" indent="0" algn="l" rtl="0">
              <a:lnSpc>
                <a:spcPct val="100000"/>
              </a:lnSpc>
              <a:spcBef>
                <a:spcPts val="0"/>
              </a:spcBef>
              <a:spcAft>
                <a:spcPts val="0"/>
              </a:spcAft>
              <a:buClr>
                <a:schemeClr val="accent2"/>
              </a:buClr>
              <a:buSzPct val="100000"/>
              <a:buFont typeface="Old Standard TT"/>
              <a:buNone/>
              <a:defRPr sz="2400" b="0" i="0" u="none" strike="noStrike" cap="none">
                <a:solidFill>
                  <a:schemeClr val="accent2"/>
                </a:solidFill>
                <a:latin typeface="Old Standard TT"/>
                <a:ea typeface="Old Standard TT"/>
                <a:cs typeface="Old Standard TT"/>
                <a:sym typeface="Old Standard TT"/>
              </a:defRPr>
            </a:lvl4pPr>
            <a:lvl5pPr marL="0" marR="0" lvl="4" indent="0" algn="l" rtl="0">
              <a:lnSpc>
                <a:spcPct val="100000"/>
              </a:lnSpc>
              <a:spcBef>
                <a:spcPts val="0"/>
              </a:spcBef>
              <a:spcAft>
                <a:spcPts val="0"/>
              </a:spcAft>
              <a:buClr>
                <a:schemeClr val="accent2"/>
              </a:buClr>
              <a:buSzPct val="100000"/>
              <a:buFont typeface="Old Standard TT"/>
              <a:buNone/>
              <a:defRPr sz="2400" b="0" i="0" u="none" strike="noStrike" cap="none">
                <a:solidFill>
                  <a:schemeClr val="accent2"/>
                </a:solidFill>
                <a:latin typeface="Old Standard TT"/>
                <a:ea typeface="Old Standard TT"/>
                <a:cs typeface="Old Standard TT"/>
                <a:sym typeface="Old Standard TT"/>
              </a:defRPr>
            </a:lvl5pPr>
            <a:lvl6pPr marL="0" marR="0" lvl="5" indent="0" algn="l" rtl="0">
              <a:lnSpc>
                <a:spcPct val="100000"/>
              </a:lnSpc>
              <a:spcBef>
                <a:spcPts val="0"/>
              </a:spcBef>
              <a:spcAft>
                <a:spcPts val="0"/>
              </a:spcAft>
              <a:buClr>
                <a:schemeClr val="accent2"/>
              </a:buClr>
              <a:buSzPct val="100000"/>
              <a:buFont typeface="Old Standard TT"/>
              <a:buNone/>
              <a:defRPr sz="2400" b="0" i="0" u="none" strike="noStrike" cap="none">
                <a:solidFill>
                  <a:schemeClr val="accent2"/>
                </a:solidFill>
                <a:latin typeface="Old Standard TT"/>
                <a:ea typeface="Old Standard TT"/>
                <a:cs typeface="Old Standard TT"/>
                <a:sym typeface="Old Standard TT"/>
              </a:defRPr>
            </a:lvl6pPr>
            <a:lvl7pPr marL="0" marR="0" lvl="6" indent="0" algn="l" rtl="0">
              <a:lnSpc>
                <a:spcPct val="100000"/>
              </a:lnSpc>
              <a:spcBef>
                <a:spcPts val="0"/>
              </a:spcBef>
              <a:spcAft>
                <a:spcPts val="0"/>
              </a:spcAft>
              <a:buClr>
                <a:schemeClr val="accent2"/>
              </a:buClr>
              <a:buSzPct val="100000"/>
              <a:buFont typeface="Old Standard TT"/>
              <a:buNone/>
              <a:defRPr sz="2400" b="0" i="0" u="none" strike="noStrike" cap="none">
                <a:solidFill>
                  <a:schemeClr val="accent2"/>
                </a:solidFill>
                <a:latin typeface="Old Standard TT"/>
                <a:ea typeface="Old Standard TT"/>
                <a:cs typeface="Old Standard TT"/>
                <a:sym typeface="Old Standard TT"/>
              </a:defRPr>
            </a:lvl7pPr>
            <a:lvl8pPr marL="0" marR="0" lvl="7" indent="0" algn="l" rtl="0">
              <a:lnSpc>
                <a:spcPct val="100000"/>
              </a:lnSpc>
              <a:spcBef>
                <a:spcPts val="0"/>
              </a:spcBef>
              <a:spcAft>
                <a:spcPts val="0"/>
              </a:spcAft>
              <a:buClr>
                <a:schemeClr val="accent2"/>
              </a:buClr>
              <a:buSzPct val="100000"/>
              <a:buFont typeface="Old Standard TT"/>
              <a:buNone/>
              <a:defRPr sz="2400" b="0" i="0" u="none" strike="noStrike" cap="none">
                <a:solidFill>
                  <a:schemeClr val="accent2"/>
                </a:solidFill>
                <a:latin typeface="Old Standard TT"/>
                <a:ea typeface="Old Standard TT"/>
                <a:cs typeface="Old Standard TT"/>
                <a:sym typeface="Old Standard TT"/>
              </a:defRPr>
            </a:lvl8pPr>
            <a:lvl9pPr marL="0" marR="0" lvl="8" indent="0" algn="l" rtl="0">
              <a:lnSpc>
                <a:spcPct val="100000"/>
              </a:lnSpc>
              <a:spcBef>
                <a:spcPts val="0"/>
              </a:spcBef>
              <a:spcAft>
                <a:spcPts val="0"/>
              </a:spcAft>
              <a:buClr>
                <a:schemeClr val="accent2"/>
              </a:buClr>
              <a:buSzPct val="100000"/>
              <a:buFont typeface="Old Standard TT"/>
              <a:buNone/>
              <a:defRPr sz="2400" b="0" i="0" u="none" strike="noStrike" cap="none">
                <a:solidFill>
                  <a:schemeClr val="accent2"/>
                </a:solidFill>
                <a:latin typeface="Old Standard TT"/>
                <a:ea typeface="Old Standard TT"/>
                <a:cs typeface="Old Standard TT"/>
                <a:sym typeface="Old Standard TT"/>
              </a:defRPr>
            </a:lvl9pPr>
          </a:lstStyle>
          <a:p>
            <a:endParaRPr/>
          </a:p>
        </p:txBody>
      </p:sp>
      <p:sp>
        <p:nvSpPr>
          <p:cNvPr id="14" name="Shape 14"/>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chemeClr val="accent1"/>
              </a:buClr>
              <a:buSzPct val="100000"/>
              <a:buFont typeface="Arial"/>
              <a:buNone/>
            </a:pPr>
            <a:fld id="{00000000-1234-1234-1234-123412341234}" type="slidenum">
              <a:rPr lang="en" sz="1400" b="0" i="0" u="none" strike="noStrike" cap="none">
                <a:solidFill>
                  <a:schemeClr val="accent1"/>
                </a:solidFill>
                <a:latin typeface="Arial"/>
                <a:ea typeface="Arial"/>
                <a:cs typeface="Arial"/>
                <a:sym typeface="Arial"/>
              </a:rPr>
              <a:t>‹#›</a:t>
            </a:fld>
            <a:endParaRPr lang="en" sz="1400" b="0" i="0" u="none" strike="noStrike" cap="none">
              <a:solidFill>
                <a:schemeClr val="accen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039650"/>
            <a:ext cx="8520600" cy="2106300"/>
          </a:xfrm>
          <a:prstGeom prst="rect">
            <a:avLst/>
          </a:prstGeom>
          <a:noFill/>
          <a:ln>
            <a:noFill/>
          </a:ln>
        </p:spPr>
        <p:txBody>
          <a:bodyPr wrap="square" lIns="91425" tIns="91425" rIns="91425" bIns="91425" anchor="b" anchorCtr="0"/>
          <a:lstStyle>
            <a:lvl1pPr marL="0" marR="0" lvl="0" indent="0" algn="ctr" rtl="0">
              <a:lnSpc>
                <a:spcPct val="100000"/>
              </a:lnSpc>
              <a:spcBef>
                <a:spcPts val="0"/>
              </a:spcBef>
              <a:spcAft>
                <a:spcPts val="0"/>
              </a:spcAft>
              <a:buClr>
                <a:schemeClr val="dk1"/>
              </a:buClr>
              <a:buSzPct val="100000"/>
              <a:buFont typeface="Old Standard TT"/>
              <a:buNone/>
              <a:defRPr sz="14000" b="1" i="0" u="none" strike="noStrike" cap="none">
                <a:solidFill>
                  <a:schemeClr val="dk1"/>
                </a:solidFill>
                <a:latin typeface="Old Standard TT"/>
                <a:ea typeface="Old Standard TT"/>
                <a:cs typeface="Old Standard TT"/>
                <a:sym typeface="Old Standard TT"/>
              </a:defRPr>
            </a:lvl1pPr>
            <a:lvl2pPr lvl="1" indent="0" algn="ctr">
              <a:spcBef>
                <a:spcPts val="0"/>
              </a:spcBef>
              <a:buClr>
                <a:schemeClr val="dk1"/>
              </a:buClr>
              <a:buSzPct val="100000"/>
              <a:buFont typeface="Old Standard TT"/>
              <a:buNone/>
              <a:defRPr sz="14000" b="1">
                <a:solidFill>
                  <a:schemeClr val="dk1"/>
                </a:solidFill>
                <a:latin typeface="Old Standard TT"/>
                <a:ea typeface="Old Standard TT"/>
                <a:cs typeface="Old Standard TT"/>
                <a:sym typeface="Old Standard TT"/>
              </a:defRPr>
            </a:lvl2pPr>
            <a:lvl3pPr lvl="2" indent="0" algn="ctr">
              <a:spcBef>
                <a:spcPts val="0"/>
              </a:spcBef>
              <a:buClr>
                <a:schemeClr val="dk1"/>
              </a:buClr>
              <a:buSzPct val="100000"/>
              <a:buFont typeface="Old Standard TT"/>
              <a:buNone/>
              <a:defRPr sz="14000" b="1">
                <a:solidFill>
                  <a:schemeClr val="dk1"/>
                </a:solidFill>
                <a:latin typeface="Old Standard TT"/>
                <a:ea typeface="Old Standard TT"/>
                <a:cs typeface="Old Standard TT"/>
                <a:sym typeface="Old Standard TT"/>
              </a:defRPr>
            </a:lvl3pPr>
            <a:lvl4pPr lvl="3" indent="0" algn="ctr">
              <a:spcBef>
                <a:spcPts val="0"/>
              </a:spcBef>
              <a:buClr>
                <a:schemeClr val="dk1"/>
              </a:buClr>
              <a:buSzPct val="100000"/>
              <a:buFont typeface="Old Standard TT"/>
              <a:buNone/>
              <a:defRPr sz="14000" b="1">
                <a:solidFill>
                  <a:schemeClr val="dk1"/>
                </a:solidFill>
                <a:latin typeface="Old Standard TT"/>
                <a:ea typeface="Old Standard TT"/>
                <a:cs typeface="Old Standard TT"/>
                <a:sym typeface="Old Standard TT"/>
              </a:defRPr>
            </a:lvl4pPr>
            <a:lvl5pPr lvl="4" indent="0" algn="ctr">
              <a:spcBef>
                <a:spcPts val="0"/>
              </a:spcBef>
              <a:buClr>
                <a:schemeClr val="dk1"/>
              </a:buClr>
              <a:buSzPct val="100000"/>
              <a:buFont typeface="Old Standard TT"/>
              <a:buNone/>
              <a:defRPr sz="14000" b="1">
                <a:solidFill>
                  <a:schemeClr val="dk1"/>
                </a:solidFill>
                <a:latin typeface="Old Standard TT"/>
                <a:ea typeface="Old Standard TT"/>
                <a:cs typeface="Old Standard TT"/>
                <a:sym typeface="Old Standard TT"/>
              </a:defRPr>
            </a:lvl5pPr>
            <a:lvl6pPr lvl="5" indent="0" algn="ctr">
              <a:spcBef>
                <a:spcPts val="0"/>
              </a:spcBef>
              <a:buClr>
                <a:schemeClr val="dk1"/>
              </a:buClr>
              <a:buSzPct val="100000"/>
              <a:buFont typeface="Old Standard TT"/>
              <a:buNone/>
              <a:defRPr sz="14000" b="1">
                <a:solidFill>
                  <a:schemeClr val="dk1"/>
                </a:solidFill>
                <a:latin typeface="Old Standard TT"/>
                <a:ea typeface="Old Standard TT"/>
                <a:cs typeface="Old Standard TT"/>
                <a:sym typeface="Old Standard TT"/>
              </a:defRPr>
            </a:lvl6pPr>
            <a:lvl7pPr lvl="6" indent="0" algn="ctr">
              <a:spcBef>
                <a:spcPts val="0"/>
              </a:spcBef>
              <a:buClr>
                <a:schemeClr val="dk1"/>
              </a:buClr>
              <a:buSzPct val="100000"/>
              <a:buFont typeface="Old Standard TT"/>
              <a:buNone/>
              <a:defRPr sz="14000" b="1">
                <a:solidFill>
                  <a:schemeClr val="dk1"/>
                </a:solidFill>
                <a:latin typeface="Old Standard TT"/>
                <a:ea typeface="Old Standard TT"/>
                <a:cs typeface="Old Standard TT"/>
                <a:sym typeface="Old Standard TT"/>
              </a:defRPr>
            </a:lvl7pPr>
            <a:lvl8pPr lvl="7" indent="0" algn="ctr">
              <a:spcBef>
                <a:spcPts val="0"/>
              </a:spcBef>
              <a:buClr>
                <a:schemeClr val="dk1"/>
              </a:buClr>
              <a:buSzPct val="100000"/>
              <a:buFont typeface="Old Standard TT"/>
              <a:buNone/>
              <a:defRPr sz="14000" b="1">
                <a:solidFill>
                  <a:schemeClr val="dk1"/>
                </a:solidFill>
                <a:latin typeface="Old Standard TT"/>
                <a:ea typeface="Old Standard TT"/>
                <a:cs typeface="Old Standard TT"/>
                <a:sym typeface="Old Standard TT"/>
              </a:defRPr>
            </a:lvl8pPr>
            <a:lvl9pPr lvl="8" indent="0" algn="ctr">
              <a:spcBef>
                <a:spcPts val="0"/>
              </a:spcBef>
              <a:buClr>
                <a:schemeClr val="dk1"/>
              </a:buClr>
              <a:buSzPct val="100000"/>
              <a:buFont typeface="Old Standard TT"/>
              <a:buNone/>
              <a:defRPr sz="14000" b="1">
                <a:solidFill>
                  <a:schemeClr val="dk1"/>
                </a:solidFill>
                <a:latin typeface="Old Standard TT"/>
                <a:ea typeface="Old Standard TT"/>
                <a:cs typeface="Old Standard TT"/>
                <a:sym typeface="Old Standard TT"/>
              </a:defRPr>
            </a:lvl9pPr>
          </a:lstStyle>
          <a:p>
            <a:endParaRPr/>
          </a:p>
        </p:txBody>
      </p:sp>
      <p:sp>
        <p:nvSpPr>
          <p:cNvPr id="51" name="Shape 51"/>
          <p:cNvSpPr txBox="1">
            <a:spLocks noGrp="1"/>
          </p:cNvSpPr>
          <p:nvPr>
            <p:ph type="body" idx="1"/>
          </p:nvPr>
        </p:nvSpPr>
        <p:spPr>
          <a:xfrm>
            <a:off x="311700" y="3228425"/>
            <a:ext cx="8520600" cy="1300800"/>
          </a:xfrm>
          <a:prstGeom prst="rect">
            <a:avLst/>
          </a:prstGeom>
          <a:noFill/>
          <a:ln>
            <a:noFill/>
          </a:ln>
        </p:spPr>
        <p:txBody>
          <a:bodyPr wrap="square" lIns="91425" tIns="91425" rIns="91425" bIns="91425" anchor="t" anchorCtr="0"/>
          <a:lstStyle>
            <a:lvl1pPr marL="0" marR="0" lvl="0" indent="114300" algn="ctr" rtl="0">
              <a:lnSpc>
                <a:spcPct val="115000"/>
              </a:lnSpc>
              <a:spcBef>
                <a:spcPts val="0"/>
              </a:spcBef>
              <a:spcAft>
                <a:spcPts val="1600"/>
              </a:spcAft>
              <a:buClr>
                <a:schemeClr val="dk1"/>
              </a:buClr>
              <a:buSzPct val="100000"/>
              <a:buFont typeface="Old Standard TT"/>
              <a:buChar char="●"/>
              <a:defRPr sz="1800" b="0" i="0" u="none" strike="noStrike" cap="none">
                <a:solidFill>
                  <a:schemeClr val="dk1"/>
                </a:solidFill>
                <a:latin typeface="Old Standard TT"/>
                <a:ea typeface="Old Standard TT"/>
                <a:cs typeface="Old Standard TT"/>
                <a:sym typeface="Old Standard TT"/>
              </a:defRPr>
            </a:lvl1pPr>
            <a:lvl2pPr marL="0" marR="0" lvl="1" indent="88900" algn="ctr" rtl="0">
              <a:lnSpc>
                <a:spcPct val="115000"/>
              </a:lnSpc>
              <a:spcBef>
                <a:spcPts val="0"/>
              </a:spcBef>
              <a:spcAft>
                <a:spcPts val="1600"/>
              </a:spcAft>
              <a:buClr>
                <a:schemeClr val="dk1"/>
              </a:buClr>
              <a:buSzPct val="100000"/>
              <a:buFont typeface="Old Standard TT"/>
              <a:buChar char="○"/>
              <a:defRPr sz="1400" b="0" i="0" u="none" strike="noStrike" cap="none">
                <a:solidFill>
                  <a:schemeClr val="dk1"/>
                </a:solidFill>
                <a:latin typeface="Old Standard TT"/>
                <a:ea typeface="Old Standard TT"/>
                <a:cs typeface="Old Standard TT"/>
                <a:sym typeface="Old Standard TT"/>
              </a:defRPr>
            </a:lvl2pPr>
            <a:lvl3pPr marL="0" marR="0" lvl="2" indent="88900" algn="ctr" rtl="0">
              <a:lnSpc>
                <a:spcPct val="115000"/>
              </a:lnSpc>
              <a:spcBef>
                <a:spcPts val="0"/>
              </a:spcBef>
              <a:spcAft>
                <a:spcPts val="1600"/>
              </a:spcAft>
              <a:buClr>
                <a:schemeClr val="dk1"/>
              </a:buClr>
              <a:buSzPct val="100000"/>
              <a:buFont typeface="Old Standard TT"/>
              <a:buChar char="■"/>
              <a:defRPr sz="1400" b="0" i="0" u="none" strike="noStrike" cap="none">
                <a:solidFill>
                  <a:schemeClr val="dk1"/>
                </a:solidFill>
                <a:latin typeface="Old Standard TT"/>
                <a:ea typeface="Old Standard TT"/>
                <a:cs typeface="Old Standard TT"/>
                <a:sym typeface="Old Standard TT"/>
              </a:defRPr>
            </a:lvl3pPr>
            <a:lvl4pPr marL="0" marR="0" lvl="3" indent="88900" algn="ctr" rtl="0">
              <a:lnSpc>
                <a:spcPct val="115000"/>
              </a:lnSpc>
              <a:spcBef>
                <a:spcPts val="0"/>
              </a:spcBef>
              <a:spcAft>
                <a:spcPts val="1600"/>
              </a:spcAft>
              <a:buClr>
                <a:schemeClr val="dk1"/>
              </a:buClr>
              <a:buSzPct val="100000"/>
              <a:buFont typeface="Old Standard TT"/>
              <a:buChar char="●"/>
              <a:defRPr sz="1400" b="0" i="0" u="none" strike="noStrike" cap="none">
                <a:solidFill>
                  <a:schemeClr val="dk1"/>
                </a:solidFill>
                <a:latin typeface="Old Standard TT"/>
                <a:ea typeface="Old Standard TT"/>
                <a:cs typeface="Old Standard TT"/>
                <a:sym typeface="Old Standard TT"/>
              </a:defRPr>
            </a:lvl4pPr>
            <a:lvl5pPr marL="0" marR="0" lvl="4" indent="88900" algn="ctr" rtl="0">
              <a:lnSpc>
                <a:spcPct val="115000"/>
              </a:lnSpc>
              <a:spcBef>
                <a:spcPts val="0"/>
              </a:spcBef>
              <a:spcAft>
                <a:spcPts val="1600"/>
              </a:spcAft>
              <a:buClr>
                <a:schemeClr val="dk1"/>
              </a:buClr>
              <a:buSzPct val="100000"/>
              <a:buFont typeface="Old Standard TT"/>
              <a:buChar char="○"/>
              <a:defRPr sz="1400" b="0" i="0" u="none" strike="noStrike" cap="none">
                <a:solidFill>
                  <a:schemeClr val="dk1"/>
                </a:solidFill>
                <a:latin typeface="Old Standard TT"/>
                <a:ea typeface="Old Standard TT"/>
                <a:cs typeface="Old Standard TT"/>
                <a:sym typeface="Old Standard TT"/>
              </a:defRPr>
            </a:lvl5pPr>
            <a:lvl6pPr marL="0" marR="0" lvl="5" indent="88900" algn="ctr" rtl="0">
              <a:lnSpc>
                <a:spcPct val="115000"/>
              </a:lnSpc>
              <a:spcBef>
                <a:spcPts val="0"/>
              </a:spcBef>
              <a:spcAft>
                <a:spcPts val="1600"/>
              </a:spcAft>
              <a:buClr>
                <a:schemeClr val="dk1"/>
              </a:buClr>
              <a:buSzPct val="100000"/>
              <a:buFont typeface="Old Standard TT"/>
              <a:buChar char="■"/>
              <a:defRPr sz="1400" b="0" i="0" u="none" strike="noStrike" cap="none">
                <a:solidFill>
                  <a:schemeClr val="dk1"/>
                </a:solidFill>
                <a:latin typeface="Old Standard TT"/>
                <a:ea typeface="Old Standard TT"/>
                <a:cs typeface="Old Standard TT"/>
                <a:sym typeface="Old Standard TT"/>
              </a:defRPr>
            </a:lvl6pPr>
            <a:lvl7pPr marL="0" marR="0" lvl="6" indent="88900" algn="ctr" rtl="0">
              <a:lnSpc>
                <a:spcPct val="115000"/>
              </a:lnSpc>
              <a:spcBef>
                <a:spcPts val="0"/>
              </a:spcBef>
              <a:spcAft>
                <a:spcPts val="1600"/>
              </a:spcAft>
              <a:buClr>
                <a:schemeClr val="dk1"/>
              </a:buClr>
              <a:buSzPct val="100000"/>
              <a:buFont typeface="Old Standard TT"/>
              <a:buChar char="●"/>
              <a:defRPr sz="1400" b="0" i="0" u="none" strike="noStrike" cap="none">
                <a:solidFill>
                  <a:schemeClr val="dk1"/>
                </a:solidFill>
                <a:latin typeface="Old Standard TT"/>
                <a:ea typeface="Old Standard TT"/>
                <a:cs typeface="Old Standard TT"/>
                <a:sym typeface="Old Standard TT"/>
              </a:defRPr>
            </a:lvl7pPr>
            <a:lvl8pPr marL="0" marR="0" lvl="7" indent="88900" algn="ctr" rtl="0">
              <a:lnSpc>
                <a:spcPct val="115000"/>
              </a:lnSpc>
              <a:spcBef>
                <a:spcPts val="0"/>
              </a:spcBef>
              <a:spcAft>
                <a:spcPts val="1600"/>
              </a:spcAft>
              <a:buClr>
                <a:schemeClr val="dk1"/>
              </a:buClr>
              <a:buSzPct val="100000"/>
              <a:buFont typeface="Old Standard TT"/>
              <a:buChar char="○"/>
              <a:defRPr sz="1400" b="0" i="0" u="none" strike="noStrike" cap="none">
                <a:solidFill>
                  <a:schemeClr val="dk1"/>
                </a:solidFill>
                <a:latin typeface="Old Standard TT"/>
                <a:ea typeface="Old Standard TT"/>
                <a:cs typeface="Old Standard TT"/>
                <a:sym typeface="Old Standard TT"/>
              </a:defRPr>
            </a:lvl8pPr>
            <a:lvl9pPr marL="0" marR="0" lvl="8" indent="88900" algn="ctr" rtl="0">
              <a:lnSpc>
                <a:spcPct val="115000"/>
              </a:lnSpc>
              <a:spcBef>
                <a:spcPts val="0"/>
              </a:spcBef>
              <a:spcAft>
                <a:spcPts val="1600"/>
              </a:spcAft>
              <a:buClr>
                <a:schemeClr val="dk1"/>
              </a:buClr>
              <a:buSzPct val="100000"/>
              <a:buFont typeface="Old Standard TT"/>
              <a:buChar char="■"/>
              <a:defRPr sz="1400" b="0" i="0" u="none" strike="noStrike" cap="none">
                <a:solidFill>
                  <a:schemeClr val="dk1"/>
                </a:solidFill>
                <a:latin typeface="Old Standard TT"/>
                <a:ea typeface="Old Standard TT"/>
                <a:cs typeface="Old Standard TT"/>
                <a:sym typeface="Old Standard TT"/>
              </a:defRPr>
            </a:lvl9pPr>
          </a:lstStyle>
          <a:p>
            <a:endParaRPr/>
          </a:p>
        </p:txBody>
      </p:sp>
      <p:sp>
        <p:nvSpPr>
          <p:cNvPr id="52" name="Shape 52"/>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p:nvPr/>
        </p:nvSpPr>
        <p:spPr>
          <a:xfrm>
            <a:off x="0" y="5045700"/>
            <a:ext cx="9144000" cy="97800"/>
          </a:xfrm>
          <a:prstGeom prst="rect">
            <a:avLst/>
          </a:prstGeom>
          <a:solidFill>
            <a:schemeClr val="lt2"/>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7" name="Shape 17"/>
          <p:cNvSpPr txBox="1">
            <a:spLocks noGrp="1"/>
          </p:cNvSpPr>
          <p:nvPr>
            <p:ph type="title"/>
          </p:nvPr>
        </p:nvSpPr>
        <p:spPr>
          <a:xfrm>
            <a:off x="311700" y="445025"/>
            <a:ext cx="8520600" cy="6132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100000"/>
              <a:buFont typeface="Old Standard TT"/>
              <a:buNone/>
              <a:defRPr sz="3000" b="0" i="0" u="none" strike="noStrike" cap="none">
                <a:solidFill>
                  <a:schemeClr val="dk1"/>
                </a:solidFill>
                <a:latin typeface="Old Standard TT"/>
                <a:ea typeface="Old Standard TT"/>
                <a:cs typeface="Old Standard TT"/>
                <a:sym typeface="Old Standard TT"/>
              </a:defRPr>
            </a:lvl1pPr>
            <a:lvl2pPr lvl="1" indent="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indent="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indent="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indent="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indent="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indent="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indent="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indent="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18" name="Shape 18"/>
          <p:cNvSpPr txBox="1">
            <a:spLocks noGrp="1"/>
          </p:cNvSpPr>
          <p:nvPr>
            <p:ph type="body" idx="1"/>
          </p:nvPr>
        </p:nvSpPr>
        <p:spPr>
          <a:xfrm>
            <a:off x="311700" y="1171600"/>
            <a:ext cx="8520600" cy="3397200"/>
          </a:xfrm>
          <a:prstGeom prst="rect">
            <a:avLst/>
          </a:prstGeom>
          <a:noFill/>
          <a:ln>
            <a:noFill/>
          </a:ln>
        </p:spPr>
        <p:txBody>
          <a:bodyPr wrap="square" lIns="91425" tIns="91425" rIns="91425" bIns="91425" anchor="t" anchorCtr="0"/>
          <a:lstStyle>
            <a:lvl1pPr marL="0" marR="0" lvl="0" indent="114300" algn="l" rtl="0">
              <a:lnSpc>
                <a:spcPct val="115000"/>
              </a:lnSpc>
              <a:spcBef>
                <a:spcPts val="0"/>
              </a:spcBef>
              <a:spcAft>
                <a:spcPts val="1600"/>
              </a:spcAft>
              <a:buClr>
                <a:schemeClr val="dk1"/>
              </a:buClr>
              <a:buSzPct val="100000"/>
              <a:buFont typeface="Old Standard TT"/>
              <a:buChar char="●"/>
              <a:defRPr sz="1800" b="0" i="0" u="none" strike="noStrike" cap="none">
                <a:solidFill>
                  <a:schemeClr val="dk1"/>
                </a:solidFill>
                <a:latin typeface="Old Standard TT"/>
                <a:ea typeface="Old Standard TT"/>
                <a:cs typeface="Old Standard TT"/>
                <a:sym typeface="Old Standard TT"/>
              </a:defRPr>
            </a:lvl1pPr>
            <a:lvl2pPr marL="0" marR="0" lvl="1" indent="88900" algn="l" rtl="0">
              <a:lnSpc>
                <a:spcPct val="115000"/>
              </a:lnSpc>
              <a:spcBef>
                <a:spcPts val="0"/>
              </a:spcBef>
              <a:spcAft>
                <a:spcPts val="1600"/>
              </a:spcAft>
              <a:buClr>
                <a:schemeClr val="dk1"/>
              </a:buClr>
              <a:buSzPct val="100000"/>
              <a:buFont typeface="Old Standard TT"/>
              <a:buChar char="○"/>
              <a:defRPr sz="1400" b="0" i="0" u="none" strike="noStrike" cap="none">
                <a:solidFill>
                  <a:schemeClr val="dk1"/>
                </a:solidFill>
                <a:latin typeface="Old Standard TT"/>
                <a:ea typeface="Old Standard TT"/>
                <a:cs typeface="Old Standard TT"/>
                <a:sym typeface="Old Standard TT"/>
              </a:defRPr>
            </a:lvl2pPr>
            <a:lvl3pPr marL="0" marR="0" lvl="2" indent="88900" algn="l" rtl="0">
              <a:lnSpc>
                <a:spcPct val="115000"/>
              </a:lnSpc>
              <a:spcBef>
                <a:spcPts val="0"/>
              </a:spcBef>
              <a:spcAft>
                <a:spcPts val="1600"/>
              </a:spcAft>
              <a:buClr>
                <a:schemeClr val="dk1"/>
              </a:buClr>
              <a:buSzPct val="100000"/>
              <a:buFont typeface="Old Standard TT"/>
              <a:buChar char="■"/>
              <a:defRPr sz="1400" b="0" i="0" u="none" strike="noStrike" cap="none">
                <a:solidFill>
                  <a:schemeClr val="dk1"/>
                </a:solidFill>
                <a:latin typeface="Old Standard TT"/>
                <a:ea typeface="Old Standard TT"/>
                <a:cs typeface="Old Standard TT"/>
                <a:sym typeface="Old Standard TT"/>
              </a:defRPr>
            </a:lvl3pPr>
            <a:lvl4pPr marL="0" marR="0" lvl="3" indent="88900" algn="l" rtl="0">
              <a:lnSpc>
                <a:spcPct val="115000"/>
              </a:lnSpc>
              <a:spcBef>
                <a:spcPts val="0"/>
              </a:spcBef>
              <a:spcAft>
                <a:spcPts val="1600"/>
              </a:spcAft>
              <a:buClr>
                <a:schemeClr val="dk1"/>
              </a:buClr>
              <a:buSzPct val="100000"/>
              <a:buFont typeface="Old Standard TT"/>
              <a:buChar char="●"/>
              <a:defRPr sz="1400" b="0" i="0" u="none" strike="noStrike" cap="none">
                <a:solidFill>
                  <a:schemeClr val="dk1"/>
                </a:solidFill>
                <a:latin typeface="Old Standard TT"/>
                <a:ea typeface="Old Standard TT"/>
                <a:cs typeface="Old Standard TT"/>
                <a:sym typeface="Old Standard TT"/>
              </a:defRPr>
            </a:lvl4pPr>
            <a:lvl5pPr marL="0" marR="0" lvl="4" indent="88900" algn="l" rtl="0">
              <a:lnSpc>
                <a:spcPct val="115000"/>
              </a:lnSpc>
              <a:spcBef>
                <a:spcPts val="0"/>
              </a:spcBef>
              <a:spcAft>
                <a:spcPts val="1600"/>
              </a:spcAft>
              <a:buClr>
                <a:schemeClr val="dk1"/>
              </a:buClr>
              <a:buSzPct val="100000"/>
              <a:buFont typeface="Old Standard TT"/>
              <a:buChar char="○"/>
              <a:defRPr sz="1400" b="0" i="0" u="none" strike="noStrike" cap="none">
                <a:solidFill>
                  <a:schemeClr val="dk1"/>
                </a:solidFill>
                <a:latin typeface="Old Standard TT"/>
                <a:ea typeface="Old Standard TT"/>
                <a:cs typeface="Old Standard TT"/>
                <a:sym typeface="Old Standard TT"/>
              </a:defRPr>
            </a:lvl5pPr>
            <a:lvl6pPr marL="0" marR="0" lvl="5" indent="88900" algn="l" rtl="0">
              <a:lnSpc>
                <a:spcPct val="115000"/>
              </a:lnSpc>
              <a:spcBef>
                <a:spcPts val="0"/>
              </a:spcBef>
              <a:spcAft>
                <a:spcPts val="1600"/>
              </a:spcAft>
              <a:buClr>
                <a:schemeClr val="dk1"/>
              </a:buClr>
              <a:buSzPct val="100000"/>
              <a:buFont typeface="Old Standard TT"/>
              <a:buChar char="■"/>
              <a:defRPr sz="1400" b="0" i="0" u="none" strike="noStrike" cap="none">
                <a:solidFill>
                  <a:schemeClr val="dk1"/>
                </a:solidFill>
                <a:latin typeface="Old Standard TT"/>
                <a:ea typeface="Old Standard TT"/>
                <a:cs typeface="Old Standard TT"/>
                <a:sym typeface="Old Standard TT"/>
              </a:defRPr>
            </a:lvl6pPr>
            <a:lvl7pPr marL="0" marR="0" lvl="6" indent="88900" algn="l" rtl="0">
              <a:lnSpc>
                <a:spcPct val="115000"/>
              </a:lnSpc>
              <a:spcBef>
                <a:spcPts val="0"/>
              </a:spcBef>
              <a:spcAft>
                <a:spcPts val="1600"/>
              </a:spcAft>
              <a:buClr>
                <a:schemeClr val="dk1"/>
              </a:buClr>
              <a:buSzPct val="100000"/>
              <a:buFont typeface="Old Standard TT"/>
              <a:buChar char="●"/>
              <a:defRPr sz="1400" b="0" i="0" u="none" strike="noStrike" cap="none">
                <a:solidFill>
                  <a:schemeClr val="dk1"/>
                </a:solidFill>
                <a:latin typeface="Old Standard TT"/>
                <a:ea typeface="Old Standard TT"/>
                <a:cs typeface="Old Standard TT"/>
                <a:sym typeface="Old Standard TT"/>
              </a:defRPr>
            </a:lvl7pPr>
            <a:lvl8pPr marL="0" marR="0" lvl="7" indent="88900" algn="l" rtl="0">
              <a:lnSpc>
                <a:spcPct val="115000"/>
              </a:lnSpc>
              <a:spcBef>
                <a:spcPts val="0"/>
              </a:spcBef>
              <a:spcAft>
                <a:spcPts val="1600"/>
              </a:spcAft>
              <a:buClr>
                <a:schemeClr val="dk1"/>
              </a:buClr>
              <a:buSzPct val="100000"/>
              <a:buFont typeface="Old Standard TT"/>
              <a:buChar char="○"/>
              <a:defRPr sz="1400" b="0" i="0" u="none" strike="noStrike" cap="none">
                <a:solidFill>
                  <a:schemeClr val="dk1"/>
                </a:solidFill>
                <a:latin typeface="Old Standard TT"/>
                <a:ea typeface="Old Standard TT"/>
                <a:cs typeface="Old Standard TT"/>
                <a:sym typeface="Old Standard TT"/>
              </a:defRPr>
            </a:lvl8pPr>
            <a:lvl9pPr marL="0" marR="0" lvl="8" indent="88900" algn="l" rtl="0">
              <a:lnSpc>
                <a:spcPct val="115000"/>
              </a:lnSpc>
              <a:spcBef>
                <a:spcPts val="0"/>
              </a:spcBef>
              <a:spcAft>
                <a:spcPts val="1600"/>
              </a:spcAft>
              <a:buClr>
                <a:schemeClr val="dk1"/>
              </a:buClr>
              <a:buSzPct val="100000"/>
              <a:buFont typeface="Old Standard TT"/>
              <a:buChar char="■"/>
              <a:defRPr sz="1400" b="0" i="0" u="none" strike="noStrike" cap="none">
                <a:solidFill>
                  <a:schemeClr val="dk1"/>
                </a:solidFill>
                <a:latin typeface="Old Standard TT"/>
                <a:ea typeface="Old Standard TT"/>
                <a:cs typeface="Old Standard TT"/>
                <a:sym typeface="Old Standard TT"/>
              </a:defRPr>
            </a:lvl9pPr>
          </a:lstStyle>
          <a:p>
            <a:endParaRPr/>
          </a:p>
        </p:txBody>
      </p:sp>
      <p:sp>
        <p:nvSpPr>
          <p:cNvPr id="19" name="Shape 19"/>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20"/>
        <p:cNvGrpSpPr/>
        <p:nvPr/>
      </p:nvGrpSpPr>
      <p:grpSpPr>
        <a:xfrm>
          <a:off x="0" y="0"/>
          <a:ext cx="0" cy="0"/>
          <a:chOff x="0" y="0"/>
          <a:chExt cx="0" cy="0"/>
        </a:xfrm>
      </p:grpSpPr>
      <p:cxnSp>
        <p:nvCxnSpPr>
          <p:cNvPr id="21" name="Shape 21"/>
          <p:cNvCxnSpPr/>
          <p:nvPr/>
        </p:nvCxnSpPr>
        <p:spPr>
          <a:xfrm>
            <a:off x="641934" y="3597500"/>
            <a:ext cx="390300" cy="0"/>
          </a:xfrm>
          <a:prstGeom prst="straightConnector1">
            <a:avLst/>
          </a:prstGeom>
          <a:noFill/>
          <a:ln w="28575" cap="flat" cmpd="sng">
            <a:solidFill>
              <a:schemeClr val="lt2"/>
            </a:solidFill>
            <a:prstDash val="solid"/>
            <a:round/>
            <a:headEnd type="none" w="med" len="med"/>
            <a:tailEnd type="none" w="med" len="med"/>
          </a:ln>
        </p:spPr>
      </p:cxnSp>
      <p:sp>
        <p:nvSpPr>
          <p:cNvPr id="22" name="Shape 22"/>
          <p:cNvSpPr txBox="1">
            <a:spLocks noGrp="1"/>
          </p:cNvSpPr>
          <p:nvPr>
            <p:ph type="title"/>
          </p:nvPr>
        </p:nvSpPr>
        <p:spPr>
          <a:xfrm>
            <a:off x="512700" y="1893300"/>
            <a:ext cx="8118600" cy="15228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accent1"/>
              </a:buClr>
              <a:buSzPct val="100000"/>
              <a:buFont typeface="Old Standard TT"/>
              <a:buNone/>
              <a:defRPr sz="6000" b="0" i="0" u="none" strike="noStrike" cap="none">
                <a:solidFill>
                  <a:schemeClr val="accent1"/>
                </a:solidFill>
                <a:latin typeface="Old Standard TT"/>
                <a:ea typeface="Old Standard TT"/>
                <a:cs typeface="Old Standard TT"/>
                <a:sym typeface="Old Standard TT"/>
              </a:defRPr>
            </a:lvl1pPr>
            <a:lvl2pPr lvl="1" indent="0">
              <a:spcBef>
                <a:spcPts val="0"/>
              </a:spcBef>
              <a:buClr>
                <a:schemeClr val="accent1"/>
              </a:buClr>
              <a:buSzPct val="100000"/>
              <a:buFont typeface="Old Standard TT"/>
              <a:buNone/>
              <a:defRPr sz="6000">
                <a:solidFill>
                  <a:schemeClr val="accent1"/>
                </a:solidFill>
                <a:latin typeface="Old Standard TT"/>
                <a:ea typeface="Old Standard TT"/>
                <a:cs typeface="Old Standard TT"/>
                <a:sym typeface="Old Standard TT"/>
              </a:defRPr>
            </a:lvl2pPr>
            <a:lvl3pPr lvl="2" indent="0">
              <a:spcBef>
                <a:spcPts val="0"/>
              </a:spcBef>
              <a:buClr>
                <a:schemeClr val="accent1"/>
              </a:buClr>
              <a:buSzPct val="100000"/>
              <a:buFont typeface="Old Standard TT"/>
              <a:buNone/>
              <a:defRPr sz="6000">
                <a:solidFill>
                  <a:schemeClr val="accent1"/>
                </a:solidFill>
                <a:latin typeface="Old Standard TT"/>
                <a:ea typeface="Old Standard TT"/>
                <a:cs typeface="Old Standard TT"/>
                <a:sym typeface="Old Standard TT"/>
              </a:defRPr>
            </a:lvl3pPr>
            <a:lvl4pPr lvl="3" indent="0">
              <a:spcBef>
                <a:spcPts val="0"/>
              </a:spcBef>
              <a:buClr>
                <a:schemeClr val="accent1"/>
              </a:buClr>
              <a:buSzPct val="100000"/>
              <a:buFont typeface="Old Standard TT"/>
              <a:buNone/>
              <a:defRPr sz="6000">
                <a:solidFill>
                  <a:schemeClr val="accent1"/>
                </a:solidFill>
                <a:latin typeface="Old Standard TT"/>
                <a:ea typeface="Old Standard TT"/>
                <a:cs typeface="Old Standard TT"/>
                <a:sym typeface="Old Standard TT"/>
              </a:defRPr>
            </a:lvl4pPr>
            <a:lvl5pPr lvl="4" indent="0">
              <a:spcBef>
                <a:spcPts val="0"/>
              </a:spcBef>
              <a:buClr>
                <a:schemeClr val="accent1"/>
              </a:buClr>
              <a:buSzPct val="100000"/>
              <a:buFont typeface="Old Standard TT"/>
              <a:buNone/>
              <a:defRPr sz="6000">
                <a:solidFill>
                  <a:schemeClr val="accent1"/>
                </a:solidFill>
                <a:latin typeface="Old Standard TT"/>
                <a:ea typeface="Old Standard TT"/>
                <a:cs typeface="Old Standard TT"/>
                <a:sym typeface="Old Standard TT"/>
              </a:defRPr>
            </a:lvl5pPr>
            <a:lvl6pPr lvl="5" indent="0">
              <a:spcBef>
                <a:spcPts val="0"/>
              </a:spcBef>
              <a:buClr>
                <a:schemeClr val="accent1"/>
              </a:buClr>
              <a:buSzPct val="100000"/>
              <a:buFont typeface="Old Standard TT"/>
              <a:buNone/>
              <a:defRPr sz="6000">
                <a:solidFill>
                  <a:schemeClr val="accent1"/>
                </a:solidFill>
                <a:latin typeface="Old Standard TT"/>
                <a:ea typeface="Old Standard TT"/>
                <a:cs typeface="Old Standard TT"/>
                <a:sym typeface="Old Standard TT"/>
              </a:defRPr>
            </a:lvl6pPr>
            <a:lvl7pPr lvl="6" indent="0">
              <a:spcBef>
                <a:spcPts val="0"/>
              </a:spcBef>
              <a:buClr>
                <a:schemeClr val="accent1"/>
              </a:buClr>
              <a:buSzPct val="100000"/>
              <a:buFont typeface="Old Standard TT"/>
              <a:buNone/>
              <a:defRPr sz="6000">
                <a:solidFill>
                  <a:schemeClr val="accent1"/>
                </a:solidFill>
                <a:latin typeface="Old Standard TT"/>
                <a:ea typeface="Old Standard TT"/>
                <a:cs typeface="Old Standard TT"/>
                <a:sym typeface="Old Standard TT"/>
              </a:defRPr>
            </a:lvl7pPr>
            <a:lvl8pPr lvl="7" indent="0">
              <a:spcBef>
                <a:spcPts val="0"/>
              </a:spcBef>
              <a:buClr>
                <a:schemeClr val="accent1"/>
              </a:buClr>
              <a:buSzPct val="100000"/>
              <a:buFont typeface="Old Standard TT"/>
              <a:buNone/>
              <a:defRPr sz="6000">
                <a:solidFill>
                  <a:schemeClr val="accent1"/>
                </a:solidFill>
                <a:latin typeface="Old Standard TT"/>
                <a:ea typeface="Old Standard TT"/>
                <a:cs typeface="Old Standard TT"/>
                <a:sym typeface="Old Standard TT"/>
              </a:defRPr>
            </a:lvl8pPr>
            <a:lvl9pPr lvl="8" indent="0">
              <a:spcBef>
                <a:spcPts val="0"/>
              </a:spcBef>
              <a:buClr>
                <a:schemeClr val="accent1"/>
              </a:buClr>
              <a:buSzPct val="100000"/>
              <a:buFont typeface="Old Standard TT"/>
              <a:buNone/>
              <a:defRPr sz="6000">
                <a:solidFill>
                  <a:schemeClr val="accent1"/>
                </a:solidFill>
                <a:latin typeface="Old Standard TT"/>
                <a:ea typeface="Old Standard TT"/>
                <a:cs typeface="Old Standard TT"/>
                <a:sym typeface="Old Standard TT"/>
              </a:defRPr>
            </a:lvl9pPr>
          </a:lstStyle>
          <a:p>
            <a:endParaRPr/>
          </a:p>
        </p:txBody>
      </p:sp>
      <p:sp>
        <p:nvSpPr>
          <p:cNvPr id="23" name="Shape 23"/>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chemeClr val="accent1"/>
              </a:buClr>
              <a:buSzPct val="100000"/>
              <a:buFont typeface="Arial"/>
              <a:buNone/>
            </a:pPr>
            <a:fld id="{00000000-1234-1234-1234-123412341234}" type="slidenum">
              <a:rPr lang="en" sz="1400" b="0" i="0" u="none" strike="noStrike" cap="none">
                <a:solidFill>
                  <a:schemeClr val="accent1"/>
                </a:solidFill>
                <a:latin typeface="Arial"/>
                <a:ea typeface="Arial"/>
                <a:cs typeface="Arial"/>
                <a:sym typeface="Arial"/>
              </a:rPr>
              <a:t>‹#›</a:t>
            </a:fld>
            <a:endParaRPr lang="en" sz="1400" b="0" i="0" u="none" strike="noStrike" cap="none">
              <a:solidFill>
                <a:schemeClr val="accen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6132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100000"/>
              <a:buFont typeface="Old Standard TT"/>
              <a:buNone/>
              <a:defRPr sz="3000" b="0" i="0" u="none" strike="noStrike" cap="none">
                <a:solidFill>
                  <a:schemeClr val="dk1"/>
                </a:solidFill>
                <a:latin typeface="Old Standard TT"/>
                <a:ea typeface="Old Standard TT"/>
                <a:cs typeface="Old Standard TT"/>
                <a:sym typeface="Old Standard TT"/>
              </a:defRPr>
            </a:lvl1pPr>
            <a:lvl2pPr lvl="1" indent="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indent="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indent="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indent="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indent="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indent="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indent="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indent="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26" name="Shape 26"/>
          <p:cNvSpPr txBox="1">
            <a:spLocks noGrp="1"/>
          </p:cNvSpPr>
          <p:nvPr>
            <p:ph type="body" idx="1"/>
          </p:nvPr>
        </p:nvSpPr>
        <p:spPr>
          <a:xfrm>
            <a:off x="311700" y="1171675"/>
            <a:ext cx="3999900" cy="3397200"/>
          </a:xfrm>
          <a:prstGeom prst="rect">
            <a:avLst/>
          </a:prstGeom>
          <a:noFill/>
          <a:ln>
            <a:noFill/>
          </a:ln>
        </p:spPr>
        <p:txBody>
          <a:bodyPr wrap="square" lIns="91425" tIns="91425" rIns="91425" bIns="91425" anchor="t" anchorCtr="0"/>
          <a:lstStyle>
            <a:lvl1pPr marL="0" marR="0" lvl="0" indent="88900" algn="l" rtl="0">
              <a:lnSpc>
                <a:spcPct val="115000"/>
              </a:lnSpc>
              <a:spcBef>
                <a:spcPts val="0"/>
              </a:spcBef>
              <a:spcAft>
                <a:spcPts val="1600"/>
              </a:spcAft>
              <a:buClr>
                <a:schemeClr val="dk1"/>
              </a:buClr>
              <a:buSzPct val="100000"/>
              <a:buFont typeface="Old Standard TT"/>
              <a:buChar char="●"/>
              <a:defRPr sz="1400" b="0" i="0" u="none" strike="noStrike" cap="none">
                <a:solidFill>
                  <a:schemeClr val="dk1"/>
                </a:solidFill>
                <a:latin typeface="Old Standard TT"/>
                <a:ea typeface="Old Standard TT"/>
                <a:cs typeface="Old Standard TT"/>
                <a:sym typeface="Old Standard TT"/>
              </a:defRPr>
            </a:lvl1pPr>
            <a:lvl2pPr marL="0" marR="0" lvl="1" indent="76200" algn="l" rtl="0">
              <a:lnSpc>
                <a:spcPct val="115000"/>
              </a:lnSpc>
              <a:spcBef>
                <a:spcPts val="0"/>
              </a:spcBef>
              <a:spcAft>
                <a:spcPts val="1600"/>
              </a:spcAft>
              <a:buClr>
                <a:schemeClr val="dk1"/>
              </a:buClr>
              <a:buSzPct val="100000"/>
              <a:buFont typeface="Old Standard TT"/>
              <a:buChar char="○"/>
              <a:defRPr sz="1200" b="0" i="0" u="none" strike="noStrike" cap="none">
                <a:solidFill>
                  <a:schemeClr val="dk1"/>
                </a:solidFill>
                <a:latin typeface="Old Standard TT"/>
                <a:ea typeface="Old Standard TT"/>
                <a:cs typeface="Old Standard TT"/>
                <a:sym typeface="Old Standard TT"/>
              </a:defRPr>
            </a:lvl2pPr>
            <a:lvl3pPr marL="0" marR="0" lvl="2" indent="76200" algn="l" rtl="0">
              <a:lnSpc>
                <a:spcPct val="115000"/>
              </a:lnSpc>
              <a:spcBef>
                <a:spcPts val="0"/>
              </a:spcBef>
              <a:spcAft>
                <a:spcPts val="1600"/>
              </a:spcAft>
              <a:buClr>
                <a:schemeClr val="dk1"/>
              </a:buClr>
              <a:buSzPct val="100000"/>
              <a:buFont typeface="Old Standard TT"/>
              <a:buChar char="■"/>
              <a:defRPr sz="1200" b="0" i="0" u="none" strike="noStrike" cap="none">
                <a:solidFill>
                  <a:schemeClr val="dk1"/>
                </a:solidFill>
                <a:latin typeface="Old Standard TT"/>
                <a:ea typeface="Old Standard TT"/>
                <a:cs typeface="Old Standard TT"/>
                <a:sym typeface="Old Standard TT"/>
              </a:defRPr>
            </a:lvl3pPr>
            <a:lvl4pPr marL="0" marR="0" lvl="3" indent="76200" algn="l" rtl="0">
              <a:lnSpc>
                <a:spcPct val="115000"/>
              </a:lnSpc>
              <a:spcBef>
                <a:spcPts val="0"/>
              </a:spcBef>
              <a:spcAft>
                <a:spcPts val="1600"/>
              </a:spcAft>
              <a:buClr>
                <a:schemeClr val="dk1"/>
              </a:buClr>
              <a:buSzPct val="100000"/>
              <a:buFont typeface="Old Standard TT"/>
              <a:buChar char="●"/>
              <a:defRPr sz="1200" b="0" i="0" u="none" strike="noStrike" cap="none">
                <a:solidFill>
                  <a:schemeClr val="dk1"/>
                </a:solidFill>
                <a:latin typeface="Old Standard TT"/>
                <a:ea typeface="Old Standard TT"/>
                <a:cs typeface="Old Standard TT"/>
                <a:sym typeface="Old Standard TT"/>
              </a:defRPr>
            </a:lvl4pPr>
            <a:lvl5pPr marL="0" marR="0" lvl="4" indent="76200" algn="l" rtl="0">
              <a:lnSpc>
                <a:spcPct val="115000"/>
              </a:lnSpc>
              <a:spcBef>
                <a:spcPts val="0"/>
              </a:spcBef>
              <a:spcAft>
                <a:spcPts val="1600"/>
              </a:spcAft>
              <a:buClr>
                <a:schemeClr val="dk1"/>
              </a:buClr>
              <a:buSzPct val="100000"/>
              <a:buFont typeface="Old Standard TT"/>
              <a:buChar char="○"/>
              <a:defRPr sz="1200" b="0" i="0" u="none" strike="noStrike" cap="none">
                <a:solidFill>
                  <a:schemeClr val="dk1"/>
                </a:solidFill>
                <a:latin typeface="Old Standard TT"/>
                <a:ea typeface="Old Standard TT"/>
                <a:cs typeface="Old Standard TT"/>
                <a:sym typeface="Old Standard TT"/>
              </a:defRPr>
            </a:lvl5pPr>
            <a:lvl6pPr marL="0" marR="0" lvl="5" indent="76200" algn="l" rtl="0">
              <a:lnSpc>
                <a:spcPct val="115000"/>
              </a:lnSpc>
              <a:spcBef>
                <a:spcPts val="0"/>
              </a:spcBef>
              <a:spcAft>
                <a:spcPts val="1600"/>
              </a:spcAft>
              <a:buClr>
                <a:schemeClr val="dk1"/>
              </a:buClr>
              <a:buSzPct val="100000"/>
              <a:buFont typeface="Old Standard TT"/>
              <a:buChar char="■"/>
              <a:defRPr sz="1200" b="0" i="0" u="none" strike="noStrike" cap="none">
                <a:solidFill>
                  <a:schemeClr val="dk1"/>
                </a:solidFill>
                <a:latin typeface="Old Standard TT"/>
                <a:ea typeface="Old Standard TT"/>
                <a:cs typeface="Old Standard TT"/>
                <a:sym typeface="Old Standard TT"/>
              </a:defRPr>
            </a:lvl6pPr>
            <a:lvl7pPr marL="0" marR="0" lvl="6" indent="76200" algn="l" rtl="0">
              <a:lnSpc>
                <a:spcPct val="115000"/>
              </a:lnSpc>
              <a:spcBef>
                <a:spcPts val="0"/>
              </a:spcBef>
              <a:spcAft>
                <a:spcPts val="1600"/>
              </a:spcAft>
              <a:buClr>
                <a:schemeClr val="dk1"/>
              </a:buClr>
              <a:buSzPct val="100000"/>
              <a:buFont typeface="Old Standard TT"/>
              <a:buChar char="●"/>
              <a:defRPr sz="1200" b="0" i="0" u="none" strike="noStrike" cap="none">
                <a:solidFill>
                  <a:schemeClr val="dk1"/>
                </a:solidFill>
                <a:latin typeface="Old Standard TT"/>
                <a:ea typeface="Old Standard TT"/>
                <a:cs typeface="Old Standard TT"/>
                <a:sym typeface="Old Standard TT"/>
              </a:defRPr>
            </a:lvl7pPr>
            <a:lvl8pPr marL="0" marR="0" lvl="7" indent="76200" algn="l" rtl="0">
              <a:lnSpc>
                <a:spcPct val="115000"/>
              </a:lnSpc>
              <a:spcBef>
                <a:spcPts val="0"/>
              </a:spcBef>
              <a:spcAft>
                <a:spcPts val="1600"/>
              </a:spcAft>
              <a:buClr>
                <a:schemeClr val="dk1"/>
              </a:buClr>
              <a:buSzPct val="100000"/>
              <a:buFont typeface="Old Standard TT"/>
              <a:buChar char="○"/>
              <a:defRPr sz="1200" b="0" i="0" u="none" strike="noStrike" cap="none">
                <a:solidFill>
                  <a:schemeClr val="dk1"/>
                </a:solidFill>
                <a:latin typeface="Old Standard TT"/>
                <a:ea typeface="Old Standard TT"/>
                <a:cs typeface="Old Standard TT"/>
                <a:sym typeface="Old Standard TT"/>
              </a:defRPr>
            </a:lvl8pPr>
            <a:lvl9pPr marL="0" marR="0" lvl="8" indent="76200" algn="l" rtl="0">
              <a:lnSpc>
                <a:spcPct val="115000"/>
              </a:lnSpc>
              <a:spcBef>
                <a:spcPts val="0"/>
              </a:spcBef>
              <a:spcAft>
                <a:spcPts val="1600"/>
              </a:spcAft>
              <a:buClr>
                <a:schemeClr val="dk1"/>
              </a:buClr>
              <a:buSzPct val="100000"/>
              <a:buFont typeface="Old Standard TT"/>
              <a:buChar char="■"/>
              <a:defRPr sz="1200" b="0" i="0" u="none" strike="noStrike" cap="none">
                <a:solidFill>
                  <a:schemeClr val="dk1"/>
                </a:solidFill>
                <a:latin typeface="Old Standard TT"/>
                <a:ea typeface="Old Standard TT"/>
                <a:cs typeface="Old Standard TT"/>
                <a:sym typeface="Old Standard TT"/>
              </a:defRPr>
            </a:lvl9pPr>
          </a:lstStyle>
          <a:p>
            <a:endParaRPr/>
          </a:p>
        </p:txBody>
      </p:sp>
      <p:sp>
        <p:nvSpPr>
          <p:cNvPr id="27" name="Shape 27"/>
          <p:cNvSpPr txBox="1">
            <a:spLocks noGrp="1"/>
          </p:cNvSpPr>
          <p:nvPr>
            <p:ph type="body" idx="2"/>
          </p:nvPr>
        </p:nvSpPr>
        <p:spPr>
          <a:xfrm>
            <a:off x="4832400" y="1171675"/>
            <a:ext cx="3999900" cy="3397200"/>
          </a:xfrm>
          <a:prstGeom prst="rect">
            <a:avLst/>
          </a:prstGeom>
          <a:noFill/>
          <a:ln>
            <a:noFill/>
          </a:ln>
        </p:spPr>
        <p:txBody>
          <a:bodyPr wrap="square" lIns="91425" tIns="91425" rIns="91425" bIns="91425" anchor="t" anchorCtr="0"/>
          <a:lstStyle>
            <a:lvl1pPr marL="0" marR="0" lvl="0" indent="88900" algn="l" rtl="0">
              <a:lnSpc>
                <a:spcPct val="115000"/>
              </a:lnSpc>
              <a:spcBef>
                <a:spcPts val="0"/>
              </a:spcBef>
              <a:spcAft>
                <a:spcPts val="1600"/>
              </a:spcAft>
              <a:buClr>
                <a:schemeClr val="dk1"/>
              </a:buClr>
              <a:buSzPct val="100000"/>
              <a:buFont typeface="Old Standard TT"/>
              <a:buChar char="●"/>
              <a:defRPr sz="1400" b="0" i="0" u="none" strike="noStrike" cap="none">
                <a:solidFill>
                  <a:schemeClr val="dk1"/>
                </a:solidFill>
                <a:latin typeface="Old Standard TT"/>
                <a:ea typeface="Old Standard TT"/>
                <a:cs typeface="Old Standard TT"/>
                <a:sym typeface="Old Standard TT"/>
              </a:defRPr>
            </a:lvl1pPr>
            <a:lvl2pPr marL="0" marR="0" lvl="1" indent="76200" algn="l" rtl="0">
              <a:lnSpc>
                <a:spcPct val="115000"/>
              </a:lnSpc>
              <a:spcBef>
                <a:spcPts val="0"/>
              </a:spcBef>
              <a:spcAft>
                <a:spcPts val="1600"/>
              </a:spcAft>
              <a:buClr>
                <a:schemeClr val="dk1"/>
              </a:buClr>
              <a:buSzPct val="100000"/>
              <a:buFont typeface="Old Standard TT"/>
              <a:buChar char="○"/>
              <a:defRPr sz="1200" b="0" i="0" u="none" strike="noStrike" cap="none">
                <a:solidFill>
                  <a:schemeClr val="dk1"/>
                </a:solidFill>
                <a:latin typeface="Old Standard TT"/>
                <a:ea typeface="Old Standard TT"/>
                <a:cs typeface="Old Standard TT"/>
                <a:sym typeface="Old Standard TT"/>
              </a:defRPr>
            </a:lvl2pPr>
            <a:lvl3pPr marL="0" marR="0" lvl="2" indent="76200" algn="l" rtl="0">
              <a:lnSpc>
                <a:spcPct val="115000"/>
              </a:lnSpc>
              <a:spcBef>
                <a:spcPts val="0"/>
              </a:spcBef>
              <a:spcAft>
                <a:spcPts val="1600"/>
              </a:spcAft>
              <a:buClr>
                <a:schemeClr val="dk1"/>
              </a:buClr>
              <a:buSzPct val="100000"/>
              <a:buFont typeface="Old Standard TT"/>
              <a:buChar char="■"/>
              <a:defRPr sz="1200" b="0" i="0" u="none" strike="noStrike" cap="none">
                <a:solidFill>
                  <a:schemeClr val="dk1"/>
                </a:solidFill>
                <a:latin typeface="Old Standard TT"/>
                <a:ea typeface="Old Standard TT"/>
                <a:cs typeface="Old Standard TT"/>
                <a:sym typeface="Old Standard TT"/>
              </a:defRPr>
            </a:lvl3pPr>
            <a:lvl4pPr marL="0" marR="0" lvl="3" indent="76200" algn="l" rtl="0">
              <a:lnSpc>
                <a:spcPct val="115000"/>
              </a:lnSpc>
              <a:spcBef>
                <a:spcPts val="0"/>
              </a:spcBef>
              <a:spcAft>
                <a:spcPts val="1600"/>
              </a:spcAft>
              <a:buClr>
                <a:schemeClr val="dk1"/>
              </a:buClr>
              <a:buSzPct val="100000"/>
              <a:buFont typeface="Old Standard TT"/>
              <a:buChar char="●"/>
              <a:defRPr sz="1200" b="0" i="0" u="none" strike="noStrike" cap="none">
                <a:solidFill>
                  <a:schemeClr val="dk1"/>
                </a:solidFill>
                <a:latin typeface="Old Standard TT"/>
                <a:ea typeface="Old Standard TT"/>
                <a:cs typeface="Old Standard TT"/>
                <a:sym typeface="Old Standard TT"/>
              </a:defRPr>
            </a:lvl4pPr>
            <a:lvl5pPr marL="0" marR="0" lvl="4" indent="76200" algn="l" rtl="0">
              <a:lnSpc>
                <a:spcPct val="115000"/>
              </a:lnSpc>
              <a:spcBef>
                <a:spcPts val="0"/>
              </a:spcBef>
              <a:spcAft>
                <a:spcPts val="1600"/>
              </a:spcAft>
              <a:buClr>
                <a:schemeClr val="dk1"/>
              </a:buClr>
              <a:buSzPct val="100000"/>
              <a:buFont typeface="Old Standard TT"/>
              <a:buChar char="○"/>
              <a:defRPr sz="1200" b="0" i="0" u="none" strike="noStrike" cap="none">
                <a:solidFill>
                  <a:schemeClr val="dk1"/>
                </a:solidFill>
                <a:latin typeface="Old Standard TT"/>
                <a:ea typeface="Old Standard TT"/>
                <a:cs typeface="Old Standard TT"/>
                <a:sym typeface="Old Standard TT"/>
              </a:defRPr>
            </a:lvl5pPr>
            <a:lvl6pPr marL="0" marR="0" lvl="5" indent="76200" algn="l" rtl="0">
              <a:lnSpc>
                <a:spcPct val="115000"/>
              </a:lnSpc>
              <a:spcBef>
                <a:spcPts val="0"/>
              </a:spcBef>
              <a:spcAft>
                <a:spcPts val="1600"/>
              </a:spcAft>
              <a:buClr>
                <a:schemeClr val="dk1"/>
              </a:buClr>
              <a:buSzPct val="100000"/>
              <a:buFont typeface="Old Standard TT"/>
              <a:buChar char="■"/>
              <a:defRPr sz="1200" b="0" i="0" u="none" strike="noStrike" cap="none">
                <a:solidFill>
                  <a:schemeClr val="dk1"/>
                </a:solidFill>
                <a:latin typeface="Old Standard TT"/>
                <a:ea typeface="Old Standard TT"/>
                <a:cs typeface="Old Standard TT"/>
                <a:sym typeface="Old Standard TT"/>
              </a:defRPr>
            </a:lvl6pPr>
            <a:lvl7pPr marL="0" marR="0" lvl="6" indent="76200" algn="l" rtl="0">
              <a:lnSpc>
                <a:spcPct val="115000"/>
              </a:lnSpc>
              <a:spcBef>
                <a:spcPts val="0"/>
              </a:spcBef>
              <a:spcAft>
                <a:spcPts val="1600"/>
              </a:spcAft>
              <a:buClr>
                <a:schemeClr val="dk1"/>
              </a:buClr>
              <a:buSzPct val="100000"/>
              <a:buFont typeface="Old Standard TT"/>
              <a:buChar char="●"/>
              <a:defRPr sz="1200" b="0" i="0" u="none" strike="noStrike" cap="none">
                <a:solidFill>
                  <a:schemeClr val="dk1"/>
                </a:solidFill>
                <a:latin typeface="Old Standard TT"/>
                <a:ea typeface="Old Standard TT"/>
                <a:cs typeface="Old Standard TT"/>
                <a:sym typeface="Old Standard TT"/>
              </a:defRPr>
            </a:lvl7pPr>
            <a:lvl8pPr marL="0" marR="0" lvl="7" indent="76200" algn="l" rtl="0">
              <a:lnSpc>
                <a:spcPct val="115000"/>
              </a:lnSpc>
              <a:spcBef>
                <a:spcPts val="0"/>
              </a:spcBef>
              <a:spcAft>
                <a:spcPts val="1600"/>
              </a:spcAft>
              <a:buClr>
                <a:schemeClr val="dk1"/>
              </a:buClr>
              <a:buSzPct val="100000"/>
              <a:buFont typeface="Old Standard TT"/>
              <a:buChar char="○"/>
              <a:defRPr sz="1200" b="0" i="0" u="none" strike="noStrike" cap="none">
                <a:solidFill>
                  <a:schemeClr val="dk1"/>
                </a:solidFill>
                <a:latin typeface="Old Standard TT"/>
                <a:ea typeface="Old Standard TT"/>
                <a:cs typeface="Old Standard TT"/>
                <a:sym typeface="Old Standard TT"/>
              </a:defRPr>
            </a:lvl8pPr>
            <a:lvl9pPr marL="0" marR="0" lvl="8" indent="76200" algn="l" rtl="0">
              <a:lnSpc>
                <a:spcPct val="115000"/>
              </a:lnSpc>
              <a:spcBef>
                <a:spcPts val="0"/>
              </a:spcBef>
              <a:spcAft>
                <a:spcPts val="1600"/>
              </a:spcAft>
              <a:buClr>
                <a:schemeClr val="dk1"/>
              </a:buClr>
              <a:buSzPct val="100000"/>
              <a:buFont typeface="Old Standard TT"/>
              <a:buChar char="■"/>
              <a:defRPr sz="1200" b="0" i="0" u="none" strike="noStrike" cap="none">
                <a:solidFill>
                  <a:schemeClr val="dk1"/>
                </a:solidFill>
                <a:latin typeface="Old Standard TT"/>
                <a:ea typeface="Old Standard TT"/>
                <a:cs typeface="Old Standard TT"/>
                <a:sym typeface="Old Standard TT"/>
              </a:defRPr>
            </a:lvl9pPr>
          </a:lstStyle>
          <a:p>
            <a:endParaRPr/>
          </a:p>
        </p:txBody>
      </p:sp>
      <p:sp>
        <p:nvSpPr>
          <p:cNvPr id="28" name="Shape 2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6132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100000"/>
              <a:buFont typeface="Old Standard TT"/>
              <a:buNone/>
              <a:defRPr sz="3000" b="0" i="0" u="none" strike="noStrike" cap="none">
                <a:solidFill>
                  <a:schemeClr val="dk1"/>
                </a:solidFill>
                <a:latin typeface="Old Standard TT"/>
                <a:ea typeface="Old Standard TT"/>
                <a:cs typeface="Old Standard TT"/>
                <a:sym typeface="Old Standard TT"/>
              </a:defRPr>
            </a:lvl1pPr>
            <a:lvl2pPr lvl="1" indent="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indent="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indent="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indent="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indent="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indent="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indent="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indent="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31" name="Shape 31"/>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SzPct val="100000"/>
              <a:buFont typeface="Old Standard TT"/>
              <a:buNone/>
              <a:defRPr sz="2400" b="0" i="0" u="none" strike="noStrike" cap="none">
                <a:solidFill>
                  <a:schemeClr val="dk1"/>
                </a:solidFill>
                <a:latin typeface="Old Standard TT"/>
                <a:ea typeface="Old Standard TT"/>
                <a:cs typeface="Old Standard TT"/>
                <a:sym typeface="Old Standard TT"/>
              </a:defRPr>
            </a:lvl1pPr>
            <a:lvl2pPr lvl="1" indent="0">
              <a:spcBef>
                <a:spcPts val="0"/>
              </a:spcBef>
              <a:buClr>
                <a:schemeClr val="dk1"/>
              </a:buClr>
              <a:buSzPct val="100000"/>
              <a:buFont typeface="Old Standard TT"/>
              <a:buNone/>
              <a:defRPr sz="2400">
                <a:solidFill>
                  <a:schemeClr val="dk1"/>
                </a:solidFill>
                <a:latin typeface="Old Standard TT"/>
                <a:ea typeface="Old Standard TT"/>
                <a:cs typeface="Old Standard TT"/>
                <a:sym typeface="Old Standard TT"/>
              </a:defRPr>
            </a:lvl2pPr>
            <a:lvl3pPr lvl="2" indent="0">
              <a:spcBef>
                <a:spcPts val="0"/>
              </a:spcBef>
              <a:buClr>
                <a:schemeClr val="dk1"/>
              </a:buClr>
              <a:buSzPct val="100000"/>
              <a:buFont typeface="Old Standard TT"/>
              <a:buNone/>
              <a:defRPr sz="2400">
                <a:solidFill>
                  <a:schemeClr val="dk1"/>
                </a:solidFill>
                <a:latin typeface="Old Standard TT"/>
                <a:ea typeface="Old Standard TT"/>
                <a:cs typeface="Old Standard TT"/>
                <a:sym typeface="Old Standard TT"/>
              </a:defRPr>
            </a:lvl3pPr>
            <a:lvl4pPr lvl="3" indent="0">
              <a:spcBef>
                <a:spcPts val="0"/>
              </a:spcBef>
              <a:buClr>
                <a:schemeClr val="dk1"/>
              </a:buClr>
              <a:buSzPct val="100000"/>
              <a:buFont typeface="Old Standard TT"/>
              <a:buNone/>
              <a:defRPr sz="2400">
                <a:solidFill>
                  <a:schemeClr val="dk1"/>
                </a:solidFill>
                <a:latin typeface="Old Standard TT"/>
                <a:ea typeface="Old Standard TT"/>
                <a:cs typeface="Old Standard TT"/>
                <a:sym typeface="Old Standard TT"/>
              </a:defRPr>
            </a:lvl4pPr>
            <a:lvl5pPr lvl="4" indent="0">
              <a:spcBef>
                <a:spcPts val="0"/>
              </a:spcBef>
              <a:buClr>
                <a:schemeClr val="dk1"/>
              </a:buClr>
              <a:buSzPct val="100000"/>
              <a:buFont typeface="Old Standard TT"/>
              <a:buNone/>
              <a:defRPr sz="2400">
                <a:solidFill>
                  <a:schemeClr val="dk1"/>
                </a:solidFill>
                <a:latin typeface="Old Standard TT"/>
                <a:ea typeface="Old Standard TT"/>
                <a:cs typeface="Old Standard TT"/>
                <a:sym typeface="Old Standard TT"/>
              </a:defRPr>
            </a:lvl5pPr>
            <a:lvl6pPr lvl="5" indent="0">
              <a:spcBef>
                <a:spcPts val="0"/>
              </a:spcBef>
              <a:buClr>
                <a:schemeClr val="dk1"/>
              </a:buClr>
              <a:buSzPct val="100000"/>
              <a:buFont typeface="Old Standard TT"/>
              <a:buNone/>
              <a:defRPr sz="2400">
                <a:solidFill>
                  <a:schemeClr val="dk1"/>
                </a:solidFill>
                <a:latin typeface="Old Standard TT"/>
                <a:ea typeface="Old Standard TT"/>
                <a:cs typeface="Old Standard TT"/>
                <a:sym typeface="Old Standard TT"/>
              </a:defRPr>
            </a:lvl6pPr>
            <a:lvl7pPr lvl="6" indent="0">
              <a:spcBef>
                <a:spcPts val="0"/>
              </a:spcBef>
              <a:buClr>
                <a:schemeClr val="dk1"/>
              </a:buClr>
              <a:buSzPct val="100000"/>
              <a:buFont typeface="Old Standard TT"/>
              <a:buNone/>
              <a:defRPr sz="2400">
                <a:solidFill>
                  <a:schemeClr val="dk1"/>
                </a:solidFill>
                <a:latin typeface="Old Standard TT"/>
                <a:ea typeface="Old Standard TT"/>
                <a:cs typeface="Old Standard TT"/>
                <a:sym typeface="Old Standard TT"/>
              </a:defRPr>
            </a:lvl7pPr>
            <a:lvl8pPr lvl="7" indent="0">
              <a:spcBef>
                <a:spcPts val="0"/>
              </a:spcBef>
              <a:buClr>
                <a:schemeClr val="dk1"/>
              </a:buClr>
              <a:buSzPct val="100000"/>
              <a:buFont typeface="Old Standard TT"/>
              <a:buNone/>
              <a:defRPr sz="2400">
                <a:solidFill>
                  <a:schemeClr val="dk1"/>
                </a:solidFill>
                <a:latin typeface="Old Standard TT"/>
                <a:ea typeface="Old Standard TT"/>
                <a:cs typeface="Old Standard TT"/>
                <a:sym typeface="Old Standard TT"/>
              </a:defRPr>
            </a:lvl8pPr>
            <a:lvl9pPr lvl="8" indent="0">
              <a:spcBef>
                <a:spcPts val="0"/>
              </a:spcBef>
              <a:buClr>
                <a:schemeClr val="dk1"/>
              </a:buClr>
              <a:buSzPct val="100000"/>
              <a:buFont typeface="Old Standard TT"/>
              <a:buNone/>
              <a:defRPr sz="2400">
                <a:solidFill>
                  <a:schemeClr val="dk1"/>
                </a:solidFill>
                <a:latin typeface="Old Standard TT"/>
                <a:ea typeface="Old Standard TT"/>
                <a:cs typeface="Old Standard TT"/>
                <a:sym typeface="Old Standard TT"/>
              </a:defRPr>
            </a:lvl9pPr>
          </a:lstStyle>
          <a:p>
            <a:endParaRPr/>
          </a:p>
        </p:txBody>
      </p:sp>
      <p:sp>
        <p:nvSpPr>
          <p:cNvPr id="34" name="Shape 34"/>
          <p:cNvSpPr txBox="1">
            <a:spLocks noGrp="1"/>
          </p:cNvSpPr>
          <p:nvPr>
            <p:ph type="body" idx="1"/>
          </p:nvPr>
        </p:nvSpPr>
        <p:spPr>
          <a:xfrm>
            <a:off x="311700" y="1389600"/>
            <a:ext cx="2808000" cy="3179400"/>
          </a:xfrm>
          <a:prstGeom prst="rect">
            <a:avLst/>
          </a:prstGeom>
          <a:noFill/>
          <a:ln>
            <a:noFill/>
          </a:ln>
        </p:spPr>
        <p:txBody>
          <a:bodyPr wrap="square" lIns="91425" tIns="91425" rIns="91425" bIns="91425" anchor="t" anchorCtr="0"/>
          <a:lstStyle>
            <a:lvl1pPr marL="0" marR="0" lvl="0" indent="76200" algn="l" rtl="0">
              <a:lnSpc>
                <a:spcPct val="115000"/>
              </a:lnSpc>
              <a:spcBef>
                <a:spcPts val="0"/>
              </a:spcBef>
              <a:spcAft>
                <a:spcPts val="1600"/>
              </a:spcAft>
              <a:buClr>
                <a:schemeClr val="dk1"/>
              </a:buClr>
              <a:buSzPct val="100000"/>
              <a:buFont typeface="Old Standard TT"/>
              <a:buChar char="●"/>
              <a:defRPr sz="1200" b="0" i="0" u="none" strike="noStrike" cap="none">
                <a:solidFill>
                  <a:schemeClr val="dk1"/>
                </a:solidFill>
                <a:latin typeface="Old Standard TT"/>
                <a:ea typeface="Old Standard TT"/>
                <a:cs typeface="Old Standard TT"/>
                <a:sym typeface="Old Standard TT"/>
              </a:defRPr>
            </a:lvl1pPr>
            <a:lvl2pPr marL="0" marR="0" lvl="1" indent="76200" algn="l" rtl="0">
              <a:lnSpc>
                <a:spcPct val="115000"/>
              </a:lnSpc>
              <a:spcBef>
                <a:spcPts val="0"/>
              </a:spcBef>
              <a:spcAft>
                <a:spcPts val="1600"/>
              </a:spcAft>
              <a:buClr>
                <a:schemeClr val="dk1"/>
              </a:buClr>
              <a:buSzPct val="100000"/>
              <a:buFont typeface="Old Standard TT"/>
              <a:buChar char="○"/>
              <a:defRPr sz="1200" b="0" i="0" u="none" strike="noStrike" cap="none">
                <a:solidFill>
                  <a:schemeClr val="dk1"/>
                </a:solidFill>
                <a:latin typeface="Old Standard TT"/>
                <a:ea typeface="Old Standard TT"/>
                <a:cs typeface="Old Standard TT"/>
                <a:sym typeface="Old Standard TT"/>
              </a:defRPr>
            </a:lvl2pPr>
            <a:lvl3pPr marL="0" marR="0" lvl="2" indent="76200" algn="l" rtl="0">
              <a:lnSpc>
                <a:spcPct val="115000"/>
              </a:lnSpc>
              <a:spcBef>
                <a:spcPts val="0"/>
              </a:spcBef>
              <a:spcAft>
                <a:spcPts val="1600"/>
              </a:spcAft>
              <a:buClr>
                <a:schemeClr val="dk1"/>
              </a:buClr>
              <a:buSzPct val="100000"/>
              <a:buFont typeface="Old Standard TT"/>
              <a:buChar char="■"/>
              <a:defRPr sz="1200" b="0" i="0" u="none" strike="noStrike" cap="none">
                <a:solidFill>
                  <a:schemeClr val="dk1"/>
                </a:solidFill>
                <a:latin typeface="Old Standard TT"/>
                <a:ea typeface="Old Standard TT"/>
                <a:cs typeface="Old Standard TT"/>
                <a:sym typeface="Old Standard TT"/>
              </a:defRPr>
            </a:lvl3pPr>
            <a:lvl4pPr marL="0" marR="0" lvl="3" indent="76200" algn="l" rtl="0">
              <a:lnSpc>
                <a:spcPct val="115000"/>
              </a:lnSpc>
              <a:spcBef>
                <a:spcPts val="0"/>
              </a:spcBef>
              <a:spcAft>
                <a:spcPts val="1600"/>
              </a:spcAft>
              <a:buClr>
                <a:schemeClr val="dk1"/>
              </a:buClr>
              <a:buSzPct val="100000"/>
              <a:buFont typeface="Old Standard TT"/>
              <a:buChar char="●"/>
              <a:defRPr sz="1200" b="0" i="0" u="none" strike="noStrike" cap="none">
                <a:solidFill>
                  <a:schemeClr val="dk1"/>
                </a:solidFill>
                <a:latin typeface="Old Standard TT"/>
                <a:ea typeface="Old Standard TT"/>
                <a:cs typeface="Old Standard TT"/>
                <a:sym typeface="Old Standard TT"/>
              </a:defRPr>
            </a:lvl4pPr>
            <a:lvl5pPr marL="0" marR="0" lvl="4" indent="76200" algn="l" rtl="0">
              <a:lnSpc>
                <a:spcPct val="115000"/>
              </a:lnSpc>
              <a:spcBef>
                <a:spcPts val="0"/>
              </a:spcBef>
              <a:spcAft>
                <a:spcPts val="1600"/>
              </a:spcAft>
              <a:buClr>
                <a:schemeClr val="dk1"/>
              </a:buClr>
              <a:buSzPct val="100000"/>
              <a:buFont typeface="Old Standard TT"/>
              <a:buChar char="○"/>
              <a:defRPr sz="1200" b="0" i="0" u="none" strike="noStrike" cap="none">
                <a:solidFill>
                  <a:schemeClr val="dk1"/>
                </a:solidFill>
                <a:latin typeface="Old Standard TT"/>
                <a:ea typeface="Old Standard TT"/>
                <a:cs typeface="Old Standard TT"/>
                <a:sym typeface="Old Standard TT"/>
              </a:defRPr>
            </a:lvl5pPr>
            <a:lvl6pPr marL="0" marR="0" lvl="5" indent="76200" algn="l" rtl="0">
              <a:lnSpc>
                <a:spcPct val="115000"/>
              </a:lnSpc>
              <a:spcBef>
                <a:spcPts val="0"/>
              </a:spcBef>
              <a:spcAft>
                <a:spcPts val="1600"/>
              </a:spcAft>
              <a:buClr>
                <a:schemeClr val="dk1"/>
              </a:buClr>
              <a:buSzPct val="100000"/>
              <a:buFont typeface="Old Standard TT"/>
              <a:buChar char="■"/>
              <a:defRPr sz="1200" b="0" i="0" u="none" strike="noStrike" cap="none">
                <a:solidFill>
                  <a:schemeClr val="dk1"/>
                </a:solidFill>
                <a:latin typeface="Old Standard TT"/>
                <a:ea typeface="Old Standard TT"/>
                <a:cs typeface="Old Standard TT"/>
                <a:sym typeface="Old Standard TT"/>
              </a:defRPr>
            </a:lvl6pPr>
            <a:lvl7pPr marL="0" marR="0" lvl="6" indent="76200" algn="l" rtl="0">
              <a:lnSpc>
                <a:spcPct val="115000"/>
              </a:lnSpc>
              <a:spcBef>
                <a:spcPts val="0"/>
              </a:spcBef>
              <a:spcAft>
                <a:spcPts val="1600"/>
              </a:spcAft>
              <a:buClr>
                <a:schemeClr val="dk1"/>
              </a:buClr>
              <a:buSzPct val="100000"/>
              <a:buFont typeface="Old Standard TT"/>
              <a:buChar char="●"/>
              <a:defRPr sz="1200" b="0" i="0" u="none" strike="noStrike" cap="none">
                <a:solidFill>
                  <a:schemeClr val="dk1"/>
                </a:solidFill>
                <a:latin typeface="Old Standard TT"/>
                <a:ea typeface="Old Standard TT"/>
                <a:cs typeface="Old Standard TT"/>
                <a:sym typeface="Old Standard TT"/>
              </a:defRPr>
            </a:lvl7pPr>
            <a:lvl8pPr marL="0" marR="0" lvl="7" indent="76200" algn="l" rtl="0">
              <a:lnSpc>
                <a:spcPct val="115000"/>
              </a:lnSpc>
              <a:spcBef>
                <a:spcPts val="0"/>
              </a:spcBef>
              <a:spcAft>
                <a:spcPts val="1600"/>
              </a:spcAft>
              <a:buClr>
                <a:schemeClr val="dk1"/>
              </a:buClr>
              <a:buSzPct val="100000"/>
              <a:buFont typeface="Old Standard TT"/>
              <a:buChar char="○"/>
              <a:defRPr sz="1200" b="0" i="0" u="none" strike="noStrike" cap="none">
                <a:solidFill>
                  <a:schemeClr val="dk1"/>
                </a:solidFill>
                <a:latin typeface="Old Standard TT"/>
                <a:ea typeface="Old Standard TT"/>
                <a:cs typeface="Old Standard TT"/>
                <a:sym typeface="Old Standard TT"/>
              </a:defRPr>
            </a:lvl8pPr>
            <a:lvl9pPr marL="0" marR="0" lvl="8" indent="76200" algn="l" rtl="0">
              <a:lnSpc>
                <a:spcPct val="115000"/>
              </a:lnSpc>
              <a:spcBef>
                <a:spcPts val="0"/>
              </a:spcBef>
              <a:spcAft>
                <a:spcPts val="1600"/>
              </a:spcAft>
              <a:buClr>
                <a:schemeClr val="dk1"/>
              </a:buClr>
              <a:buSzPct val="100000"/>
              <a:buFont typeface="Old Standard TT"/>
              <a:buChar char="■"/>
              <a:defRPr sz="1200" b="0" i="0" u="none" strike="noStrike" cap="none">
                <a:solidFill>
                  <a:schemeClr val="dk1"/>
                </a:solidFill>
                <a:latin typeface="Old Standard TT"/>
                <a:ea typeface="Old Standard TT"/>
                <a:cs typeface="Old Standard TT"/>
                <a:sym typeface="Old Standard TT"/>
              </a:defRPr>
            </a:lvl9pPr>
          </a:lstStyle>
          <a:p>
            <a:endParaRPr/>
          </a:p>
        </p:txBody>
      </p:sp>
      <p:sp>
        <p:nvSpPr>
          <p:cNvPr id="35" name="Shape 35"/>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5604000" cy="40908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accent1"/>
              </a:buClr>
              <a:buSzPct val="100000"/>
              <a:buFont typeface="Old Standard TT"/>
              <a:buNone/>
              <a:defRPr sz="5400" b="0" i="0" u="none" strike="noStrike" cap="none">
                <a:solidFill>
                  <a:schemeClr val="accent1"/>
                </a:solidFill>
                <a:latin typeface="Old Standard TT"/>
                <a:ea typeface="Old Standard TT"/>
                <a:cs typeface="Old Standard TT"/>
                <a:sym typeface="Old Standard TT"/>
              </a:defRPr>
            </a:lvl1pPr>
            <a:lvl2pPr lvl="1" indent="0">
              <a:spcBef>
                <a:spcPts val="0"/>
              </a:spcBef>
              <a:buClr>
                <a:schemeClr val="accent1"/>
              </a:buClr>
              <a:buSzPct val="100000"/>
              <a:buFont typeface="Old Standard TT"/>
              <a:buNone/>
              <a:defRPr sz="5400">
                <a:solidFill>
                  <a:schemeClr val="accent1"/>
                </a:solidFill>
                <a:latin typeface="Old Standard TT"/>
                <a:ea typeface="Old Standard TT"/>
                <a:cs typeface="Old Standard TT"/>
                <a:sym typeface="Old Standard TT"/>
              </a:defRPr>
            </a:lvl2pPr>
            <a:lvl3pPr lvl="2" indent="0">
              <a:spcBef>
                <a:spcPts val="0"/>
              </a:spcBef>
              <a:buClr>
                <a:schemeClr val="accent1"/>
              </a:buClr>
              <a:buSzPct val="100000"/>
              <a:buFont typeface="Old Standard TT"/>
              <a:buNone/>
              <a:defRPr sz="5400">
                <a:solidFill>
                  <a:schemeClr val="accent1"/>
                </a:solidFill>
                <a:latin typeface="Old Standard TT"/>
                <a:ea typeface="Old Standard TT"/>
                <a:cs typeface="Old Standard TT"/>
                <a:sym typeface="Old Standard TT"/>
              </a:defRPr>
            </a:lvl3pPr>
            <a:lvl4pPr lvl="3" indent="0">
              <a:spcBef>
                <a:spcPts val="0"/>
              </a:spcBef>
              <a:buClr>
                <a:schemeClr val="accent1"/>
              </a:buClr>
              <a:buSzPct val="100000"/>
              <a:buFont typeface="Old Standard TT"/>
              <a:buNone/>
              <a:defRPr sz="5400">
                <a:solidFill>
                  <a:schemeClr val="accent1"/>
                </a:solidFill>
                <a:latin typeface="Old Standard TT"/>
                <a:ea typeface="Old Standard TT"/>
                <a:cs typeface="Old Standard TT"/>
                <a:sym typeface="Old Standard TT"/>
              </a:defRPr>
            </a:lvl4pPr>
            <a:lvl5pPr lvl="4" indent="0">
              <a:spcBef>
                <a:spcPts val="0"/>
              </a:spcBef>
              <a:buClr>
                <a:schemeClr val="accent1"/>
              </a:buClr>
              <a:buSzPct val="100000"/>
              <a:buFont typeface="Old Standard TT"/>
              <a:buNone/>
              <a:defRPr sz="5400">
                <a:solidFill>
                  <a:schemeClr val="accent1"/>
                </a:solidFill>
                <a:latin typeface="Old Standard TT"/>
                <a:ea typeface="Old Standard TT"/>
                <a:cs typeface="Old Standard TT"/>
                <a:sym typeface="Old Standard TT"/>
              </a:defRPr>
            </a:lvl5pPr>
            <a:lvl6pPr lvl="5" indent="0">
              <a:spcBef>
                <a:spcPts val="0"/>
              </a:spcBef>
              <a:buClr>
                <a:schemeClr val="accent1"/>
              </a:buClr>
              <a:buSzPct val="100000"/>
              <a:buFont typeface="Old Standard TT"/>
              <a:buNone/>
              <a:defRPr sz="5400">
                <a:solidFill>
                  <a:schemeClr val="accent1"/>
                </a:solidFill>
                <a:latin typeface="Old Standard TT"/>
                <a:ea typeface="Old Standard TT"/>
                <a:cs typeface="Old Standard TT"/>
                <a:sym typeface="Old Standard TT"/>
              </a:defRPr>
            </a:lvl6pPr>
            <a:lvl7pPr lvl="6" indent="0">
              <a:spcBef>
                <a:spcPts val="0"/>
              </a:spcBef>
              <a:buClr>
                <a:schemeClr val="accent1"/>
              </a:buClr>
              <a:buSzPct val="100000"/>
              <a:buFont typeface="Old Standard TT"/>
              <a:buNone/>
              <a:defRPr sz="5400">
                <a:solidFill>
                  <a:schemeClr val="accent1"/>
                </a:solidFill>
                <a:latin typeface="Old Standard TT"/>
                <a:ea typeface="Old Standard TT"/>
                <a:cs typeface="Old Standard TT"/>
                <a:sym typeface="Old Standard TT"/>
              </a:defRPr>
            </a:lvl7pPr>
            <a:lvl8pPr lvl="7" indent="0">
              <a:spcBef>
                <a:spcPts val="0"/>
              </a:spcBef>
              <a:buClr>
                <a:schemeClr val="accent1"/>
              </a:buClr>
              <a:buSzPct val="100000"/>
              <a:buFont typeface="Old Standard TT"/>
              <a:buNone/>
              <a:defRPr sz="5400">
                <a:solidFill>
                  <a:schemeClr val="accent1"/>
                </a:solidFill>
                <a:latin typeface="Old Standard TT"/>
                <a:ea typeface="Old Standard TT"/>
                <a:cs typeface="Old Standard TT"/>
                <a:sym typeface="Old Standard TT"/>
              </a:defRPr>
            </a:lvl8pPr>
            <a:lvl9pPr lvl="8" indent="0">
              <a:spcBef>
                <a:spcPts val="0"/>
              </a:spcBef>
              <a:buClr>
                <a:schemeClr val="accent1"/>
              </a:buClr>
              <a:buSzPct val="100000"/>
              <a:buFont typeface="Old Standard TT"/>
              <a:buNone/>
              <a:defRPr sz="5400">
                <a:solidFill>
                  <a:schemeClr val="accent1"/>
                </a:solidFill>
                <a:latin typeface="Old Standard TT"/>
                <a:ea typeface="Old Standard TT"/>
                <a:cs typeface="Old Standard TT"/>
                <a:sym typeface="Old Standard TT"/>
              </a:defRPr>
            </a:lvl9pPr>
          </a:lstStyle>
          <a:p>
            <a:endParaRPr/>
          </a:p>
        </p:txBody>
      </p:sp>
      <p:sp>
        <p:nvSpPr>
          <p:cNvPr id="38" name="Shape 3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chemeClr val="accent1"/>
              </a:buClr>
              <a:buSzPct val="100000"/>
              <a:buFont typeface="Arial"/>
              <a:buNone/>
            </a:pPr>
            <a:fld id="{00000000-1234-1234-1234-123412341234}" type="slidenum">
              <a:rPr lang="en" sz="1400" b="0" i="0" u="none" strike="noStrike" cap="none">
                <a:solidFill>
                  <a:schemeClr val="accent1"/>
                </a:solidFill>
                <a:latin typeface="Arial"/>
                <a:ea typeface="Arial"/>
                <a:cs typeface="Arial"/>
                <a:sym typeface="Arial"/>
              </a:rPr>
              <a:t>‹#›</a:t>
            </a:fld>
            <a:endParaRPr lang="en" sz="1400" b="0" i="0" u="none" strike="noStrike" cap="none">
              <a:solidFill>
                <a:schemeClr val="accen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41" name="Shape 41"/>
          <p:cNvCxnSpPr/>
          <p:nvPr/>
        </p:nvCxnSpPr>
        <p:spPr>
          <a:xfrm>
            <a:off x="5029675" y="4495500"/>
            <a:ext cx="686400" cy="0"/>
          </a:xfrm>
          <a:prstGeom prst="straightConnector1">
            <a:avLst/>
          </a:prstGeom>
          <a:noFill/>
          <a:ln w="19050" cap="flat" cmpd="sng">
            <a:solidFill>
              <a:schemeClr val="lt2"/>
            </a:solidFill>
            <a:prstDash val="solid"/>
            <a:round/>
            <a:headEnd type="none" w="med" len="med"/>
            <a:tailEnd type="none" w="med" len="med"/>
          </a:ln>
        </p:spPr>
      </p:cxnSp>
      <p:sp>
        <p:nvSpPr>
          <p:cNvPr id="42" name="Shape 42"/>
          <p:cNvSpPr txBox="1">
            <a:spLocks noGrp="1"/>
          </p:cNvSpPr>
          <p:nvPr>
            <p:ph type="title"/>
          </p:nvPr>
        </p:nvSpPr>
        <p:spPr>
          <a:xfrm>
            <a:off x="265500" y="1382350"/>
            <a:ext cx="4045200" cy="1333200"/>
          </a:xfrm>
          <a:prstGeom prst="rect">
            <a:avLst/>
          </a:prstGeom>
          <a:noFill/>
          <a:ln>
            <a:noFill/>
          </a:ln>
        </p:spPr>
        <p:txBody>
          <a:bodyPr wrap="square" lIns="91425" tIns="91425" rIns="91425" bIns="91425" anchor="b" anchorCtr="0"/>
          <a:lstStyle>
            <a:lvl1pPr marL="0" marR="0" lvl="0" indent="0" algn="ctr" rtl="0">
              <a:lnSpc>
                <a:spcPct val="100000"/>
              </a:lnSpc>
              <a:spcBef>
                <a:spcPts val="0"/>
              </a:spcBef>
              <a:spcAft>
                <a:spcPts val="0"/>
              </a:spcAft>
              <a:buClr>
                <a:schemeClr val="lt2"/>
              </a:buClr>
              <a:buSzPct val="100000"/>
              <a:buFont typeface="Old Standard TT"/>
              <a:buNone/>
              <a:defRPr sz="4200" b="0" i="0" u="none" strike="noStrike" cap="none">
                <a:solidFill>
                  <a:schemeClr val="lt2"/>
                </a:solidFill>
                <a:latin typeface="Old Standard TT"/>
                <a:ea typeface="Old Standard TT"/>
                <a:cs typeface="Old Standard TT"/>
                <a:sym typeface="Old Standard TT"/>
              </a:defRPr>
            </a:lvl1pPr>
            <a:lvl2pPr lvl="1" indent="0" algn="ctr">
              <a:spcBef>
                <a:spcPts val="0"/>
              </a:spcBef>
              <a:buClr>
                <a:schemeClr val="lt2"/>
              </a:buClr>
              <a:buSzPct val="100000"/>
              <a:buFont typeface="Old Standard TT"/>
              <a:buNone/>
              <a:defRPr sz="4200">
                <a:solidFill>
                  <a:schemeClr val="lt2"/>
                </a:solidFill>
                <a:latin typeface="Old Standard TT"/>
                <a:ea typeface="Old Standard TT"/>
                <a:cs typeface="Old Standard TT"/>
                <a:sym typeface="Old Standard TT"/>
              </a:defRPr>
            </a:lvl2pPr>
            <a:lvl3pPr lvl="2" indent="0" algn="ctr">
              <a:spcBef>
                <a:spcPts val="0"/>
              </a:spcBef>
              <a:buClr>
                <a:schemeClr val="lt2"/>
              </a:buClr>
              <a:buSzPct val="100000"/>
              <a:buFont typeface="Old Standard TT"/>
              <a:buNone/>
              <a:defRPr sz="4200">
                <a:solidFill>
                  <a:schemeClr val="lt2"/>
                </a:solidFill>
                <a:latin typeface="Old Standard TT"/>
                <a:ea typeface="Old Standard TT"/>
                <a:cs typeface="Old Standard TT"/>
                <a:sym typeface="Old Standard TT"/>
              </a:defRPr>
            </a:lvl3pPr>
            <a:lvl4pPr lvl="3" indent="0" algn="ctr">
              <a:spcBef>
                <a:spcPts val="0"/>
              </a:spcBef>
              <a:buClr>
                <a:schemeClr val="lt2"/>
              </a:buClr>
              <a:buSzPct val="100000"/>
              <a:buFont typeface="Old Standard TT"/>
              <a:buNone/>
              <a:defRPr sz="4200">
                <a:solidFill>
                  <a:schemeClr val="lt2"/>
                </a:solidFill>
                <a:latin typeface="Old Standard TT"/>
                <a:ea typeface="Old Standard TT"/>
                <a:cs typeface="Old Standard TT"/>
                <a:sym typeface="Old Standard TT"/>
              </a:defRPr>
            </a:lvl4pPr>
            <a:lvl5pPr lvl="4" indent="0" algn="ctr">
              <a:spcBef>
                <a:spcPts val="0"/>
              </a:spcBef>
              <a:buClr>
                <a:schemeClr val="lt2"/>
              </a:buClr>
              <a:buSzPct val="100000"/>
              <a:buFont typeface="Old Standard TT"/>
              <a:buNone/>
              <a:defRPr sz="4200">
                <a:solidFill>
                  <a:schemeClr val="lt2"/>
                </a:solidFill>
                <a:latin typeface="Old Standard TT"/>
                <a:ea typeface="Old Standard TT"/>
                <a:cs typeface="Old Standard TT"/>
                <a:sym typeface="Old Standard TT"/>
              </a:defRPr>
            </a:lvl5pPr>
            <a:lvl6pPr lvl="5" indent="0" algn="ctr">
              <a:spcBef>
                <a:spcPts val="0"/>
              </a:spcBef>
              <a:buClr>
                <a:schemeClr val="lt2"/>
              </a:buClr>
              <a:buSzPct val="100000"/>
              <a:buFont typeface="Old Standard TT"/>
              <a:buNone/>
              <a:defRPr sz="4200">
                <a:solidFill>
                  <a:schemeClr val="lt2"/>
                </a:solidFill>
                <a:latin typeface="Old Standard TT"/>
                <a:ea typeface="Old Standard TT"/>
                <a:cs typeface="Old Standard TT"/>
                <a:sym typeface="Old Standard TT"/>
              </a:defRPr>
            </a:lvl6pPr>
            <a:lvl7pPr lvl="6" indent="0" algn="ctr">
              <a:spcBef>
                <a:spcPts val="0"/>
              </a:spcBef>
              <a:buClr>
                <a:schemeClr val="lt2"/>
              </a:buClr>
              <a:buSzPct val="100000"/>
              <a:buFont typeface="Old Standard TT"/>
              <a:buNone/>
              <a:defRPr sz="4200">
                <a:solidFill>
                  <a:schemeClr val="lt2"/>
                </a:solidFill>
                <a:latin typeface="Old Standard TT"/>
                <a:ea typeface="Old Standard TT"/>
                <a:cs typeface="Old Standard TT"/>
                <a:sym typeface="Old Standard TT"/>
              </a:defRPr>
            </a:lvl7pPr>
            <a:lvl8pPr lvl="7" indent="0" algn="ctr">
              <a:spcBef>
                <a:spcPts val="0"/>
              </a:spcBef>
              <a:buClr>
                <a:schemeClr val="lt2"/>
              </a:buClr>
              <a:buSzPct val="100000"/>
              <a:buFont typeface="Old Standard TT"/>
              <a:buNone/>
              <a:defRPr sz="4200">
                <a:solidFill>
                  <a:schemeClr val="lt2"/>
                </a:solidFill>
                <a:latin typeface="Old Standard TT"/>
                <a:ea typeface="Old Standard TT"/>
                <a:cs typeface="Old Standard TT"/>
                <a:sym typeface="Old Standard TT"/>
              </a:defRPr>
            </a:lvl8pPr>
            <a:lvl9pPr lvl="8" indent="0" algn="ctr">
              <a:spcBef>
                <a:spcPts val="0"/>
              </a:spcBef>
              <a:buClr>
                <a:schemeClr val="lt2"/>
              </a:buClr>
              <a:buSzPct val="100000"/>
              <a:buFont typeface="Old Standard TT"/>
              <a:buNone/>
              <a:defRPr sz="4200">
                <a:solidFill>
                  <a:schemeClr val="lt2"/>
                </a:solidFill>
                <a:latin typeface="Old Standard TT"/>
                <a:ea typeface="Old Standard TT"/>
                <a:cs typeface="Old Standard TT"/>
                <a:sym typeface="Old Standard TT"/>
              </a:defRPr>
            </a:lvl9pPr>
          </a:lstStyle>
          <a:p>
            <a:endParaRPr/>
          </a:p>
        </p:txBody>
      </p:sp>
      <p:sp>
        <p:nvSpPr>
          <p:cNvPr id="43" name="Shape 43"/>
          <p:cNvSpPr txBox="1">
            <a:spLocks noGrp="1"/>
          </p:cNvSpPr>
          <p:nvPr>
            <p:ph type="subTitle" idx="1"/>
          </p:nvPr>
        </p:nvSpPr>
        <p:spPr>
          <a:xfrm>
            <a:off x="265500" y="2769001"/>
            <a:ext cx="4045200" cy="1345500"/>
          </a:xfrm>
          <a:prstGeom prst="rect">
            <a:avLst/>
          </a:prstGeom>
          <a:noFill/>
          <a:ln>
            <a:noFill/>
          </a:ln>
        </p:spPr>
        <p:txBody>
          <a:bodyPr wrap="square" lIns="91425" tIns="91425" rIns="91425" bIns="91425" anchor="t" anchorCtr="0"/>
          <a:lstStyle>
            <a:lvl1pPr marL="0" marR="0" lvl="0" indent="0" algn="ctr" rtl="0">
              <a:lnSpc>
                <a:spcPct val="100000"/>
              </a:lnSpc>
              <a:spcBef>
                <a:spcPts val="0"/>
              </a:spcBef>
              <a:spcAft>
                <a:spcPts val="0"/>
              </a:spcAft>
              <a:buClr>
                <a:schemeClr val="dk1"/>
              </a:buClr>
              <a:buSzPct val="100000"/>
              <a:buFont typeface="Old Standard TT"/>
              <a:buNone/>
              <a:defRPr sz="2100" b="0" i="0" u="none" strike="noStrike" cap="none">
                <a:solidFill>
                  <a:schemeClr val="dk1"/>
                </a:solidFill>
                <a:latin typeface="Old Standard TT"/>
                <a:ea typeface="Old Standard TT"/>
                <a:cs typeface="Old Standard TT"/>
                <a:sym typeface="Old Standard TT"/>
              </a:defRPr>
            </a:lvl1pPr>
            <a:lvl2pPr marL="0" marR="0" lvl="1" indent="0" algn="ctr" rtl="0">
              <a:lnSpc>
                <a:spcPct val="100000"/>
              </a:lnSpc>
              <a:spcBef>
                <a:spcPts val="0"/>
              </a:spcBef>
              <a:spcAft>
                <a:spcPts val="0"/>
              </a:spcAft>
              <a:buClr>
                <a:schemeClr val="dk1"/>
              </a:buClr>
              <a:buSzPct val="100000"/>
              <a:buFont typeface="Old Standard TT"/>
              <a:buNone/>
              <a:defRPr sz="2100" b="0" i="0" u="none" strike="noStrike" cap="none">
                <a:solidFill>
                  <a:schemeClr val="dk1"/>
                </a:solidFill>
                <a:latin typeface="Old Standard TT"/>
                <a:ea typeface="Old Standard TT"/>
                <a:cs typeface="Old Standard TT"/>
                <a:sym typeface="Old Standard TT"/>
              </a:defRPr>
            </a:lvl2pPr>
            <a:lvl3pPr marL="0" marR="0" lvl="2" indent="0" algn="ctr" rtl="0">
              <a:lnSpc>
                <a:spcPct val="100000"/>
              </a:lnSpc>
              <a:spcBef>
                <a:spcPts val="0"/>
              </a:spcBef>
              <a:spcAft>
                <a:spcPts val="0"/>
              </a:spcAft>
              <a:buClr>
                <a:schemeClr val="dk1"/>
              </a:buClr>
              <a:buSzPct val="100000"/>
              <a:buFont typeface="Old Standard TT"/>
              <a:buNone/>
              <a:defRPr sz="2100" b="0" i="0" u="none" strike="noStrike" cap="none">
                <a:solidFill>
                  <a:schemeClr val="dk1"/>
                </a:solidFill>
                <a:latin typeface="Old Standard TT"/>
                <a:ea typeface="Old Standard TT"/>
                <a:cs typeface="Old Standard TT"/>
                <a:sym typeface="Old Standard TT"/>
              </a:defRPr>
            </a:lvl3pPr>
            <a:lvl4pPr marL="0" marR="0" lvl="3" indent="0" algn="ctr" rtl="0">
              <a:lnSpc>
                <a:spcPct val="100000"/>
              </a:lnSpc>
              <a:spcBef>
                <a:spcPts val="0"/>
              </a:spcBef>
              <a:spcAft>
                <a:spcPts val="0"/>
              </a:spcAft>
              <a:buClr>
                <a:schemeClr val="dk1"/>
              </a:buClr>
              <a:buSzPct val="100000"/>
              <a:buFont typeface="Old Standard TT"/>
              <a:buNone/>
              <a:defRPr sz="2100" b="0" i="0" u="none" strike="noStrike" cap="none">
                <a:solidFill>
                  <a:schemeClr val="dk1"/>
                </a:solidFill>
                <a:latin typeface="Old Standard TT"/>
                <a:ea typeface="Old Standard TT"/>
                <a:cs typeface="Old Standard TT"/>
                <a:sym typeface="Old Standard TT"/>
              </a:defRPr>
            </a:lvl4pPr>
            <a:lvl5pPr marL="0" marR="0" lvl="4" indent="0" algn="ctr" rtl="0">
              <a:lnSpc>
                <a:spcPct val="100000"/>
              </a:lnSpc>
              <a:spcBef>
                <a:spcPts val="0"/>
              </a:spcBef>
              <a:spcAft>
                <a:spcPts val="0"/>
              </a:spcAft>
              <a:buClr>
                <a:schemeClr val="dk1"/>
              </a:buClr>
              <a:buSzPct val="100000"/>
              <a:buFont typeface="Old Standard TT"/>
              <a:buNone/>
              <a:defRPr sz="2100" b="0" i="0" u="none" strike="noStrike" cap="none">
                <a:solidFill>
                  <a:schemeClr val="dk1"/>
                </a:solidFill>
                <a:latin typeface="Old Standard TT"/>
                <a:ea typeface="Old Standard TT"/>
                <a:cs typeface="Old Standard TT"/>
                <a:sym typeface="Old Standard TT"/>
              </a:defRPr>
            </a:lvl5pPr>
            <a:lvl6pPr marL="0" marR="0" lvl="5" indent="0" algn="ctr" rtl="0">
              <a:lnSpc>
                <a:spcPct val="100000"/>
              </a:lnSpc>
              <a:spcBef>
                <a:spcPts val="0"/>
              </a:spcBef>
              <a:spcAft>
                <a:spcPts val="0"/>
              </a:spcAft>
              <a:buClr>
                <a:schemeClr val="dk1"/>
              </a:buClr>
              <a:buSzPct val="100000"/>
              <a:buFont typeface="Old Standard TT"/>
              <a:buNone/>
              <a:defRPr sz="2100" b="0" i="0" u="none" strike="noStrike" cap="none">
                <a:solidFill>
                  <a:schemeClr val="dk1"/>
                </a:solidFill>
                <a:latin typeface="Old Standard TT"/>
                <a:ea typeface="Old Standard TT"/>
                <a:cs typeface="Old Standard TT"/>
                <a:sym typeface="Old Standard TT"/>
              </a:defRPr>
            </a:lvl6pPr>
            <a:lvl7pPr marL="0" marR="0" lvl="6" indent="0" algn="ctr" rtl="0">
              <a:lnSpc>
                <a:spcPct val="100000"/>
              </a:lnSpc>
              <a:spcBef>
                <a:spcPts val="0"/>
              </a:spcBef>
              <a:spcAft>
                <a:spcPts val="0"/>
              </a:spcAft>
              <a:buClr>
                <a:schemeClr val="dk1"/>
              </a:buClr>
              <a:buSzPct val="100000"/>
              <a:buFont typeface="Old Standard TT"/>
              <a:buNone/>
              <a:defRPr sz="2100" b="0" i="0" u="none" strike="noStrike" cap="none">
                <a:solidFill>
                  <a:schemeClr val="dk1"/>
                </a:solidFill>
                <a:latin typeface="Old Standard TT"/>
                <a:ea typeface="Old Standard TT"/>
                <a:cs typeface="Old Standard TT"/>
                <a:sym typeface="Old Standard TT"/>
              </a:defRPr>
            </a:lvl7pPr>
            <a:lvl8pPr marL="0" marR="0" lvl="7" indent="0" algn="ctr" rtl="0">
              <a:lnSpc>
                <a:spcPct val="100000"/>
              </a:lnSpc>
              <a:spcBef>
                <a:spcPts val="0"/>
              </a:spcBef>
              <a:spcAft>
                <a:spcPts val="0"/>
              </a:spcAft>
              <a:buClr>
                <a:schemeClr val="dk1"/>
              </a:buClr>
              <a:buSzPct val="100000"/>
              <a:buFont typeface="Old Standard TT"/>
              <a:buNone/>
              <a:defRPr sz="2100" b="0" i="0" u="none" strike="noStrike" cap="none">
                <a:solidFill>
                  <a:schemeClr val="dk1"/>
                </a:solidFill>
                <a:latin typeface="Old Standard TT"/>
                <a:ea typeface="Old Standard TT"/>
                <a:cs typeface="Old Standard TT"/>
                <a:sym typeface="Old Standard TT"/>
              </a:defRPr>
            </a:lvl8pPr>
            <a:lvl9pPr marL="0" marR="0" lvl="8" indent="0" algn="ctr" rtl="0">
              <a:lnSpc>
                <a:spcPct val="100000"/>
              </a:lnSpc>
              <a:spcBef>
                <a:spcPts val="0"/>
              </a:spcBef>
              <a:spcAft>
                <a:spcPts val="0"/>
              </a:spcAft>
              <a:buClr>
                <a:schemeClr val="dk1"/>
              </a:buClr>
              <a:buSzPct val="100000"/>
              <a:buFont typeface="Old Standard TT"/>
              <a:buNone/>
              <a:defRPr sz="2100" b="0" i="0" u="none" strike="noStrike" cap="none">
                <a:solidFill>
                  <a:schemeClr val="dk1"/>
                </a:solidFill>
                <a:latin typeface="Old Standard TT"/>
                <a:ea typeface="Old Standard TT"/>
                <a:cs typeface="Old Standard TT"/>
                <a:sym typeface="Old Standard TT"/>
              </a:defRPr>
            </a:lvl9pPr>
          </a:lstStyle>
          <a:p>
            <a:endParaRPr/>
          </a:p>
        </p:txBody>
      </p:sp>
      <p:sp>
        <p:nvSpPr>
          <p:cNvPr id="44" name="Shape 44"/>
          <p:cNvSpPr txBox="1">
            <a:spLocks noGrp="1"/>
          </p:cNvSpPr>
          <p:nvPr>
            <p:ph type="body" idx="2"/>
          </p:nvPr>
        </p:nvSpPr>
        <p:spPr>
          <a:xfrm>
            <a:off x="4939500" y="724200"/>
            <a:ext cx="3837000" cy="3695100"/>
          </a:xfrm>
          <a:prstGeom prst="rect">
            <a:avLst/>
          </a:prstGeom>
          <a:noFill/>
          <a:ln>
            <a:noFill/>
          </a:ln>
        </p:spPr>
        <p:txBody>
          <a:bodyPr wrap="square" lIns="91425" tIns="91425" rIns="91425" bIns="91425" anchor="ctr" anchorCtr="0"/>
          <a:lstStyle>
            <a:lvl1pPr marL="0" marR="0" lvl="0" indent="114300" algn="l" rtl="0">
              <a:lnSpc>
                <a:spcPct val="115000"/>
              </a:lnSpc>
              <a:spcBef>
                <a:spcPts val="0"/>
              </a:spcBef>
              <a:spcAft>
                <a:spcPts val="1600"/>
              </a:spcAft>
              <a:buClr>
                <a:schemeClr val="accent1"/>
              </a:buClr>
              <a:buSzPct val="100000"/>
              <a:buFont typeface="Old Standard TT"/>
              <a:buChar char="●"/>
              <a:defRPr sz="1800" b="0" i="0" u="none" strike="noStrike" cap="none">
                <a:solidFill>
                  <a:schemeClr val="accent1"/>
                </a:solidFill>
                <a:latin typeface="Old Standard TT"/>
                <a:ea typeface="Old Standard TT"/>
                <a:cs typeface="Old Standard TT"/>
                <a:sym typeface="Old Standard TT"/>
              </a:defRPr>
            </a:lvl1pPr>
            <a:lvl2pPr marL="0" marR="0" lvl="1" indent="88900" algn="l" rtl="0">
              <a:lnSpc>
                <a:spcPct val="115000"/>
              </a:lnSpc>
              <a:spcBef>
                <a:spcPts val="0"/>
              </a:spcBef>
              <a:spcAft>
                <a:spcPts val="1600"/>
              </a:spcAft>
              <a:buClr>
                <a:schemeClr val="accent1"/>
              </a:buClr>
              <a:buSzPct val="100000"/>
              <a:buFont typeface="Old Standard TT"/>
              <a:buChar char="○"/>
              <a:defRPr sz="1400" b="0" i="0" u="none" strike="noStrike" cap="none">
                <a:solidFill>
                  <a:schemeClr val="accent1"/>
                </a:solidFill>
                <a:latin typeface="Old Standard TT"/>
                <a:ea typeface="Old Standard TT"/>
                <a:cs typeface="Old Standard TT"/>
                <a:sym typeface="Old Standard TT"/>
              </a:defRPr>
            </a:lvl2pPr>
            <a:lvl3pPr marL="0" marR="0" lvl="2" indent="88900" algn="l" rtl="0">
              <a:lnSpc>
                <a:spcPct val="115000"/>
              </a:lnSpc>
              <a:spcBef>
                <a:spcPts val="0"/>
              </a:spcBef>
              <a:spcAft>
                <a:spcPts val="1600"/>
              </a:spcAft>
              <a:buClr>
                <a:schemeClr val="accent1"/>
              </a:buClr>
              <a:buSzPct val="100000"/>
              <a:buFont typeface="Old Standard TT"/>
              <a:buChar char="■"/>
              <a:defRPr sz="1400" b="0" i="0" u="none" strike="noStrike" cap="none">
                <a:solidFill>
                  <a:schemeClr val="accent1"/>
                </a:solidFill>
                <a:latin typeface="Old Standard TT"/>
                <a:ea typeface="Old Standard TT"/>
                <a:cs typeface="Old Standard TT"/>
                <a:sym typeface="Old Standard TT"/>
              </a:defRPr>
            </a:lvl3pPr>
            <a:lvl4pPr marL="0" marR="0" lvl="3" indent="88900" algn="l" rtl="0">
              <a:lnSpc>
                <a:spcPct val="115000"/>
              </a:lnSpc>
              <a:spcBef>
                <a:spcPts val="0"/>
              </a:spcBef>
              <a:spcAft>
                <a:spcPts val="1600"/>
              </a:spcAft>
              <a:buClr>
                <a:schemeClr val="accent1"/>
              </a:buClr>
              <a:buSzPct val="100000"/>
              <a:buFont typeface="Old Standard TT"/>
              <a:buChar char="●"/>
              <a:defRPr sz="1400" b="0" i="0" u="none" strike="noStrike" cap="none">
                <a:solidFill>
                  <a:schemeClr val="accent1"/>
                </a:solidFill>
                <a:latin typeface="Old Standard TT"/>
                <a:ea typeface="Old Standard TT"/>
                <a:cs typeface="Old Standard TT"/>
                <a:sym typeface="Old Standard TT"/>
              </a:defRPr>
            </a:lvl4pPr>
            <a:lvl5pPr marL="0" marR="0" lvl="4" indent="88900" algn="l" rtl="0">
              <a:lnSpc>
                <a:spcPct val="115000"/>
              </a:lnSpc>
              <a:spcBef>
                <a:spcPts val="0"/>
              </a:spcBef>
              <a:spcAft>
                <a:spcPts val="1600"/>
              </a:spcAft>
              <a:buClr>
                <a:schemeClr val="accent1"/>
              </a:buClr>
              <a:buSzPct val="100000"/>
              <a:buFont typeface="Old Standard TT"/>
              <a:buChar char="○"/>
              <a:defRPr sz="1400" b="0" i="0" u="none" strike="noStrike" cap="none">
                <a:solidFill>
                  <a:schemeClr val="accent1"/>
                </a:solidFill>
                <a:latin typeface="Old Standard TT"/>
                <a:ea typeface="Old Standard TT"/>
                <a:cs typeface="Old Standard TT"/>
                <a:sym typeface="Old Standard TT"/>
              </a:defRPr>
            </a:lvl5pPr>
            <a:lvl6pPr marL="0" marR="0" lvl="5" indent="88900" algn="l" rtl="0">
              <a:lnSpc>
                <a:spcPct val="115000"/>
              </a:lnSpc>
              <a:spcBef>
                <a:spcPts val="0"/>
              </a:spcBef>
              <a:spcAft>
                <a:spcPts val="1600"/>
              </a:spcAft>
              <a:buClr>
                <a:schemeClr val="accent1"/>
              </a:buClr>
              <a:buSzPct val="100000"/>
              <a:buFont typeface="Old Standard TT"/>
              <a:buChar char="■"/>
              <a:defRPr sz="1400" b="0" i="0" u="none" strike="noStrike" cap="none">
                <a:solidFill>
                  <a:schemeClr val="accent1"/>
                </a:solidFill>
                <a:latin typeface="Old Standard TT"/>
                <a:ea typeface="Old Standard TT"/>
                <a:cs typeface="Old Standard TT"/>
                <a:sym typeface="Old Standard TT"/>
              </a:defRPr>
            </a:lvl6pPr>
            <a:lvl7pPr marL="0" marR="0" lvl="6" indent="88900" algn="l" rtl="0">
              <a:lnSpc>
                <a:spcPct val="115000"/>
              </a:lnSpc>
              <a:spcBef>
                <a:spcPts val="0"/>
              </a:spcBef>
              <a:spcAft>
                <a:spcPts val="1600"/>
              </a:spcAft>
              <a:buClr>
                <a:schemeClr val="accent1"/>
              </a:buClr>
              <a:buSzPct val="100000"/>
              <a:buFont typeface="Old Standard TT"/>
              <a:buChar char="●"/>
              <a:defRPr sz="1400" b="0" i="0" u="none" strike="noStrike" cap="none">
                <a:solidFill>
                  <a:schemeClr val="accent1"/>
                </a:solidFill>
                <a:latin typeface="Old Standard TT"/>
                <a:ea typeface="Old Standard TT"/>
                <a:cs typeface="Old Standard TT"/>
                <a:sym typeface="Old Standard TT"/>
              </a:defRPr>
            </a:lvl7pPr>
            <a:lvl8pPr marL="0" marR="0" lvl="7" indent="88900" algn="l" rtl="0">
              <a:lnSpc>
                <a:spcPct val="115000"/>
              </a:lnSpc>
              <a:spcBef>
                <a:spcPts val="0"/>
              </a:spcBef>
              <a:spcAft>
                <a:spcPts val="1600"/>
              </a:spcAft>
              <a:buClr>
                <a:schemeClr val="accent1"/>
              </a:buClr>
              <a:buSzPct val="100000"/>
              <a:buFont typeface="Old Standard TT"/>
              <a:buChar char="○"/>
              <a:defRPr sz="1400" b="0" i="0" u="none" strike="noStrike" cap="none">
                <a:solidFill>
                  <a:schemeClr val="accent1"/>
                </a:solidFill>
                <a:latin typeface="Old Standard TT"/>
                <a:ea typeface="Old Standard TT"/>
                <a:cs typeface="Old Standard TT"/>
                <a:sym typeface="Old Standard TT"/>
              </a:defRPr>
            </a:lvl8pPr>
            <a:lvl9pPr marL="0" marR="0" lvl="8" indent="88900" algn="l" rtl="0">
              <a:lnSpc>
                <a:spcPct val="115000"/>
              </a:lnSpc>
              <a:spcBef>
                <a:spcPts val="0"/>
              </a:spcBef>
              <a:spcAft>
                <a:spcPts val="1600"/>
              </a:spcAft>
              <a:buClr>
                <a:schemeClr val="accent1"/>
              </a:buClr>
              <a:buSzPct val="100000"/>
              <a:buFont typeface="Old Standard TT"/>
              <a:buChar char="■"/>
              <a:defRPr sz="1400" b="0" i="0" u="none" strike="noStrike" cap="none">
                <a:solidFill>
                  <a:schemeClr val="accent1"/>
                </a:solidFill>
                <a:latin typeface="Old Standard TT"/>
                <a:ea typeface="Old Standard TT"/>
                <a:cs typeface="Old Standard TT"/>
                <a:sym typeface="Old Standard TT"/>
              </a:defRPr>
            </a:lvl9pPr>
          </a:lstStyle>
          <a:p>
            <a:endParaRPr/>
          </a:p>
        </p:txBody>
      </p:sp>
      <p:sp>
        <p:nvSpPr>
          <p:cNvPr id="45" name="Shape 45"/>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chemeClr val="accent1"/>
              </a:buClr>
              <a:buSzPct val="100000"/>
              <a:buFont typeface="Arial"/>
              <a:buNone/>
            </a:pPr>
            <a:fld id="{00000000-1234-1234-1234-123412341234}" type="slidenum">
              <a:rPr lang="en" sz="1400" b="0" i="0" u="none" strike="noStrike" cap="none">
                <a:solidFill>
                  <a:schemeClr val="accent1"/>
                </a:solidFill>
                <a:latin typeface="Arial"/>
                <a:ea typeface="Arial"/>
                <a:cs typeface="Arial"/>
                <a:sym typeface="Arial"/>
              </a:rPr>
              <a:t>‹#›</a:t>
            </a:fld>
            <a:endParaRPr lang="en" sz="1400" b="0" i="0" u="none" strike="noStrike" cap="none">
              <a:solidFill>
                <a:schemeClr val="accen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dk1"/>
              </a:buClr>
              <a:buSzPct val="100000"/>
              <a:buFont typeface="Old Standard TT"/>
              <a:buNone/>
              <a:defRPr sz="1800" b="0" i="0" u="none" strike="noStrike" cap="none">
                <a:solidFill>
                  <a:schemeClr val="dk1"/>
                </a:solidFill>
                <a:latin typeface="Old Standard TT"/>
                <a:ea typeface="Old Standard TT"/>
                <a:cs typeface="Old Standard TT"/>
                <a:sym typeface="Old Standard TT"/>
              </a:defRPr>
            </a:lvl1pPr>
            <a:lvl2pPr marL="0" marR="0" lvl="1" indent="88900" algn="l" rtl="0">
              <a:lnSpc>
                <a:spcPct val="115000"/>
              </a:lnSpc>
              <a:spcBef>
                <a:spcPts val="0"/>
              </a:spcBef>
              <a:spcAft>
                <a:spcPts val="1600"/>
              </a:spcAft>
              <a:buClr>
                <a:schemeClr val="dk1"/>
              </a:buClr>
              <a:buSzPct val="100000"/>
              <a:buFont typeface="Old Standard TT"/>
              <a:buChar char="○"/>
              <a:defRPr sz="1400" b="0" i="0" u="none" strike="noStrike" cap="none">
                <a:solidFill>
                  <a:schemeClr val="dk1"/>
                </a:solidFill>
                <a:latin typeface="Old Standard TT"/>
                <a:ea typeface="Old Standard TT"/>
                <a:cs typeface="Old Standard TT"/>
                <a:sym typeface="Old Standard TT"/>
              </a:defRPr>
            </a:lvl2pPr>
            <a:lvl3pPr marL="0" marR="0" lvl="2" indent="88900" algn="l" rtl="0">
              <a:lnSpc>
                <a:spcPct val="115000"/>
              </a:lnSpc>
              <a:spcBef>
                <a:spcPts val="0"/>
              </a:spcBef>
              <a:spcAft>
                <a:spcPts val="1600"/>
              </a:spcAft>
              <a:buClr>
                <a:schemeClr val="dk1"/>
              </a:buClr>
              <a:buSzPct val="100000"/>
              <a:buFont typeface="Old Standard TT"/>
              <a:buChar char="■"/>
              <a:defRPr sz="1400" b="0" i="0" u="none" strike="noStrike" cap="none">
                <a:solidFill>
                  <a:schemeClr val="dk1"/>
                </a:solidFill>
                <a:latin typeface="Old Standard TT"/>
                <a:ea typeface="Old Standard TT"/>
                <a:cs typeface="Old Standard TT"/>
                <a:sym typeface="Old Standard TT"/>
              </a:defRPr>
            </a:lvl3pPr>
            <a:lvl4pPr marL="0" marR="0" lvl="3" indent="88900" algn="l" rtl="0">
              <a:lnSpc>
                <a:spcPct val="115000"/>
              </a:lnSpc>
              <a:spcBef>
                <a:spcPts val="0"/>
              </a:spcBef>
              <a:spcAft>
                <a:spcPts val="1600"/>
              </a:spcAft>
              <a:buClr>
                <a:schemeClr val="dk1"/>
              </a:buClr>
              <a:buSzPct val="100000"/>
              <a:buFont typeface="Old Standard TT"/>
              <a:buChar char="●"/>
              <a:defRPr sz="1400" b="0" i="0" u="none" strike="noStrike" cap="none">
                <a:solidFill>
                  <a:schemeClr val="dk1"/>
                </a:solidFill>
                <a:latin typeface="Old Standard TT"/>
                <a:ea typeface="Old Standard TT"/>
                <a:cs typeface="Old Standard TT"/>
                <a:sym typeface="Old Standard TT"/>
              </a:defRPr>
            </a:lvl4pPr>
            <a:lvl5pPr marL="0" marR="0" lvl="4" indent="88900" algn="l" rtl="0">
              <a:lnSpc>
                <a:spcPct val="115000"/>
              </a:lnSpc>
              <a:spcBef>
                <a:spcPts val="0"/>
              </a:spcBef>
              <a:spcAft>
                <a:spcPts val="1600"/>
              </a:spcAft>
              <a:buClr>
                <a:schemeClr val="dk1"/>
              </a:buClr>
              <a:buSzPct val="100000"/>
              <a:buFont typeface="Old Standard TT"/>
              <a:buChar char="○"/>
              <a:defRPr sz="1400" b="0" i="0" u="none" strike="noStrike" cap="none">
                <a:solidFill>
                  <a:schemeClr val="dk1"/>
                </a:solidFill>
                <a:latin typeface="Old Standard TT"/>
                <a:ea typeface="Old Standard TT"/>
                <a:cs typeface="Old Standard TT"/>
                <a:sym typeface="Old Standard TT"/>
              </a:defRPr>
            </a:lvl5pPr>
            <a:lvl6pPr marL="0" marR="0" lvl="5" indent="88900" algn="l" rtl="0">
              <a:lnSpc>
                <a:spcPct val="115000"/>
              </a:lnSpc>
              <a:spcBef>
                <a:spcPts val="0"/>
              </a:spcBef>
              <a:spcAft>
                <a:spcPts val="1600"/>
              </a:spcAft>
              <a:buClr>
                <a:schemeClr val="dk1"/>
              </a:buClr>
              <a:buSzPct val="100000"/>
              <a:buFont typeface="Old Standard TT"/>
              <a:buChar char="■"/>
              <a:defRPr sz="1400" b="0" i="0" u="none" strike="noStrike" cap="none">
                <a:solidFill>
                  <a:schemeClr val="dk1"/>
                </a:solidFill>
                <a:latin typeface="Old Standard TT"/>
                <a:ea typeface="Old Standard TT"/>
                <a:cs typeface="Old Standard TT"/>
                <a:sym typeface="Old Standard TT"/>
              </a:defRPr>
            </a:lvl6pPr>
            <a:lvl7pPr marL="0" marR="0" lvl="6" indent="88900" algn="l" rtl="0">
              <a:lnSpc>
                <a:spcPct val="115000"/>
              </a:lnSpc>
              <a:spcBef>
                <a:spcPts val="0"/>
              </a:spcBef>
              <a:spcAft>
                <a:spcPts val="1600"/>
              </a:spcAft>
              <a:buClr>
                <a:schemeClr val="dk1"/>
              </a:buClr>
              <a:buSzPct val="100000"/>
              <a:buFont typeface="Old Standard TT"/>
              <a:buChar char="●"/>
              <a:defRPr sz="1400" b="0" i="0" u="none" strike="noStrike" cap="none">
                <a:solidFill>
                  <a:schemeClr val="dk1"/>
                </a:solidFill>
                <a:latin typeface="Old Standard TT"/>
                <a:ea typeface="Old Standard TT"/>
                <a:cs typeface="Old Standard TT"/>
                <a:sym typeface="Old Standard TT"/>
              </a:defRPr>
            </a:lvl7pPr>
            <a:lvl8pPr marL="0" marR="0" lvl="7" indent="88900" algn="l" rtl="0">
              <a:lnSpc>
                <a:spcPct val="115000"/>
              </a:lnSpc>
              <a:spcBef>
                <a:spcPts val="0"/>
              </a:spcBef>
              <a:spcAft>
                <a:spcPts val="1600"/>
              </a:spcAft>
              <a:buClr>
                <a:schemeClr val="dk1"/>
              </a:buClr>
              <a:buSzPct val="100000"/>
              <a:buFont typeface="Old Standard TT"/>
              <a:buChar char="○"/>
              <a:defRPr sz="1400" b="0" i="0" u="none" strike="noStrike" cap="none">
                <a:solidFill>
                  <a:schemeClr val="dk1"/>
                </a:solidFill>
                <a:latin typeface="Old Standard TT"/>
                <a:ea typeface="Old Standard TT"/>
                <a:cs typeface="Old Standard TT"/>
                <a:sym typeface="Old Standard TT"/>
              </a:defRPr>
            </a:lvl8pPr>
            <a:lvl9pPr marL="0" marR="0" lvl="8" indent="88900" algn="l" rtl="0">
              <a:lnSpc>
                <a:spcPct val="115000"/>
              </a:lnSpc>
              <a:spcBef>
                <a:spcPts val="0"/>
              </a:spcBef>
              <a:spcAft>
                <a:spcPts val="1600"/>
              </a:spcAft>
              <a:buClr>
                <a:schemeClr val="dk1"/>
              </a:buClr>
              <a:buSzPct val="100000"/>
              <a:buFont typeface="Old Standard TT"/>
              <a:buChar char="■"/>
              <a:defRPr sz="1400" b="0" i="0" u="none" strike="noStrike" cap="none">
                <a:solidFill>
                  <a:schemeClr val="dk1"/>
                </a:solidFill>
                <a:latin typeface="Old Standard TT"/>
                <a:ea typeface="Old Standard TT"/>
                <a:cs typeface="Old Standard TT"/>
                <a:sym typeface="Old Standard TT"/>
              </a:defRPr>
            </a:lvl9pPr>
          </a:lstStyle>
          <a:p>
            <a:endParaRPr/>
          </a:p>
        </p:txBody>
      </p:sp>
      <p:sp>
        <p:nvSpPr>
          <p:cNvPr id="48" name="Shape 4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6132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100000"/>
              <a:buFont typeface="Old Standard TT"/>
              <a:buNone/>
              <a:defRPr sz="3000" b="0" i="0" u="none" strike="noStrike" cap="none">
                <a:solidFill>
                  <a:schemeClr val="dk1"/>
                </a:solidFill>
                <a:latin typeface="Old Standard TT"/>
                <a:ea typeface="Old Standard TT"/>
                <a:cs typeface="Old Standard TT"/>
                <a:sym typeface="Old Standard TT"/>
              </a:defRPr>
            </a:lvl1pPr>
            <a:lvl2pPr lvl="1" indent="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indent="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indent="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indent="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indent="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indent="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indent="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indent="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Shape 7"/>
          <p:cNvSpPr txBox="1">
            <a:spLocks noGrp="1"/>
          </p:cNvSpPr>
          <p:nvPr>
            <p:ph type="body" idx="1"/>
          </p:nvPr>
        </p:nvSpPr>
        <p:spPr>
          <a:xfrm>
            <a:off x="311700" y="1171600"/>
            <a:ext cx="8520600" cy="3397200"/>
          </a:xfrm>
          <a:prstGeom prst="rect">
            <a:avLst/>
          </a:prstGeom>
          <a:noFill/>
          <a:ln>
            <a:noFill/>
          </a:ln>
        </p:spPr>
        <p:txBody>
          <a:bodyPr wrap="square" lIns="91425" tIns="91425" rIns="91425" bIns="91425" anchor="t" anchorCtr="0"/>
          <a:lstStyle>
            <a:lvl1pPr marL="0" marR="0" lvl="0" indent="114300" algn="l" rtl="0">
              <a:lnSpc>
                <a:spcPct val="115000"/>
              </a:lnSpc>
              <a:spcBef>
                <a:spcPts val="0"/>
              </a:spcBef>
              <a:spcAft>
                <a:spcPts val="1600"/>
              </a:spcAft>
              <a:buClr>
                <a:schemeClr val="dk1"/>
              </a:buClr>
              <a:buSzPct val="100000"/>
              <a:buFont typeface="Old Standard TT"/>
              <a:buChar char="●"/>
              <a:defRPr sz="1800" b="0" i="0" u="none" strike="noStrike" cap="none">
                <a:solidFill>
                  <a:schemeClr val="dk1"/>
                </a:solidFill>
                <a:latin typeface="Old Standard TT"/>
                <a:ea typeface="Old Standard TT"/>
                <a:cs typeface="Old Standard TT"/>
                <a:sym typeface="Old Standard TT"/>
              </a:defRPr>
            </a:lvl1pPr>
            <a:lvl2pPr marL="0" marR="0" lvl="1" indent="88900" algn="l" rtl="0">
              <a:lnSpc>
                <a:spcPct val="115000"/>
              </a:lnSpc>
              <a:spcBef>
                <a:spcPts val="0"/>
              </a:spcBef>
              <a:spcAft>
                <a:spcPts val="1600"/>
              </a:spcAft>
              <a:buClr>
                <a:schemeClr val="dk1"/>
              </a:buClr>
              <a:buSzPct val="100000"/>
              <a:buFont typeface="Old Standard TT"/>
              <a:buChar char="○"/>
              <a:defRPr sz="1400" b="0" i="0" u="none" strike="noStrike" cap="none">
                <a:solidFill>
                  <a:schemeClr val="dk1"/>
                </a:solidFill>
                <a:latin typeface="Old Standard TT"/>
                <a:ea typeface="Old Standard TT"/>
                <a:cs typeface="Old Standard TT"/>
                <a:sym typeface="Old Standard TT"/>
              </a:defRPr>
            </a:lvl2pPr>
            <a:lvl3pPr marL="0" marR="0" lvl="2" indent="88900" algn="l" rtl="0">
              <a:lnSpc>
                <a:spcPct val="115000"/>
              </a:lnSpc>
              <a:spcBef>
                <a:spcPts val="0"/>
              </a:spcBef>
              <a:spcAft>
                <a:spcPts val="1600"/>
              </a:spcAft>
              <a:buClr>
                <a:schemeClr val="dk1"/>
              </a:buClr>
              <a:buSzPct val="100000"/>
              <a:buFont typeface="Old Standard TT"/>
              <a:buChar char="■"/>
              <a:defRPr sz="1400" b="0" i="0" u="none" strike="noStrike" cap="none">
                <a:solidFill>
                  <a:schemeClr val="dk1"/>
                </a:solidFill>
                <a:latin typeface="Old Standard TT"/>
                <a:ea typeface="Old Standard TT"/>
                <a:cs typeface="Old Standard TT"/>
                <a:sym typeface="Old Standard TT"/>
              </a:defRPr>
            </a:lvl3pPr>
            <a:lvl4pPr marL="0" marR="0" lvl="3" indent="88900" algn="l" rtl="0">
              <a:lnSpc>
                <a:spcPct val="115000"/>
              </a:lnSpc>
              <a:spcBef>
                <a:spcPts val="0"/>
              </a:spcBef>
              <a:spcAft>
                <a:spcPts val="1600"/>
              </a:spcAft>
              <a:buClr>
                <a:schemeClr val="dk1"/>
              </a:buClr>
              <a:buSzPct val="100000"/>
              <a:buFont typeface="Old Standard TT"/>
              <a:buChar char="●"/>
              <a:defRPr sz="1400" b="0" i="0" u="none" strike="noStrike" cap="none">
                <a:solidFill>
                  <a:schemeClr val="dk1"/>
                </a:solidFill>
                <a:latin typeface="Old Standard TT"/>
                <a:ea typeface="Old Standard TT"/>
                <a:cs typeface="Old Standard TT"/>
                <a:sym typeface="Old Standard TT"/>
              </a:defRPr>
            </a:lvl4pPr>
            <a:lvl5pPr marL="0" marR="0" lvl="4" indent="88900" algn="l" rtl="0">
              <a:lnSpc>
                <a:spcPct val="115000"/>
              </a:lnSpc>
              <a:spcBef>
                <a:spcPts val="0"/>
              </a:spcBef>
              <a:spcAft>
                <a:spcPts val="1600"/>
              </a:spcAft>
              <a:buClr>
                <a:schemeClr val="dk1"/>
              </a:buClr>
              <a:buSzPct val="100000"/>
              <a:buFont typeface="Old Standard TT"/>
              <a:buChar char="○"/>
              <a:defRPr sz="1400" b="0" i="0" u="none" strike="noStrike" cap="none">
                <a:solidFill>
                  <a:schemeClr val="dk1"/>
                </a:solidFill>
                <a:latin typeface="Old Standard TT"/>
                <a:ea typeface="Old Standard TT"/>
                <a:cs typeface="Old Standard TT"/>
                <a:sym typeface="Old Standard TT"/>
              </a:defRPr>
            </a:lvl5pPr>
            <a:lvl6pPr marL="0" marR="0" lvl="5" indent="88900" algn="l" rtl="0">
              <a:lnSpc>
                <a:spcPct val="115000"/>
              </a:lnSpc>
              <a:spcBef>
                <a:spcPts val="0"/>
              </a:spcBef>
              <a:spcAft>
                <a:spcPts val="1600"/>
              </a:spcAft>
              <a:buClr>
                <a:schemeClr val="dk1"/>
              </a:buClr>
              <a:buSzPct val="100000"/>
              <a:buFont typeface="Old Standard TT"/>
              <a:buChar char="■"/>
              <a:defRPr sz="1400" b="0" i="0" u="none" strike="noStrike" cap="none">
                <a:solidFill>
                  <a:schemeClr val="dk1"/>
                </a:solidFill>
                <a:latin typeface="Old Standard TT"/>
                <a:ea typeface="Old Standard TT"/>
                <a:cs typeface="Old Standard TT"/>
                <a:sym typeface="Old Standard TT"/>
              </a:defRPr>
            </a:lvl6pPr>
            <a:lvl7pPr marL="0" marR="0" lvl="6" indent="88900" algn="l" rtl="0">
              <a:lnSpc>
                <a:spcPct val="115000"/>
              </a:lnSpc>
              <a:spcBef>
                <a:spcPts val="0"/>
              </a:spcBef>
              <a:spcAft>
                <a:spcPts val="1600"/>
              </a:spcAft>
              <a:buClr>
                <a:schemeClr val="dk1"/>
              </a:buClr>
              <a:buSzPct val="100000"/>
              <a:buFont typeface="Old Standard TT"/>
              <a:buChar char="●"/>
              <a:defRPr sz="1400" b="0" i="0" u="none" strike="noStrike" cap="none">
                <a:solidFill>
                  <a:schemeClr val="dk1"/>
                </a:solidFill>
                <a:latin typeface="Old Standard TT"/>
                <a:ea typeface="Old Standard TT"/>
                <a:cs typeface="Old Standard TT"/>
                <a:sym typeface="Old Standard TT"/>
              </a:defRPr>
            </a:lvl7pPr>
            <a:lvl8pPr marL="0" marR="0" lvl="7" indent="88900" algn="l" rtl="0">
              <a:lnSpc>
                <a:spcPct val="115000"/>
              </a:lnSpc>
              <a:spcBef>
                <a:spcPts val="0"/>
              </a:spcBef>
              <a:spcAft>
                <a:spcPts val="1600"/>
              </a:spcAft>
              <a:buClr>
                <a:schemeClr val="dk1"/>
              </a:buClr>
              <a:buSzPct val="100000"/>
              <a:buFont typeface="Old Standard TT"/>
              <a:buChar char="○"/>
              <a:defRPr sz="1400" b="0" i="0" u="none" strike="noStrike" cap="none">
                <a:solidFill>
                  <a:schemeClr val="dk1"/>
                </a:solidFill>
                <a:latin typeface="Old Standard TT"/>
                <a:ea typeface="Old Standard TT"/>
                <a:cs typeface="Old Standard TT"/>
                <a:sym typeface="Old Standard TT"/>
              </a:defRPr>
            </a:lvl8pPr>
            <a:lvl9pPr marL="0" marR="0" lvl="8" indent="88900" algn="l" rtl="0">
              <a:lnSpc>
                <a:spcPct val="115000"/>
              </a:lnSpc>
              <a:spcBef>
                <a:spcPts val="0"/>
              </a:spcBef>
              <a:spcAft>
                <a:spcPts val="1600"/>
              </a:spcAft>
              <a:buClr>
                <a:schemeClr val="dk1"/>
              </a:buClr>
              <a:buSzPct val="100000"/>
              <a:buFont typeface="Old Standard TT"/>
              <a:buChar char="■"/>
              <a:defRPr sz="1400" b="0" i="0" u="none" strike="noStrike" cap="none">
                <a:solidFill>
                  <a:schemeClr val="dk1"/>
                </a:solidFill>
                <a:latin typeface="Old Standard TT"/>
                <a:ea typeface="Old Standard TT"/>
                <a:cs typeface="Old Standard TT"/>
                <a:sym typeface="Old Standard TT"/>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63500" algn="r" rtl="0">
              <a:lnSpc>
                <a:spcPct val="100000"/>
              </a:lnSpc>
              <a:spcBef>
                <a:spcPts val="0"/>
              </a:spcBef>
              <a:spcAft>
                <a:spcPts val="0"/>
              </a:spcAft>
              <a:buClr>
                <a:schemeClr val="dk1"/>
              </a:buClr>
              <a:buSzPct val="100000"/>
              <a:buFont typeface="Old Standard TT"/>
              <a:buNone/>
            </a:pPr>
            <a:fld id="{00000000-1234-1234-1234-123412341234}" type="slidenum">
              <a:rPr lang="en" sz="1000" b="0" i="0" u="none" strike="noStrike" cap="none">
                <a:solidFill>
                  <a:schemeClr val="dk1"/>
                </a:solidFill>
                <a:latin typeface="Old Standard TT"/>
                <a:ea typeface="Old Standard TT"/>
                <a:cs typeface="Old Standard TT"/>
                <a:sym typeface="Old Standard TT"/>
              </a:rPr>
              <a:t>‹#›</a:t>
            </a:fld>
            <a:endParaRPr lang="en" sz="1000" b="0" i="0" u="none" strike="noStrike" cap="none">
              <a:solidFill>
                <a:schemeClr val="dk1"/>
              </a:solidFill>
              <a:latin typeface="Old Standard TT"/>
              <a:ea typeface="Old Standard TT"/>
              <a:cs typeface="Old Standard TT"/>
              <a:sym typeface="Old Standard T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512700" y="1943625"/>
            <a:ext cx="8118600" cy="1522800"/>
          </a:xfrm>
          <a:prstGeom prst="rect">
            <a:avLst/>
          </a:prstGeom>
          <a:noFill/>
          <a:ln>
            <a:noFill/>
          </a:ln>
        </p:spPr>
        <p:txBody>
          <a:bodyPr wrap="square" lIns="91425" tIns="91425" rIns="91425" bIns="91425" anchor="b" anchorCtr="0">
            <a:noAutofit/>
          </a:bodyPr>
          <a:lstStyle/>
          <a:p>
            <a:pPr marL="0" marR="0" lvl="0" indent="-266700" algn="l" rtl="0">
              <a:lnSpc>
                <a:spcPct val="100000"/>
              </a:lnSpc>
              <a:spcBef>
                <a:spcPts val="0"/>
              </a:spcBef>
              <a:spcAft>
                <a:spcPts val="0"/>
              </a:spcAft>
              <a:buClr>
                <a:schemeClr val="accent1"/>
              </a:buClr>
              <a:buSzPct val="100000"/>
              <a:buFont typeface="Old Standard TT"/>
              <a:buNone/>
            </a:pPr>
            <a:r>
              <a:rPr lang="en" sz="4200" b="0" i="0" u="none" strike="noStrike" cap="none">
                <a:solidFill>
                  <a:schemeClr val="accent1"/>
                </a:solidFill>
                <a:latin typeface="Old Standard TT"/>
                <a:ea typeface="Old Standard TT"/>
                <a:cs typeface="Old Standard TT"/>
                <a:sym typeface="Old Standard TT"/>
              </a:rPr>
              <a:t>Missing Persons Project</a:t>
            </a:r>
          </a:p>
          <a:p>
            <a:pPr marL="0" marR="0" lvl="0" indent="-88900" algn="l" rtl="0">
              <a:lnSpc>
                <a:spcPct val="100000"/>
              </a:lnSpc>
              <a:spcBef>
                <a:spcPts val="0"/>
              </a:spcBef>
              <a:spcAft>
                <a:spcPts val="0"/>
              </a:spcAft>
              <a:buClr>
                <a:schemeClr val="accent1"/>
              </a:buClr>
              <a:buSzPct val="100000"/>
              <a:buFont typeface="Old Standard TT"/>
              <a:buNone/>
            </a:pPr>
            <a:r>
              <a:rPr lang="en" sz="1400" b="0" i="0" u="none" strike="noStrike" cap="none">
                <a:solidFill>
                  <a:schemeClr val="accent1"/>
                </a:solidFill>
                <a:latin typeface="Old Standard TT"/>
                <a:ea typeface="Old Standard TT"/>
                <a:cs typeface="Old Standard TT"/>
                <a:sym typeface="Old Standard TT"/>
              </a:rPr>
              <a:t>CSI 4999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11700" y="2784175"/>
            <a:ext cx="8520600" cy="613200"/>
          </a:xfrm>
          <a:prstGeom prst="rect">
            <a:avLst/>
          </a:prstGeom>
          <a:noFill/>
          <a:ln>
            <a:noFill/>
          </a:ln>
        </p:spPr>
        <p:txBody>
          <a:bodyPr wrap="square" lIns="91425" tIns="91425" rIns="91425" bIns="91425" anchor="t" anchorCtr="0">
            <a:noAutofit/>
          </a:bodyPr>
          <a:lstStyle/>
          <a:p>
            <a:pPr marL="0" marR="0" lvl="0" indent="-190500" algn="l" rtl="0">
              <a:lnSpc>
                <a:spcPct val="100000"/>
              </a:lnSpc>
              <a:spcBef>
                <a:spcPts val="0"/>
              </a:spcBef>
              <a:spcAft>
                <a:spcPts val="0"/>
              </a:spcAft>
              <a:buClr>
                <a:schemeClr val="dk1"/>
              </a:buClr>
              <a:buSzPct val="100000"/>
              <a:buFont typeface="Old Standard TT"/>
              <a:buNone/>
            </a:pPr>
            <a:r>
              <a:rPr lang="en" sz="3000" b="0" i="0" u="none" strike="noStrike" cap="none">
                <a:solidFill>
                  <a:schemeClr val="dk1"/>
                </a:solidFill>
                <a:latin typeface="Old Standard TT"/>
                <a:ea typeface="Old Standard TT"/>
                <a:cs typeface="Old Standard TT"/>
                <a:sym typeface="Old Standard TT"/>
              </a:rPr>
              <a:t>Our Objective</a:t>
            </a:r>
          </a:p>
        </p:txBody>
      </p:sp>
      <p:sp>
        <p:nvSpPr>
          <p:cNvPr id="63" name="Shape 63"/>
          <p:cNvSpPr txBox="1">
            <a:spLocks noGrp="1"/>
          </p:cNvSpPr>
          <p:nvPr>
            <p:ph type="body" idx="1"/>
          </p:nvPr>
        </p:nvSpPr>
        <p:spPr>
          <a:xfrm>
            <a:off x="311700" y="3510750"/>
            <a:ext cx="8520600" cy="1115700"/>
          </a:xfrm>
          <a:prstGeom prst="rect">
            <a:avLst/>
          </a:prstGeom>
          <a:noFill/>
          <a:ln>
            <a:noFill/>
          </a:ln>
        </p:spPr>
        <p:txBody>
          <a:bodyPr wrap="square" lIns="91425" tIns="91425" rIns="91425" bIns="91425" anchor="t" anchorCtr="0">
            <a:noAutofit/>
          </a:bodyPr>
          <a:lstStyle/>
          <a:p>
            <a:pPr marL="0" marR="0" lvl="0" indent="-88900" algn="l" rtl="0">
              <a:lnSpc>
                <a:spcPct val="115000"/>
              </a:lnSpc>
              <a:spcBef>
                <a:spcPts val="0"/>
              </a:spcBef>
              <a:spcAft>
                <a:spcPts val="0"/>
              </a:spcAft>
              <a:buClr>
                <a:schemeClr val="dk1"/>
              </a:buClr>
              <a:buSzPct val="100000"/>
              <a:buFont typeface="Old Standard TT"/>
              <a:buNone/>
            </a:pPr>
            <a:r>
              <a:rPr lang="en" sz="1400" b="0" i="0" u="none" strike="noStrike" cap="none">
                <a:solidFill>
                  <a:schemeClr val="dk1"/>
                </a:solidFill>
                <a:latin typeface="Calibri"/>
                <a:ea typeface="Calibri"/>
                <a:cs typeface="Calibri"/>
                <a:sym typeface="Calibri"/>
              </a:rPr>
              <a:t>This project will address current deficiencies in publicizing information about missing persons both children and adults and then facilitate enlisting of the public’s assistance in trying to locate these individuals. To accomplish this we plan on developing a web site and database to report missing people and track possible sightings of the individuals. </a:t>
            </a:r>
          </a:p>
        </p:txBody>
      </p:sp>
      <p:sp>
        <p:nvSpPr>
          <p:cNvPr id="64" name="Shape 64"/>
          <p:cNvSpPr txBox="1">
            <a:spLocks noGrp="1"/>
          </p:cNvSpPr>
          <p:nvPr>
            <p:ph type="title"/>
          </p:nvPr>
        </p:nvSpPr>
        <p:spPr>
          <a:xfrm>
            <a:off x="311700" y="238125"/>
            <a:ext cx="8520600" cy="613200"/>
          </a:xfrm>
          <a:prstGeom prst="rect">
            <a:avLst/>
          </a:prstGeom>
          <a:noFill/>
          <a:ln>
            <a:noFill/>
          </a:ln>
        </p:spPr>
        <p:txBody>
          <a:bodyPr wrap="square" lIns="91425" tIns="91425" rIns="91425" bIns="91425" anchor="t" anchorCtr="0">
            <a:noAutofit/>
          </a:bodyPr>
          <a:lstStyle/>
          <a:p>
            <a:pPr marL="0" marR="0" lvl="0" indent="-190500" algn="l" rtl="0">
              <a:lnSpc>
                <a:spcPct val="100000"/>
              </a:lnSpc>
              <a:spcBef>
                <a:spcPts val="0"/>
              </a:spcBef>
              <a:spcAft>
                <a:spcPts val="0"/>
              </a:spcAft>
              <a:buClr>
                <a:schemeClr val="dk1"/>
              </a:buClr>
              <a:buSzPct val="100000"/>
              <a:buFont typeface="Old Standard TT"/>
              <a:buNone/>
            </a:pPr>
            <a:r>
              <a:rPr lang="en" sz="3000" b="0" i="0" u="none" strike="noStrike" cap="none">
                <a:solidFill>
                  <a:schemeClr val="dk1"/>
                </a:solidFill>
                <a:latin typeface="Old Standard TT"/>
                <a:ea typeface="Old Standard TT"/>
                <a:cs typeface="Old Standard TT"/>
                <a:sym typeface="Old Standard TT"/>
              </a:rPr>
              <a:t>The Issue</a:t>
            </a:r>
          </a:p>
        </p:txBody>
      </p:sp>
      <p:sp>
        <p:nvSpPr>
          <p:cNvPr id="65" name="Shape 65"/>
          <p:cNvSpPr txBox="1">
            <a:spLocks noGrp="1"/>
          </p:cNvSpPr>
          <p:nvPr>
            <p:ph type="body" idx="1"/>
          </p:nvPr>
        </p:nvSpPr>
        <p:spPr>
          <a:xfrm>
            <a:off x="311700" y="964700"/>
            <a:ext cx="8520600" cy="1715700"/>
          </a:xfrm>
          <a:prstGeom prst="rect">
            <a:avLst/>
          </a:prstGeom>
          <a:noFill/>
          <a:ln>
            <a:noFill/>
          </a:ln>
        </p:spPr>
        <p:txBody>
          <a:bodyPr wrap="square" lIns="91425" tIns="91425" rIns="91425" bIns="91425" anchor="t" anchorCtr="0">
            <a:noAutofit/>
          </a:bodyPr>
          <a:lstStyle/>
          <a:p>
            <a:pPr marL="0" marR="0" lvl="0" indent="-69850" algn="l" rtl="0">
              <a:lnSpc>
                <a:spcPct val="115000"/>
              </a:lnSpc>
              <a:spcBef>
                <a:spcPts val="0"/>
              </a:spcBef>
              <a:spcAft>
                <a:spcPts val="0"/>
              </a:spcAft>
              <a:buClr>
                <a:schemeClr val="dk1"/>
              </a:buClr>
              <a:buSzPct val="100000"/>
              <a:buFont typeface="Old Standard TT"/>
              <a:buNone/>
            </a:pPr>
            <a:r>
              <a:rPr lang="en" sz="1100" b="0" i="0" u="none" strike="noStrike" cap="none">
                <a:solidFill>
                  <a:schemeClr val="dk1"/>
                </a:solidFill>
                <a:latin typeface="Calibri"/>
                <a:ea typeface="Calibri"/>
                <a:cs typeface="Calibri"/>
                <a:sym typeface="Calibri"/>
              </a:rPr>
              <a:t>n 2016, law enforcement reported over 600,000 missing children nationwide. At this time, there remain over 80,000 missing from the original total. While this number increases each year, it is paramount to reduce the response time for public awareness of those that have been: (1) reported missing or (2) lured into human trafficking. In addition, the rise of human trafficking burdens the system for the half- million law enforcement (LE) officers nationwide. Unfortunately, </a:t>
            </a:r>
            <a:r>
              <a:rPr lang="en" sz="1100" b="0" i="0" u="none" strike="noStrike" cap="none">
                <a:solidFill>
                  <a:srgbClr val="CC0000"/>
                </a:solidFill>
                <a:latin typeface="Calibri"/>
                <a:ea typeface="Calibri"/>
                <a:cs typeface="Calibri"/>
                <a:sym typeface="Calibri"/>
              </a:rPr>
              <a:t>missing children and victims of human trafficking are often unreported</a:t>
            </a:r>
            <a:r>
              <a:rPr lang="en" sz="1100" b="0" i="0" u="none" strike="noStrike" cap="none">
                <a:solidFill>
                  <a:schemeClr val="dk1"/>
                </a:solidFill>
                <a:latin typeface="Calibri"/>
                <a:ea typeface="Calibri"/>
                <a:cs typeface="Calibri"/>
                <a:sym typeface="Calibri"/>
              </a:rPr>
              <a:t>. Many parents are discouraged by the processes from making an official report to local authorities. Resources for retrieving proper investigatory leads are thereby limited for LE to launch proactive investigations. Instead, LE personnel are isolated to a reactive investigation that may sadly lead only to a recovery of the missing/exploited victim’s remains.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304800" y="133350"/>
            <a:ext cx="8520600" cy="613200"/>
          </a:xfrm>
          <a:prstGeom prst="rect">
            <a:avLst/>
          </a:prstGeom>
          <a:noFill/>
          <a:ln>
            <a:noFill/>
          </a:ln>
        </p:spPr>
        <p:txBody>
          <a:bodyPr wrap="square" lIns="91425" tIns="91425" rIns="91425" bIns="91425" anchor="t" anchorCtr="0">
            <a:noAutofit/>
          </a:bodyPr>
          <a:lstStyle/>
          <a:p>
            <a:pPr marL="0" marR="0" lvl="0" indent="-190500" algn="l" rtl="0">
              <a:lnSpc>
                <a:spcPct val="100000"/>
              </a:lnSpc>
              <a:spcBef>
                <a:spcPts val="0"/>
              </a:spcBef>
              <a:spcAft>
                <a:spcPts val="0"/>
              </a:spcAft>
              <a:buClr>
                <a:schemeClr val="dk1"/>
              </a:buClr>
              <a:buSzPct val="100000"/>
              <a:buFont typeface="Old Standard TT"/>
              <a:buNone/>
            </a:pPr>
            <a:r>
              <a:rPr lang="en" sz="3000" b="1" i="0" u="sng" strike="noStrike" cap="none">
                <a:solidFill>
                  <a:srgbClr val="002060"/>
                </a:solidFill>
                <a:latin typeface="Old Standard TT"/>
                <a:ea typeface="Old Standard TT"/>
                <a:cs typeface="Old Standard TT"/>
                <a:sym typeface="Old Standard TT"/>
              </a:rPr>
              <a:t>Sprint 5 Update</a:t>
            </a:r>
          </a:p>
        </p:txBody>
      </p:sp>
      <p:sp>
        <p:nvSpPr>
          <p:cNvPr id="71" name="Shape 71"/>
          <p:cNvSpPr txBox="1">
            <a:spLocks noGrp="1"/>
          </p:cNvSpPr>
          <p:nvPr>
            <p:ph type="body" idx="1"/>
          </p:nvPr>
        </p:nvSpPr>
        <p:spPr>
          <a:xfrm>
            <a:off x="304800" y="895350"/>
            <a:ext cx="8520600" cy="3733800"/>
          </a:xfrm>
          <a:prstGeom prst="rect">
            <a:avLst/>
          </a:prstGeom>
          <a:noFill/>
          <a:ln>
            <a:noFill/>
          </a:ln>
        </p:spPr>
        <p:txBody>
          <a:bodyPr wrap="square" lIns="91425" tIns="91425" rIns="91425" bIns="91425" anchor="t" anchorCtr="0">
            <a:noAutofit/>
          </a:bodyPr>
          <a:lstStyle/>
          <a:p>
            <a:pPr marL="0" marR="0" lvl="0" indent="0" algn="l" rtl="0">
              <a:lnSpc>
                <a:spcPct val="115000"/>
              </a:lnSpc>
              <a:spcBef>
                <a:spcPts val="0"/>
              </a:spcBef>
              <a:spcAft>
                <a:spcPts val="0"/>
              </a:spcAft>
              <a:buClr>
                <a:schemeClr val="dk1"/>
              </a:buClr>
              <a:buSzPct val="100000"/>
              <a:buFont typeface="Old Standard TT"/>
              <a:buChar char="●"/>
            </a:pPr>
            <a:r>
              <a:rPr lang="en" sz="1600" b="0" i="0" u="none" strike="noStrike" cap="none">
                <a:solidFill>
                  <a:schemeClr val="dk1"/>
                </a:solidFill>
                <a:latin typeface="Old Standard TT"/>
                <a:ea typeface="Old Standard TT"/>
                <a:cs typeface="Old Standard TT"/>
                <a:sym typeface="Old Standard TT"/>
              </a:rPr>
              <a:t>Implemented “Parents Upload Photos” Use Case</a:t>
            </a:r>
          </a:p>
          <a:p>
            <a:pPr marL="0" marR="0" lvl="0" indent="0" algn="l" rtl="0">
              <a:lnSpc>
                <a:spcPct val="115000"/>
              </a:lnSpc>
              <a:spcBef>
                <a:spcPts val="1600"/>
              </a:spcBef>
              <a:spcAft>
                <a:spcPts val="0"/>
              </a:spcAft>
              <a:buClr>
                <a:schemeClr val="dk1"/>
              </a:buClr>
              <a:buSzPct val="100000"/>
              <a:buFont typeface="Old Standard TT"/>
              <a:buChar char="●"/>
            </a:pPr>
            <a:r>
              <a:rPr lang="en" sz="1600" b="0" i="0" u="none" strike="noStrike" cap="none">
                <a:solidFill>
                  <a:schemeClr val="dk1"/>
                </a:solidFill>
                <a:latin typeface="Old Standard TT"/>
                <a:ea typeface="Old Standard TT"/>
                <a:cs typeface="Old Standard TT"/>
                <a:sym typeface="Old Standard TT"/>
              </a:rPr>
              <a:t>Implemented Functionality to allow users to view reports</a:t>
            </a:r>
          </a:p>
          <a:p>
            <a:pPr marL="0" marR="0" lvl="0" indent="0" algn="l" rtl="0">
              <a:lnSpc>
                <a:spcPct val="115000"/>
              </a:lnSpc>
              <a:spcBef>
                <a:spcPts val="1600"/>
              </a:spcBef>
              <a:spcAft>
                <a:spcPts val="0"/>
              </a:spcAft>
              <a:buClr>
                <a:schemeClr val="dk1"/>
              </a:buClr>
              <a:buSzPct val="100000"/>
              <a:buFont typeface="Old Standard TT"/>
              <a:buChar char="●"/>
            </a:pPr>
            <a:r>
              <a:rPr lang="en" sz="1600" b="0" i="0" u="none" strike="noStrike" cap="none">
                <a:solidFill>
                  <a:schemeClr val="dk1"/>
                </a:solidFill>
                <a:latin typeface="Old Standard TT"/>
                <a:ea typeface="Old Standard TT"/>
                <a:cs typeface="Old Standard TT"/>
                <a:sym typeface="Old Standard TT"/>
              </a:rPr>
              <a:t>Front End Development </a:t>
            </a:r>
          </a:p>
          <a:p>
            <a:pPr marL="0" marR="0" lvl="0" indent="0" algn="l" rtl="0">
              <a:lnSpc>
                <a:spcPct val="115000"/>
              </a:lnSpc>
              <a:spcBef>
                <a:spcPts val="1600"/>
              </a:spcBef>
              <a:spcAft>
                <a:spcPts val="0"/>
              </a:spcAft>
              <a:buClr>
                <a:schemeClr val="dk1"/>
              </a:buClr>
              <a:buSzPct val="100000"/>
              <a:buFont typeface="Old Standard TT"/>
              <a:buChar char="●"/>
            </a:pPr>
            <a:r>
              <a:rPr lang="en" sz="1600" b="0" i="0" u="none" strike="noStrike" cap="none">
                <a:solidFill>
                  <a:schemeClr val="dk1"/>
                </a:solidFill>
                <a:latin typeface="Old Standard TT"/>
                <a:ea typeface="Old Standard TT"/>
                <a:cs typeface="Old Standard TT"/>
                <a:sym typeface="Old Standard TT"/>
              </a:rPr>
              <a:t>Back End Development </a:t>
            </a:r>
          </a:p>
          <a:p>
            <a:pPr marL="0" marR="0" lvl="0" indent="0" algn="l" rtl="0">
              <a:lnSpc>
                <a:spcPct val="115000"/>
              </a:lnSpc>
              <a:spcBef>
                <a:spcPts val="1600"/>
              </a:spcBef>
              <a:spcAft>
                <a:spcPts val="0"/>
              </a:spcAft>
              <a:buClr>
                <a:schemeClr val="dk1"/>
              </a:buClr>
              <a:buSzPct val="100000"/>
              <a:buFont typeface="Old Standard TT"/>
              <a:buChar char="●"/>
            </a:pPr>
            <a:r>
              <a:rPr lang="en" sz="1600" b="0" i="0" u="none" strike="noStrike" cap="none">
                <a:solidFill>
                  <a:schemeClr val="dk1"/>
                </a:solidFill>
                <a:latin typeface="Old Standard TT"/>
                <a:ea typeface="Old Standard TT"/>
                <a:cs typeface="Old Standard TT"/>
                <a:sym typeface="Old Standard TT"/>
              </a:rPr>
              <a:t>Additional Research into Facial Recognition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311700" y="445025"/>
            <a:ext cx="8520600" cy="613200"/>
          </a:xfrm>
          <a:prstGeom prst="rect">
            <a:avLst/>
          </a:prstGeom>
          <a:noFill/>
          <a:ln>
            <a:noFill/>
          </a:ln>
        </p:spPr>
        <p:txBody>
          <a:bodyPr wrap="square" lIns="91425" tIns="91425" rIns="91425" bIns="91425" anchor="t" anchorCtr="0">
            <a:noAutofit/>
          </a:bodyPr>
          <a:lstStyle/>
          <a:p>
            <a:pPr marL="0" marR="0" lvl="0" indent="-254000" algn="l" rtl="0">
              <a:lnSpc>
                <a:spcPct val="100000"/>
              </a:lnSpc>
              <a:spcBef>
                <a:spcPts val="0"/>
              </a:spcBef>
              <a:spcAft>
                <a:spcPts val="0"/>
              </a:spcAft>
              <a:buClr>
                <a:schemeClr val="dk1"/>
              </a:buClr>
              <a:buSzPct val="100000"/>
              <a:buFont typeface="Old Standard TT"/>
              <a:buNone/>
            </a:pPr>
            <a:r>
              <a:rPr lang="en" sz="4000" b="1" i="0" u="sng" strike="noStrike" cap="none">
                <a:solidFill>
                  <a:srgbClr val="002060"/>
                </a:solidFill>
                <a:latin typeface="Arial"/>
                <a:ea typeface="Arial"/>
                <a:cs typeface="Arial"/>
                <a:sym typeface="Arial"/>
              </a:rPr>
              <a:t>Project Demo</a:t>
            </a:r>
          </a:p>
        </p:txBody>
      </p:sp>
      <p:sp>
        <p:nvSpPr>
          <p:cNvPr id="77" name="Shape 77"/>
          <p:cNvSpPr txBox="1">
            <a:spLocks noGrp="1"/>
          </p:cNvSpPr>
          <p:nvPr>
            <p:ph type="body" idx="1"/>
          </p:nvPr>
        </p:nvSpPr>
        <p:spPr>
          <a:xfrm>
            <a:off x="311700" y="2038350"/>
            <a:ext cx="8520600" cy="2530450"/>
          </a:xfrm>
          <a:prstGeom prst="rect">
            <a:avLst/>
          </a:prstGeom>
          <a:noFill/>
          <a:ln>
            <a:noFill/>
          </a:ln>
        </p:spPr>
        <p:txBody>
          <a:bodyPr wrap="square" lIns="91425" tIns="91425" rIns="91425" bIns="91425" anchor="t" anchorCtr="0">
            <a:noAutofit/>
          </a:bodyPr>
          <a:lstStyle/>
          <a:p>
            <a:pPr marL="0" marR="0" lvl="0" indent="0" algn="l" rtl="0">
              <a:lnSpc>
                <a:spcPct val="115000"/>
              </a:lnSpc>
              <a:spcBef>
                <a:spcPts val="0"/>
              </a:spcBef>
              <a:spcAft>
                <a:spcPts val="0"/>
              </a:spcAft>
              <a:buClr>
                <a:schemeClr val="dk1"/>
              </a:buClr>
              <a:buSzPct val="100000"/>
              <a:buFont typeface="Old Standard TT"/>
              <a:buChar char="●"/>
            </a:pPr>
            <a:r>
              <a:rPr lang="en"/>
              <a:t>Wireframes</a:t>
            </a:r>
          </a:p>
          <a:p>
            <a:pPr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Clr>
                <a:schemeClr val="dk1"/>
              </a:buClr>
              <a:buSzPct val="100000"/>
              <a:buFont typeface="Old Standard TT"/>
              <a:buChar char="●"/>
            </a:pPr>
            <a:r>
              <a:rPr lang="en" sz="1800" b="0" i="0" u="none" strike="noStrike" cap="none">
                <a:solidFill>
                  <a:schemeClr val="dk1"/>
                </a:solidFill>
                <a:latin typeface="Old Standard TT"/>
                <a:ea typeface="Old Standard TT"/>
                <a:cs typeface="Old Standard TT"/>
                <a:sym typeface="Old Standard TT"/>
              </a:rPr>
              <a:t>Front End Development Update</a:t>
            </a:r>
          </a:p>
          <a:p>
            <a:pPr marL="0" marR="0" lvl="0" indent="0" algn="l" rtl="0">
              <a:lnSpc>
                <a:spcPct val="115000"/>
              </a:lnSpc>
              <a:spcBef>
                <a:spcPts val="1600"/>
              </a:spcBef>
              <a:spcAft>
                <a:spcPts val="0"/>
              </a:spcAft>
              <a:buClr>
                <a:schemeClr val="dk1"/>
              </a:buClr>
              <a:buSzPct val="100000"/>
              <a:buFont typeface="Old Standard TT"/>
              <a:buChar char="●"/>
            </a:pPr>
            <a:r>
              <a:rPr lang="en" sz="1800" b="0" i="0" u="none" strike="noStrike" cap="none">
                <a:solidFill>
                  <a:schemeClr val="dk1"/>
                </a:solidFill>
                <a:latin typeface="Old Standard TT"/>
                <a:ea typeface="Old Standard TT"/>
                <a:cs typeface="Old Standard TT"/>
                <a:sym typeface="Old Standard TT"/>
              </a:rPr>
              <a:t>Back End Development Update</a:t>
            </a:r>
          </a:p>
          <a:p>
            <a:pPr marL="0" marR="0" lvl="0" indent="0" algn="l" rtl="0">
              <a:lnSpc>
                <a:spcPct val="115000"/>
              </a:lnSpc>
              <a:spcBef>
                <a:spcPts val="1600"/>
              </a:spcBef>
              <a:spcAft>
                <a:spcPts val="0"/>
              </a:spcAft>
              <a:buClr>
                <a:schemeClr val="dk1"/>
              </a:buClr>
              <a:buSzPct val="100000"/>
              <a:buFont typeface="Old Standard TT"/>
              <a:buNone/>
            </a:pPr>
            <a:endParaRPr sz="1800" b="0" i="0" u="none" strike="noStrike" cap="none">
              <a:solidFill>
                <a:schemeClr val="dk1"/>
              </a:solidFill>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311700" y="445025"/>
            <a:ext cx="8520600" cy="613200"/>
          </a:xfrm>
          <a:prstGeom prst="rect">
            <a:avLst/>
          </a:prstGeom>
          <a:noFill/>
          <a:ln>
            <a:noFill/>
          </a:ln>
        </p:spPr>
        <p:txBody>
          <a:bodyPr wrap="square" lIns="91425" tIns="91425" rIns="91425" bIns="91425" anchor="t" anchorCtr="0">
            <a:noAutofit/>
          </a:bodyPr>
          <a:lstStyle/>
          <a:p>
            <a:pPr marL="0" marR="0" lvl="0" indent="-190500" algn="l" rtl="0">
              <a:lnSpc>
                <a:spcPct val="100000"/>
              </a:lnSpc>
              <a:spcBef>
                <a:spcPts val="0"/>
              </a:spcBef>
              <a:spcAft>
                <a:spcPts val="0"/>
              </a:spcAft>
              <a:buClr>
                <a:schemeClr val="dk1"/>
              </a:buClr>
              <a:buSzPct val="100000"/>
              <a:buFont typeface="Old Standard TT"/>
              <a:buNone/>
            </a:pPr>
            <a:r>
              <a:rPr lang="en" sz="3000" b="1" i="0" u="sng" strike="noStrike" cap="none">
                <a:solidFill>
                  <a:srgbClr val="002060"/>
                </a:solidFill>
                <a:latin typeface="Arial"/>
                <a:ea typeface="Arial"/>
                <a:cs typeface="Arial"/>
                <a:sym typeface="Arial"/>
              </a:rPr>
              <a:t>Plan for Sprint 6</a:t>
            </a:r>
          </a:p>
        </p:txBody>
      </p:sp>
      <p:sp>
        <p:nvSpPr>
          <p:cNvPr id="83" name="Shape 83"/>
          <p:cNvSpPr txBox="1">
            <a:spLocks noGrp="1"/>
          </p:cNvSpPr>
          <p:nvPr>
            <p:ph type="body" idx="1"/>
          </p:nvPr>
        </p:nvSpPr>
        <p:spPr>
          <a:xfrm>
            <a:off x="311700" y="1428750"/>
            <a:ext cx="8520600" cy="3140050"/>
          </a:xfrm>
          <a:prstGeom prst="rect">
            <a:avLst/>
          </a:prstGeom>
          <a:noFill/>
          <a:ln>
            <a:noFill/>
          </a:ln>
        </p:spPr>
        <p:txBody>
          <a:bodyPr wrap="square" lIns="91425" tIns="91425" rIns="91425" bIns="91425" anchor="t" anchorCtr="0">
            <a:noAutofit/>
          </a:bodyPr>
          <a:lstStyle/>
          <a:p>
            <a:pPr marL="0" marR="0" lvl="0" indent="0" algn="l" rtl="0">
              <a:lnSpc>
                <a:spcPct val="115000"/>
              </a:lnSpc>
              <a:spcBef>
                <a:spcPts val="0"/>
              </a:spcBef>
              <a:spcAft>
                <a:spcPts val="0"/>
              </a:spcAft>
              <a:buClr>
                <a:schemeClr val="dk1"/>
              </a:buClr>
              <a:buSzPct val="100000"/>
              <a:buFont typeface="Old Standard TT"/>
              <a:buChar char="●"/>
            </a:pPr>
            <a:r>
              <a:rPr lang="en" sz="1800" b="0" i="0" u="none" strike="noStrike" cap="none">
                <a:solidFill>
                  <a:schemeClr val="dk1"/>
                </a:solidFill>
                <a:latin typeface="Old Standard TT"/>
                <a:ea typeface="Old Standard TT"/>
                <a:cs typeface="Old Standard TT"/>
                <a:sym typeface="Old Standard TT"/>
              </a:rPr>
              <a:t>Continue Research of Facial Recognition</a:t>
            </a:r>
          </a:p>
          <a:p>
            <a:pPr marL="0" marR="0" lvl="0" indent="0" algn="l" rtl="0">
              <a:lnSpc>
                <a:spcPct val="115000"/>
              </a:lnSpc>
              <a:spcBef>
                <a:spcPts val="1600"/>
              </a:spcBef>
              <a:spcAft>
                <a:spcPts val="0"/>
              </a:spcAft>
              <a:buClr>
                <a:schemeClr val="dk1"/>
              </a:buClr>
              <a:buSzPct val="100000"/>
              <a:buFont typeface="Old Standard TT"/>
              <a:buChar char="●"/>
            </a:pPr>
            <a:r>
              <a:rPr lang="en" sz="1800" b="0" i="0" u="none" strike="noStrike" cap="none">
                <a:solidFill>
                  <a:schemeClr val="dk1"/>
                </a:solidFill>
                <a:latin typeface="Old Standard TT"/>
                <a:ea typeface="Old Standard TT"/>
                <a:cs typeface="Old Standard TT"/>
                <a:sym typeface="Old Standard TT"/>
              </a:rPr>
              <a:t>Continue Implementation in UX/UI and Front End Development</a:t>
            </a:r>
          </a:p>
          <a:p>
            <a:pPr marL="0" marR="0" lvl="0" indent="0" algn="l" rtl="0">
              <a:lnSpc>
                <a:spcPct val="115000"/>
              </a:lnSpc>
              <a:spcBef>
                <a:spcPts val="1600"/>
              </a:spcBef>
              <a:spcAft>
                <a:spcPts val="0"/>
              </a:spcAft>
              <a:buClr>
                <a:schemeClr val="dk1"/>
              </a:buClr>
              <a:buSzPct val="100000"/>
              <a:buFont typeface="Old Standard TT"/>
              <a:buChar char="●"/>
            </a:pPr>
            <a:r>
              <a:rPr lang="en"/>
              <a:t>Completion of Documentation </a:t>
            </a:r>
          </a:p>
          <a:p>
            <a:pPr marL="0" marR="0" lvl="0" indent="0" algn="l" rtl="0">
              <a:lnSpc>
                <a:spcPct val="115000"/>
              </a:lnSpc>
              <a:spcBef>
                <a:spcPts val="1600"/>
              </a:spcBef>
              <a:spcAft>
                <a:spcPts val="0"/>
              </a:spcAft>
              <a:buClr>
                <a:schemeClr val="dk1"/>
              </a:buClr>
              <a:buSzPct val="100000"/>
              <a:buFont typeface="Old Standard TT"/>
              <a:buNone/>
            </a:pPr>
            <a:endParaRPr sz="1800" b="0" i="0" u="none" strike="noStrike" cap="none">
              <a:solidFill>
                <a:schemeClr val="dk1"/>
              </a:solidFill>
              <a:latin typeface="Old Standard TT"/>
              <a:ea typeface="Old Standard TT"/>
              <a:cs typeface="Old Standard TT"/>
              <a:sym typeface="Old Standard TT"/>
            </a:endParaRPr>
          </a:p>
          <a:p>
            <a:pPr marL="0" marR="0" lvl="0" indent="0" algn="l" rtl="0">
              <a:lnSpc>
                <a:spcPct val="115000"/>
              </a:lnSpc>
              <a:spcBef>
                <a:spcPts val="1600"/>
              </a:spcBef>
              <a:spcAft>
                <a:spcPts val="0"/>
              </a:spcAft>
              <a:buClr>
                <a:schemeClr val="dk1"/>
              </a:buClr>
              <a:buSzPct val="100000"/>
              <a:buFont typeface="Old Standard TT"/>
              <a:buNone/>
            </a:pPr>
            <a:endParaRPr sz="1800" b="0" i="0" u="none" strike="noStrike" cap="none">
              <a:solidFill>
                <a:schemeClr val="dk1"/>
              </a:solidFill>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3200400" y="1962150"/>
            <a:ext cx="3962400" cy="900650"/>
          </a:xfrm>
          <a:prstGeom prst="rect">
            <a:avLst/>
          </a:prstGeom>
          <a:noFill/>
          <a:ln>
            <a:noFill/>
          </a:ln>
        </p:spPr>
        <p:txBody>
          <a:bodyPr wrap="square" lIns="91425" tIns="91425" rIns="91425" bIns="91425" anchor="t" anchorCtr="0">
            <a:noAutofit/>
          </a:bodyPr>
          <a:lstStyle/>
          <a:p>
            <a:pPr marL="0" marR="0" lvl="0" indent="-190500" algn="l" rtl="0">
              <a:lnSpc>
                <a:spcPct val="100000"/>
              </a:lnSpc>
              <a:spcBef>
                <a:spcPts val="0"/>
              </a:spcBef>
              <a:spcAft>
                <a:spcPts val="0"/>
              </a:spcAft>
              <a:buClr>
                <a:schemeClr val="dk1"/>
              </a:buClr>
              <a:buSzPct val="100000"/>
              <a:buFont typeface="Old Standard TT"/>
              <a:buNone/>
            </a:pPr>
            <a:r>
              <a:rPr lang="en" sz="3000" b="1" i="0" u="sng" strike="noStrike" cap="none">
                <a:solidFill>
                  <a:srgbClr val="002060"/>
                </a:solidFill>
                <a:latin typeface="Arial"/>
                <a:ea typeface="Arial"/>
                <a:cs typeface="Arial"/>
                <a:sym typeface="Arial"/>
              </a:rPr>
              <a:t>Questions?</a:t>
            </a: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283</Words>
  <Application>Microsoft Office PowerPoint</Application>
  <PresentationFormat>On-screen Show (16:9)</PresentationFormat>
  <Paragraphs>22</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Old Standard TT</vt:lpstr>
      <vt:lpstr>Paperback</vt:lpstr>
      <vt:lpstr>Missing Persons Project CSI 4999</vt:lpstr>
      <vt:lpstr>Our Objective</vt:lpstr>
      <vt:lpstr>Sprint 5 Update</vt:lpstr>
      <vt:lpstr>Project Demo</vt:lpstr>
      <vt:lpstr>Plan for Sprint 6</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Missing Persons Project CSI 4999</dc:title>
  <dc:creator>Daniel Matache</dc:creator>
  <cp:lastModifiedBy>DC</cp:lastModifiedBy>
  <cp:revision>1</cp:revision>
  <dcterms:modified xsi:type="dcterms:W3CDTF">2017-11-10T01:18:29Z</dcterms:modified>
</cp:coreProperties>
</file>